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0000FF"/>
    <a:srgbClr val="006600"/>
    <a:srgbClr val="990033"/>
    <a:srgbClr val="008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4218D-DD16-468D-930A-894A3886F0D0}" type="datetimeFigureOut">
              <a:rPr lang="uk-UA" smtClean="0"/>
              <a:pPr/>
              <a:t>02.02.2017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D5CF8-5D4A-4909-B2A3-A07F3E84ABA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4218D-DD16-468D-930A-894A3886F0D0}" type="datetimeFigureOut">
              <a:rPr lang="uk-UA" smtClean="0"/>
              <a:pPr/>
              <a:t>02.02.2017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D5CF8-5D4A-4909-B2A3-A07F3E84ABA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4218D-DD16-468D-930A-894A3886F0D0}" type="datetimeFigureOut">
              <a:rPr lang="uk-UA" smtClean="0"/>
              <a:pPr/>
              <a:t>02.02.2017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D5CF8-5D4A-4909-B2A3-A07F3E84ABA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4218D-DD16-468D-930A-894A3886F0D0}" type="datetimeFigureOut">
              <a:rPr lang="uk-UA" smtClean="0"/>
              <a:pPr/>
              <a:t>02.02.2017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D5CF8-5D4A-4909-B2A3-A07F3E84ABA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4218D-DD16-468D-930A-894A3886F0D0}" type="datetimeFigureOut">
              <a:rPr lang="uk-UA" smtClean="0"/>
              <a:pPr/>
              <a:t>02.02.2017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D5CF8-5D4A-4909-B2A3-A07F3E84ABA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4218D-DD16-468D-930A-894A3886F0D0}" type="datetimeFigureOut">
              <a:rPr lang="uk-UA" smtClean="0"/>
              <a:pPr/>
              <a:t>02.02.2017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D5CF8-5D4A-4909-B2A3-A07F3E84ABA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4218D-DD16-468D-930A-894A3886F0D0}" type="datetimeFigureOut">
              <a:rPr lang="uk-UA" smtClean="0"/>
              <a:pPr/>
              <a:t>02.02.2017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D5CF8-5D4A-4909-B2A3-A07F3E84ABA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4218D-DD16-468D-930A-894A3886F0D0}" type="datetimeFigureOut">
              <a:rPr lang="uk-UA" smtClean="0"/>
              <a:pPr/>
              <a:t>02.02.2017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D5CF8-5D4A-4909-B2A3-A07F3E84ABA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4218D-DD16-468D-930A-894A3886F0D0}" type="datetimeFigureOut">
              <a:rPr lang="uk-UA" smtClean="0"/>
              <a:pPr/>
              <a:t>02.02.2017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D5CF8-5D4A-4909-B2A3-A07F3E84ABA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4218D-DD16-468D-930A-894A3886F0D0}" type="datetimeFigureOut">
              <a:rPr lang="uk-UA" smtClean="0"/>
              <a:pPr/>
              <a:t>02.02.2017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D5CF8-5D4A-4909-B2A3-A07F3E84ABA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4218D-DD16-468D-930A-894A3886F0D0}" type="datetimeFigureOut">
              <a:rPr lang="uk-UA" smtClean="0"/>
              <a:pPr/>
              <a:t>02.02.2017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D5CF8-5D4A-4909-B2A3-A07F3E84ABA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4218D-DD16-468D-930A-894A3886F0D0}" type="datetimeFigureOut">
              <a:rPr lang="uk-UA" smtClean="0"/>
              <a:pPr/>
              <a:t>02.02.2017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ED5CF8-5D4A-4909-B2A3-A07F3E84ABAE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214414" y="1428736"/>
          <a:ext cx="6929496" cy="489860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7458"/>
                <a:gridCol w="577458"/>
                <a:gridCol w="577458"/>
                <a:gridCol w="577458"/>
                <a:gridCol w="577458"/>
                <a:gridCol w="577458"/>
                <a:gridCol w="577458"/>
                <a:gridCol w="577458"/>
                <a:gridCol w="577458"/>
                <a:gridCol w="577458"/>
                <a:gridCol w="577458"/>
                <a:gridCol w="577458"/>
              </a:tblGrid>
              <a:tr h="704175">
                <a:tc gridSpan="4">
                  <a:txBody>
                    <a:bodyPr/>
                    <a:lstStyle/>
                    <a:p>
                      <a:endParaRPr lang="uk-UA" dirty="0"/>
                    </a:p>
                  </a:txBody>
                  <a:tcPr>
                    <a:lnL w="12700" cmpd="sng">
                      <a:noFill/>
                    </a:lnL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</a:tr>
              <a:tr h="704175"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endParaRPr lang="uk-UA" dirty="0"/>
                    </a:p>
                  </a:txBody>
                  <a:tcPr>
                    <a:lnR w="12700" cmpd="sng">
                      <a:noFill/>
                    </a:lnR>
                    <a:lnB w="12700" cmpd="sng">
                      <a:noFill/>
                    </a:lnB>
                  </a:tcPr>
                </a:tc>
              </a:tr>
              <a:tr h="704175">
                <a:tc gridSpan="4">
                  <a:txBody>
                    <a:bodyPr/>
                    <a:lstStyle/>
                    <a:p>
                      <a:endParaRPr lang="uk-UA" dirty="0"/>
                    </a:p>
                  </a:txBody>
                  <a:tcPr>
                    <a:lnL w="12700" cmpd="sng">
                      <a:noFill/>
                    </a:lnL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endParaRPr lang="uk-UA" dirty="0"/>
                    </a:p>
                  </a:txBody>
                  <a:tcPr>
                    <a:lnR w="12700" cmpd="sng">
                      <a:noFill/>
                    </a:lnR>
                    <a:lnB w="12700" cmpd="sng"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673557">
                <a:tc gridSpan="3">
                  <a:txBody>
                    <a:bodyPr/>
                    <a:lstStyle/>
                    <a:p>
                      <a:endParaRPr lang="uk-UA" dirty="0"/>
                    </a:p>
                  </a:txBody>
                  <a:tcPr>
                    <a:lnL w="12700" cmpd="sng">
                      <a:noFill/>
                    </a:lnL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704175">
                <a:tc gridSpan="2">
                  <a:txBody>
                    <a:bodyPr/>
                    <a:lstStyle/>
                    <a:p>
                      <a:endParaRPr lang="uk-UA" dirty="0"/>
                    </a:p>
                  </a:txBody>
                  <a:tcPr>
                    <a:lnL w="12700" cmpd="sng">
                      <a:noFill/>
                    </a:lnL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endParaRPr lang="uk-UA" dirty="0"/>
                    </a:p>
                  </a:txBody>
                  <a:tcPr>
                    <a:lnR w="12700" cmpd="sng">
                      <a:noFill/>
                    </a:lnR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704175"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endParaRPr lang="uk-UA" dirty="0"/>
                    </a:p>
                  </a:txBody>
                  <a:tcPr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>
                    <a:lnT w="12700" cmpd="sng">
                      <a:noFill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704175"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endParaRPr lang="uk-UA" dirty="0"/>
                    </a:p>
                  </a:txBody>
                  <a:tcPr>
                    <a:lnR w="12700" cmpd="sng">
                      <a:noFill/>
                    </a:lnR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643042" y="285728"/>
            <a:ext cx="5929354" cy="714380"/>
          </a:xfrm>
          <a:prstGeom prst="rect">
            <a:avLst/>
          </a:prstGeom>
          <a:noFill/>
        </p:spPr>
        <p:txBody>
          <a:bodyPr wrap="none" rtlCol="0">
            <a:prstTxWarp prst="textChevron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uk-UA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КРОСВОРД</a:t>
            </a:r>
            <a:endParaRPr lang="uk-UA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85852" y="428604"/>
            <a:ext cx="67646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dirty="0" smtClean="0">
                <a:solidFill>
                  <a:srgbClr val="C00000"/>
                </a:solidFill>
                <a:latin typeface="Cambria" pitchFamily="18" charset="0"/>
              </a:rPr>
              <a:t>Народ,  що проживає на нашій землі.</a:t>
            </a:r>
            <a:endParaRPr lang="uk-UA" sz="2800" b="1" dirty="0">
              <a:solidFill>
                <a:srgbClr val="C00000"/>
              </a:solidFill>
              <a:latin typeface="Cambria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286776" y="1285860"/>
            <a:ext cx="44435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800" dirty="0" smtClean="0">
                <a:solidFill>
                  <a:srgbClr val="FF0000"/>
                </a:solidFill>
                <a:latin typeface="Cambria" pitchFamily="18" charset="0"/>
              </a:rPr>
              <a:t>?</a:t>
            </a:r>
            <a:endParaRPr lang="uk-UA" sz="4800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357422" y="428604"/>
            <a:ext cx="41137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dirty="0" smtClean="0">
                <a:solidFill>
                  <a:srgbClr val="C00000"/>
                </a:solidFill>
                <a:latin typeface="Cambria" pitchFamily="18" charset="0"/>
              </a:rPr>
              <a:t>Край, де ти народився</a:t>
            </a:r>
            <a:r>
              <a:rPr lang="uk-UA" sz="2800" b="1" dirty="0" smtClean="0">
                <a:latin typeface="Cambria" pitchFamily="18" charset="0"/>
              </a:rPr>
              <a:t>.</a:t>
            </a:r>
            <a:endParaRPr lang="uk-UA" sz="2800" b="1" dirty="0">
              <a:latin typeface="Cambria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643834" y="2000240"/>
            <a:ext cx="4443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800" dirty="0" smtClean="0">
                <a:solidFill>
                  <a:srgbClr val="FF0000"/>
                </a:solidFill>
                <a:latin typeface="Cambria" pitchFamily="18" charset="0"/>
              </a:rPr>
              <a:t>?</a:t>
            </a:r>
            <a:endParaRPr lang="uk-UA" sz="4800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143768" y="2786058"/>
            <a:ext cx="44435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800" dirty="0" smtClean="0">
                <a:solidFill>
                  <a:srgbClr val="FF0000"/>
                </a:solidFill>
                <a:latin typeface="Cambria" pitchFamily="18" charset="0"/>
              </a:rPr>
              <a:t>?</a:t>
            </a:r>
            <a:endParaRPr lang="uk-UA" sz="4800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072330" y="3429000"/>
            <a:ext cx="44435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800" dirty="0" smtClean="0">
                <a:solidFill>
                  <a:srgbClr val="FF0000"/>
                </a:solidFill>
                <a:latin typeface="Cambria" pitchFamily="18" charset="0"/>
              </a:rPr>
              <a:t>?</a:t>
            </a:r>
            <a:endParaRPr lang="uk-UA" sz="4800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857752" y="4143380"/>
            <a:ext cx="44435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800" dirty="0" smtClean="0">
                <a:solidFill>
                  <a:srgbClr val="FF0000"/>
                </a:solidFill>
                <a:latin typeface="Cambria" pitchFamily="18" charset="0"/>
              </a:rPr>
              <a:t>?</a:t>
            </a:r>
            <a:endParaRPr lang="uk-UA" sz="4800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786314" y="4786322"/>
            <a:ext cx="44435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800" dirty="0" smtClean="0">
                <a:solidFill>
                  <a:srgbClr val="FF0000"/>
                </a:solidFill>
                <a:latin typeface="Cambria" pitchFamily="18" charset="0"/>
              </a:rPr>
              <a:t>?</a:t>
            </a:r>
            <a:endParaRPr lang="uk-UA" sz="4800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14810" y="5572140"/>
            <a:ext cx="44435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800" dirty="0" smtClean="0">
                <a:solidFill>
                  <a:srgbClr val="FF0000"/>
                </a:solidFill>
                <a:latin typeface="Cambria" pitchFamily="18" charset="0"/>
              </a:rPr>
              <a:t>?</a:t>
            </a:r>
            <a:endParaRPr lang="uk-UA" sz="4800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143108" y="214290"/>
            <a:ext cx="465871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dirty="0" smtClean="0">
                <a:solidFill>
                  <a:srgbClr val="C00000"/>
                </a:solidFill>
                <a:latin typeface="Cambria" pitchFamily="18" charset="0"/>
              </a:rPr>
              <a:t>Вишите полотно, </a:t>
            </a:r>
          </a:p>
          <a:p>
            <a:r>
              <a:rPr lang="uk-UA" sz="2800" b="1" dirty="0" smtClean="0">
                <a:solidFill>
                  <a:srgbClr val="C00000"/>
                </a:solidFill>
                <a:latin typeface="Cambria" pitchFamily="18" charset="0"/>
              </a:rPr>
              <a:t>яким прикрашають оселі.</a:t>
            </a:r>
            <a:endParaRPr lang="uk-UA" sz="2800" b="1" dirty="0">
              <a:solidFill>
                <a:srgbClr val="C00000"/>
              </a:solidFill>
              <a:latin typeface="Cambria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71604" y="500042"/>
            <a:ext cx="59564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dirty="0" smtClean="0">
                <a:solidFill>
                  <a:srgbClr val="C00000"/>
                </a:solidFill>
                <a:latin typeface="Cambria" pitchFamily="18" charset="0"/>
              </a:rPr>
              <a:t>Гори на крайньому заході країни.</a:t>
            </a:r>
            <a:endParaRPr lang="uk-UA" sz="2800" b="1" dirty="0">
              <a:solidFill>
                <a:srgbClr val="C00000"/>
              </a:solidFill>
              <a:latin typeface="Cambria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214546" y="428604"/>
            <a:ext cx="4439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dirty="0" smtClean="0">
                <a:solidFill>
                  <a:srgbClr val="C00000"/>
                </a:solidFill>
                <a:latin typeface="Cambria" pitchFamily="18" charset="0"/>
              </a:rPr>
              <a:t>Столиця нашої держави.</a:t>
            </a:r>
            <a:endParaRPr lang="uk-UA" sz="2800" b="1" dirty="0">
              <a:solidFill>
                <a:srgbClr val="C00000"/>
              </a:solidFill>
              <a:latin typeface="Cambria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928794" y="214290"/>
            <a:ext cx="536845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dirty="0" smtClean="0">
                <a:solidFill>
                  <a:srgbClr val="C00000"/>
                </a:solidFill>
                <a:latin typeface="Cambria" pitchFamily="18" charset="0"/>
              </a:rPr>
              <a:t>Кущова лікарська рослина, </a:t>
            </a:r>
          </a:p>
          <a:p>
            <a:r>
              <a:rPr lang="uk-UA" sz="2800" b="1" dirty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uk-UA" sz="2800" b="1" dirty="0" smtClean="0">
                <a:solidFill>
                  <a:srgbClr val="C00000"/>
                </a:solidFill>
                <a:latin typeface="Cambria" pitchFamily="18" charset="0"/>
              </a:rPr>
              <a:t>             що є символом України</a:t>
            </a:r>
            <a:r>
              <a:rPr lang="uk-UA" b="1" dirty="0" smtClean="0">
                <a:solidFill>
                  <a:srgbClr val="C00000"/>
                </a:solidFill>
                <a:latin typeface="Cambria" pitchFamily="18" charset="0"/>
              </a:rPr>
              <a:t>.</a:t>
            </a:r>
            <a:endParaRPr lang="uk-UA" b="1" dirty="0">
              <a:solidFill>
                <a:srgbClr val="C00000"/>
              </a:solidFill>
              <a:latin typeface="Cambria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071538" y="428604"/>
            <a:ext cx="67646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dirty="0" smtClean="0">
                <a:solidFill>
                  <a:srgbClr val="C00000"/>
                </a:solidFill>
                <a:latin typeface="Cambria" pitchFamily="18" charset="0"/>
              </a:rPr>
              <a:t>Плакуче дерево, рослинний символ. </a:t>
            </a:r>
            <a:endParaRPr lang="uk-UA" sz="2800" b="1" dirty="0">
              <a:solidFill>
                <a:srgbClr val="C00000"/>
              </a:solidFill>
              <a:latin typeface="Cambria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643306" y="1500174"/>
            <a:ext cx="4058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dirty="0">
                <a:solidFill>
                  <a:srgbClr val="990033"/>
                </a:solidFill>
                <a:latin typeface="Cambria" pitchFamily="18" charset="0"/>
              </a:rPr>
              <a:t>У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214810" y="1500174"/>
            <a:ext cx="386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dirty="0" smtClean="0">
                <a:solidFill>
                  <a:srgbClr val="990033"/>
                </a:solidFill>
              </a:rPr>
              <a:t>К</a:t>
            </a:r>
            <a:endParaRPr lang="uk-UA" sz="2800" b="1" dirty="0">
              <a:solidFill>
                <a:srgbClr val="990033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714876" y="1500174"/>
            <a:ext cx="4042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dirty="0" smtClean="0">
                <a:solidFill>
                  <a:srgbClr val="990033"/>
                </a:solidFill>
                <a:latin typeface="Cambria" pitchFamily="18" charset="0"/>
              </a:rPr>
              <a:t>Р</a:t>
            </a:r>
            <a:endParaRPr lang="uk-UA" sz="2800" b="1" dirty="0">
              <a:solidFill>
                <a:srgbClr val="990033"/>
              </a:solidFill>
              <a:latin typeface="Cambria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357818" y="1500174"/>
            <a:ext cx="4187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dirty="0" smtClean="0">
                <a:solidFill>
                  <a:srgbClr val="990033"/>
                </a:solidFill>
                <a:latin typeface="Cambria" pitchFamily="18" charset="0"/>
              </a:rPr>
              <a:t>А</a:t>
            </a:r>
            <a:endParaRPr lang="uk-UA" sz="2800" b="1" dirty="0">
              <a:solidFill>
                <a:srgbClr val="990033"/>
              </a:solidFill>
              <a:latin typeface="Cambria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000760" y="1500174"/>
            <a:ext cx="3097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dirty="0" smtClean="0">
                <a:solidFill>
                  <a:srgbClr val="990033"/>
                </a:solidFill>
                <a:latin typeface="Cambria" pitchFamily="18" charset="0"/>
              </a:rPr>
              <a:t>Ї</a:t>
            </a:r>
            <a:endParaRPr lang="uk-UA" sz="2800" b="1" dirty="0">
              <a:solidFill>
                <a:srgbClr val="990033"/>
              </a:solidFill>
              <a:latin typeface="Cambria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429388" y="1500174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dirty="0" smtClean="0">
                <a:solidFill>
                  <a:srgbClr val="990033"/>
                </a:solidFill>
                <a:latin typeface="Cambria" pitchFamily="18" charset="0"/>
              </a:rPr>
              <a:t>Н</a:t>
            </a:r>
            <a:endParaRPr lang="uk-UA" sz="2800" b="1" dirty="0">
              <a:solidFill>
                <a:srgbClr val="990033"/>
              </a:solidFill>
              <a:latin typeface="Cambria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072330" y="1500174"/>
            <a:ext cx="4427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dirty="0" smtClean="0">
                <a:solidFill>
                  <a:srgbClr val="990033"/>
                </a:solidFill>
                <a:latin typeface="Cambria" pitchFamily="18" charset="0"/>
              </a:rPr>
              <a:t>Ц</a:t>
            </a:r>
            <a:endParaRPr lang="uk-UA" sz="2800" b="1" dirty="0">
              <a:solidFill>
                <a:srgbClr val="990033"/>
              </a:solidFill>
              <a:latin typeface="Cambria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715272" y="1500174"/>
            <a:ext cx="3097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dirty="0" smtClean="0">
                <a:solidFill>
                  <a:srgbClr val="990033"/>
                </a:solidFill>
                <a:latin typeface="Cambria" pitchFamily="18" charset="0"/>
              </a:rPr>
              <a:t>І</a:t>
            </a:r>
            <a:endParaRPr lang="uk-UA" sz="2800" b="1" dirty="0">
              <a:solidFill>
                <a:srgbClr val="990033"/>
              </a:solidFill>
              <a:latin typeface="Cambria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285852" y="2214554"/>
            <a:ext cx="4154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dirty="0" smtClean="0">
                <a:solidFill>
                  <a:srgbClr val="990033"/>
                </a:solidFill>
                <a:latin typeface="Cambria" pitchFamily="18" charset="0"/>
              </a:rPr>
              <a:t>Б</a:t>
            </a:r>
            <a:endParaRPr lang="uk-UA" sz="2800" b="1" dirty="0">
              <a:solidFill>
                <a:srgbClr val="990033"/>
              </a:solidFill>
              <a:latin typeface="Cambria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857356" y="2214554"/>
            <a:ext cx="4187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dirty="0" smtClean="0">
                <a:solidFill>
                  <a:srgbClr val="990033"/>
                </a:solidFill>
                <a:latin typeface="Cambria" pitchFamily="18" charset="0"/>
              </a:rPr>
              <a:t>А</a:t>
            </a:r>
            <a:endParaRPr lang="uk-UA" sz="2800" b="1" dirty="0">
              <a:solidFill>
                <a:srgbClr val="990033"/>
              </a:solidFill>
              <a:latin typeface="Cambria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500298" y="2214554"/>
            <a:ext cx="4138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dirty="0" smtClean="0">
                <a:solidFill>
                  <a:srgbClr val="990033"/>
                </a:solidFill>
                <a:latin typeface="Cambria" pitchFamily="18" charset="0"/>
              </a:rPr>
              <a:t>Т</a:t>
            </a:r>
            <a:endParaRPr lang="uk-UA" sz="2800" b="1" dirty="0">
              <a:solidFill>
                <a:srgbClr val="990033"/>
              </a:solidFill>
              <a:latin typeface="Cambria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000364" y="2214554"/>
            <a:ext cx="4154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dirty="0" smtClean="0">
                <a:solidFill>
                  <a:srgbClr val="990033"/>
                </a:solidFill>
                <a:latin typeface="Cambria" pitchFamily="18" charset="0"/>
              </a:rPr>
              <a:t>Ь</a:t>
            </a:r>
            <a:endParaRPr lang="uk-UA" sz="2800" b="1" dirty="0">
              <a:solidFill>
                <a:srgbClr val="990033"/>
              </a:solidFill>
              <a:latin typeface="Cambria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571868" y="2214554"/>
            <a:ext cx="4267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dirty="0" smtClean="0">
                <a:solidFill>
                  <a:srgbClr val="990033"/>
                </a:solidFill>
                <a:latin typeface="Cambria" pitchFamily="18" charset="0"/>
              </a:rPr>
              <a:t>К</a:t>
            </a:r>
            <a:endParaRPr lang="uk-UA" sz="2800" b="1" dirty="0">
              <a:solidFill>
                <a:srgbClr val="990033"/>
              </a:solidFill>
              <a:latin typeface="Cambria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286248" y="2214554"/>
            <a:ext cx="3097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dirty="0" smtClean="0">
                <a:solidFill>
                  <a:srgbClr val="990033"/>
                </a:solidFill>
                <a:latin typeface="Cambria" pitchFamily="18" charset="0"/>
              </a:rPr>
              <a:t>І</a:t>
            </a:r>
            <a:endParaRPr lang="uk-UA" sz="2800" b="1" dirty="0">
              <a:solidFill>
                <a:srgbClr val="990033"/>
              </a:solidFill>
              <a:latin typeface="Cambria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786314" y="2214554"/>
            <a:ext cx="4187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dirty="0" smtClean="0">
                <a:solidFill>
                  <a:srgbClr val="990033"/>
                </a:solidFill>
                <a:latin typeface="Cambria" pitchFamily="18" charset="0"/>
              </a:rPr>
              <a:t>В</a:t>
            </a:r>
            <a:endParaRPr lang="uk-UA" sz="2800" b="1" dirty="0">
              <a:solidFill>
                <a:srgbClr val="990033"/>
              </a:solidFill>
              <a:latin typeface="Cambria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286380" y="2214554"/>
            <a:ext cx="5533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dirty="0" smtClean="0">
                <a:solidFill>
                  <a:srgbClr val="990033"/>
                </a:solidFill>
                <a:latin typeface="Cambria" pitchFamily="18" charset="0"/>
              </a:rPr>
              <a:t>Щ</a:t>
            </a:r>
            <a:endParaRPr lang="uk-UA" sz="2800" b="1" dirty="0">
              <a:solidFill>
                <a:srgbClr val="990033"/>
              </a:solidFill>
              <a:latin typeface="Cambria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929322" y="2214554"/>
            <a:ext cx="4475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dirty="0" smtClean="0">
                <a:solidFill>
                  <a:srgbClr val="990033"/>
                </a:solidFill>
                <a:latin typeface="Cambria" pitchFamily="18" charset="0"/>
              </a:rPr>
              <a:t>И</a:t>
            </a:r>
            <a:endParaRPr lang="uk-UA" sz="2800" b="1" dirty="0">
              <a:solidFill>
                <a:srgbClr val="990033"/>
              </a:solidFill>
              <a:latin typeface="Cambria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429388" y="2214554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dirty="0" smtClean="0">
                <a:solidFill>
                  <a:srgbClr val="990033"/>
                </a:solidFill>
                <a:latin typeface="Cambria" pitchFamily="18" charset="0"/>
              </a:rPr>
              <a:t>Н</a:t>
            </a:r>
            <a:endParaRPr lang="uk-UA" sz="2800" b="1" dirty="0">
              <a:solidFill>
                <a:srgbClr val="990033"/>
              </a:solidFill>
              <a:latin typeface="Cambria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7072330" y="2214554"/>
            <a:ext cx="4187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dirty="0" smtClean="0">
                <a:solidFill>
                  <a:srgbClr val="990033"/>
                </a:solidFill>
                <a:latin typeface="Cambria" pitchFamily="18" charset="0"/>
              </a:rPr>
              <a:t>А</a:t>
            </a:r>
            <a:endParaRPr lang="uk-UA" sz="2800" b="1" dirty="0">
              <a:solidFill>
                <a:srgbClr val="990033"/>
              </a:solidFill>
              <a:latin typeface="Cambria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571868" y="2928934"/>
            <a:ext cx="4042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dirty="0" smtClean="0">
                <a:solidFill>
                  <a:srgbClr val="990033"/>
                </a:solidFill>
                <a:latin typeface="Cambria" pitchFamily="18" charset="0"/>
              </a:rPr>
              <a:t>Р</a:t>
            </a:r>
            <a:endParaRPr lang="uk-UA" sz="2800" b="1" dirty="0">
              <a:solidFill>
                <a:srgbClr val="990033"/>
              </a:solidFill>
              <a:latin typeface="Cambria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214810" y="2928934"/>
            <a:ext cx="4058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dirty="0" smtClean="0">
                <a:solidFill>
                  <a:srgbClr val="990033"/>
                </a:solidFill>
                <a:latin typeface="Cambria" pitchFamily="18" charset="0"/>
              </a:rPr>
              <a:t>У</a:t>
            </a:r>
            <a:endParaRPr lang="uk-UA" sz="2800" b="1" dirty="0">
              <a:solidFill>
                <a:srgbClr val="990033"/>
              </a:solidFill>
              <a:latin typeface="Cambria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714876" y="2928934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dirty="0" smtClean="0">
                <a:solidFill>
                  <a:srgbClr val="990033"/>
                </a:solidFill>
                <a:latin typeface="Cambria" pitchFamily="18" charset="0"/>
              </a:rPr>
              <a:t>Ш</a:t>
            </a:r>
            <a:endParaRPr lang="uk-UA" sz="2800" b="1" dirty="0">
              <a:solidFill>
                <a:srgbClr val="990033"/>
              </a:solidFill>
              <a:latin typeface="Cambria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286380" y="2928934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dirty="0" smtClean="0">
                <a:solidFill>
                  <a:srgbClr val="990033"/>
                </a:solidFill>
                <a:latin typeface="Cambria" pitchFamily="18" charset="0"/>
              </a:rPr>
              <a:t>Н</a:t>
            </a:r>
            <a:endParaRPr lang="uk-UA" sz="2800" b="1" dirty="0">
              <a:solidFill>
                <a:srgbClr val="990033"/>
              </a:solidFill>
              <a:latin typeface="Cambria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929322" y="2928934"/>
            <a:ext cx="4475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dirty="0" smtClean="0">
                <a:solidFill>
                  <a:srgbClr val="990033"/>
                </a:solidFill>
                <a:latin typeface="Cambria" pitchFamily="18" charset="0"/>
              </a:rPr>
              <a:t>И</a:t>
            </a:r>
            <a:endParaRPr lang="uk-UA" sz="2800" b="1" dirty="0">
              <a:solidFill>
                <a:srgbClr val="990033"/>
              </a:solidFill>
              <a:latin typeface="Cambria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500826" y="2928934"/>
            <a:ext cx="4267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dirty="0" smtClean="0">
                <a:solidFill>
                  <a:srgbClr val="990033"/>
                </a:solidFill>
                <a:latin typeface="Cambria" pitchFamily="18" charset="0"/>
                <a:cs typeface="Aharoni" pitchFamily="2" charset="-79"/>
              </a:rPr>
              <a:t>К</a:t>
            </a:r>
            <a:endParaRPr lang="uk-UA" sz="2800" b="1" dirty="0">
              <a:solidFill>
                <a:srgbClr val="990033"/>
              </a:solidFill>
              <a:latin typeface="Cambria" pitchFamily="18" charset="0"/>
              <a:cs typeface="Aharoni" pitchFamily="2" charset="-79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000364" y="3643314"/>
            <a:ext cx="4267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dirty="0" smtClean="0">
                <a:solidFill>
                  <a:srgbClr val="990033"/>
                </a:solidFill>
                <a:latin typeface="Cambria" pitchFamily="18" charset="0"/>
              </a:rPr>
              <a:t>К</a:t>
            </a:r>
            <a:endParaRPr lang="uk-UA" sz="2800" b="1" dirty="0">
              <a:solidFill>
                <a:srgbClr val="990033"/>
              </a:solidFill>
              <a:latin typeface="Cambria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3571868" y="3643314"/>
            <a:ext cx="4187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dirty="0" smtClean="0">
                <a:solidFill>
                  <a:srgbClr val="990033"/>
                </a:solidFill>
                <a:latin typeface="Cambria" pitchFamily="18" charset="0"/>
              </a:rPr>
              <a:t>А</a:t>
            </a:r>
            <a:endParaRPr lang="uk-UA" sz="2800" b="1" dirty="0">
              <a:solidFill>
                <a:srgbClr val="990033"/>
              </a:solidFill>
              <a:latin typeface="Cambria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4214810" y="3643314"/>
            <a:ext cx="4042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dirty="0" smtClean="0">
                <a:solidFill>
                  <a:srgbClr val="990033"/>
                </a:solidFill>
                <a:latin typeface="Cambria" pitchFamily="18" charset="0"/>
              </a:rPr>
              <a:t>Р</a:t>
            </a:r>
            <a:endParaRPr lang="uk-UA" sz="2800" b="1" dirty="0">
              <a:solidFill>
                <a:srgbClr val="990033"/>
              </a:solidFill>
              <a:latin typeface="Cambria" pitchFamily="18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4786314" y="3643314"/>
            <a:ext cx="4379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dirty="0" smtClean="0">
                <a:solidFill>
                  <a:srgbClr val="990033"/>
                </a:solidFill>
                <a:latin typeface="Cambria" pitchFamily="18" charset="0"/>
              </a:rPr>
              <a:t>П</a:t>
            </a:r>
            <a:endParaRPr lang="uk-UA" sz="2800" b="1" dirty="0">
              <a:solidFill>
                <a:srgbClr val="990033"/>
              </a:solidFill>
              <a:latin typeface="Cambria" pitchFamily="18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357818" y="3643314"/>
            <a:ext cx="4187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dirty="0" smtClean="0">
                <a:solidFill>
                  <a:srgbClr val="990033"/>
                </a:solidFill>
                <a:latin typeface="Cambria" pitchFamily="18" charset="0"/>
              </a:rPr>
              <a:t>А</a:t>
            </a:r>
            <a:endParaRPr lang="uk-UA" sz="2800" b="1" dirty="0">
              <a:solidFill>
                <a:srgbClr val="990033"/>
              </a:solidFill>
              <a:latin typeface="Cambria" pitchFamily="18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5929322" y="3643314"/>
            <a:ext cx="4138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dirty="0" smtClean="0">
                <a:solidFill>
                  <a:srgbClr val="990033"/>
                </a:solidFill>
                <a:latin typeface="Cambria" pitchFamily="18" charset="0"/>
              </a:rPr>
              <a:t>Т</a:t>
            </a:r>
            <a:endParaRPr lang="uk-UA" sz="2800" b="1" dirty="0">
              <a:solidFill>
                <a:srgbClr val="990033"/>
              </a:solidFill>
              <a:latin typeface="Cambria" pitchFamily="18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6500826" y="3643314"/>
            <a:ext cx="4475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dirty="0" smtClean="0">
                <a:solidFill>
                  <a:srgbClr val="990033"/>
                </a:solidFill>
                <a:latin typeface="Cambria" pitchFamily="18" charset="0"/>
              </a:rPr>
              <a:t>И</a:t>
            </a:r>
            <a:endParaRPr lang="uk-UA" sz="2800" b="1" dirty="0">
              <a:solidFill>
                <a:srgbClr val="990033"/>
              </a:solidFill>
              <a:latin typeface="Cambria" pitchFamily="18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2428860" y="4357694"/>
            <a:ext cx="4267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dirty="0" smtClean="0">
                <a:solidFill>
                  <a:srgbClr val="990033"/>
                </a:solidFill>
                <a:latin typeface="Cambria" pitchFamily="18" charset="0"/>
              </a:rPr>
              <a:t>К</a:t>
            </a:r>
            <a:endParaRPr lang="uk-UA" sz="2800" b="1" dirty="0">
              <a:solidFill>
                <a:srgbClr val="990033"/>
              </a:solidFill>
              <a:latin typeface="Cambria" pitchFamily="18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000364" y="4357694"/>
            <a:ext cx="4475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dirty="0" smtClean="0">
                <a:solidFill>
                  <a:srgbClr val="990033"/>
                </a:solidFill>
                <a:latin typeface="Cambria" pitchFamily="18" charset="0"/>
              </a:rPr>
              <a:t>И</a:t>
            </a:r>
            <a:endParaRPr lang="uk-UA" sz="2800" b="1" dirty="0">
              <a:solidFill>
                <a:srgbClr val="990033"/>
              </a:solidFill>
              <a:latin typeface="Cambria" pitchFamily="18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643306" y="4357694"/>
            <a:ext cx="3097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dirty="0" smtClean="0">
                <a:solidFill>
                  <a:srgbClr val="990033"/>
                </a:solidFill>
                <a:latin typeface="Cambria" pitchFamily="18" charset="0"/>
              </a:rPr>
              <a:t>Ї</a:t>
            </a:r>
            <a:endParaRPr lang="uk-UA" sz="2800" b="1" dirty="0">
              <a:solidFill>
                <a:srgbClr val="990033"/>
              </a:solidFill>
              <a:latin typeface="Cambria" pitchFamily="18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4143372" y="4357694"/>
            <a:ext cx="4187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dirty="0" smtClean="0">
                <a:solidFill>
                  <a:srgbClr val="990033"/>
                </a:solidFill>
                <a:latin typeface="Cambria" pitchFamily="18" charset="0"/>
              </a:rPr>
              <a:t>В</a:t>
            </a:r>
            <a:endParaRPr lang="uk-UA" sz="2800" b="1" dirty="0">
              <a:solidFill>
                <a:srgbClr val="990033"/>
              </a:solidFill>
              <a:latin typeface="Cambria" pitchFamily="18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1285852" y="5000636"/>
            <a:ext cx="4267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dirty="0" smtClean="0">
                <a:solidFill>
                  <a:srgbClr val="990033"/>
                </a:solidFill>
                <a:latin typeface="Cambria" pitchFamily="18" charset="0"/>
              </a:rPr>
              <a:t>К</a:t>
            </a:r>
            <a:endParaRPr lang="uk-UA" sz="2800" b="1" dirty="0">
              <a:solidFill>
                <a:srgbClr val="990033"/>
              </a:solidFill>
              <a:latin typeface="Cambria" pitchFamily="18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857356" y="5000636"/>
            <a:ext cx="4187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dirty="0" smtClean="0">
                <a:solidFill>
                  <a:srgbClr val="990033"/>
                </a:solidFill>
                <a:latin typeface="Cambria" pitchFamily="18" charset="0"/>
              </a:rPr>
              <a:t>А</a:t>
            </a:r>
            <a:endParaRPr lang="uk-UA" sz="2800" b="1" dirty="0">
              <a:solidFill>
                <a:srgbClr val="990033"/>
              </a:solidFill>
              <a:latin typeface="Cambria" pitchFamily="18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2428860" y="5000636"/>
            <a:ext cx="4411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dirty="0" smtClean="0">
                <a:solidFill>
                  <a:srgbClr val="990033"/>
                </a:solidFill>
                <a:latin typeface="Cambria" pitchFamily="18" charset="0"/>
              </a:rPr>
              <a:t>Л</a:t>
            </a:r>
            <a:endParaRPr lang="uk-UA" sz="2800" b="1" dirty="0">
              <a:solidFill>
                <a:srgbClr val="990033"/>
              </a:solidFill>
              <a:latin typeface="Cambria" pitchFamily="18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3000364" y="5000636"/>
            <a:ext cx="4475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dirty="0">
                <a:solidFill>
                  <a:srgbClr val="990033"/>
                </a:solidFill>
                <a:latin typeface="Cambria" pitchFamily="18" charset="0"/>
              </a:rPr>
              <a:t>И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3571868" y="5000636"/>
            <a:ext cx="4443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>
                <a:solidFill>
                  <a:srgbClr val="990033"/>
                </a:solidFill>
                <a:latin typeface="Cambria" pitchFamily="18" charset="0"/>
              </a:rPr>
              <a:t>Н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4143372" y="5000636"/>
            <a:ext cx="4187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dirty="0" smtClean="0">
                <a:solidFill>
                  <a:srgbClr val="990033"/>
                </a:solidFill>
                <a:latin typeface="Cambria" pitchFamily="18" charset="0"/>
              </a:rPr>
              <a:t>А</a:t>
            </a:r>
            <a:endParaRPr lang="uk-UA" sz="2800" b="1" dirty="0">
              <a:solidFill>
                <a:srgbClr val="990033"/>
              </a:solidFill>
              <a:latin typeface="Cambria" pitchFamily="18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1285852" y="5715016"/>
            <a:ext cx="4187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dirty="0" smtClean="0">
                <a:solidFill>
                  <a:srgbClr val="990033"/>
                </a:solidFill>
                <a:latin typeface="Cambria" pitchFamily="18" charset="0"/>
              </a:rPr>
              <a:t>В</a:t>
            </a:r>
            <a:endParaRPr lang="uk-UA" sz="2800" b="1" dirty="0">
              <a:solidFill>
                <a:srgbClr val="990033"/>
              </a:solidFill>
              <a:latin typeface="Cambria" pitchFamily="18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1857356" y="5715016"/>
            <a:ext cx="3914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dirty="0" smtClean="0">
                <a:solidFill>
                  <a:srgbClr val="990033"/>
                </a:solidFill>
                <a:latin typeface="Cambria" pitchFamily="18" charset="0"/>
              </a:rPr>
              <a:t>Е</a:t>
            </a:r>
            <a:endParaRPr lang="uk-UA" sz="2800" b="1" dirty="0">
              <a:solidFill>
                <a:srgbClr val="990033"/>
              </a:solidFill>
              <a:latin typeface="Cambria" pitchFamily="18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2500298" y="5715016"/>
            <a:ext cx="4042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dirty="0" smtClean="0">
                <a:solidFill>
                  <a:srgbClr val="990033"/>
                </a:solidFill>
                <a:latin typeface="Cambria" pitchFamily="18" charset="0"/>
              </a:rPr>
              <a:t>Р</a:t>
            </a:r>
            <a:endParaRPr lang="uk-UA" sz="2800" b="1" dirty="0">
              <a:solidFill>
                <a:srgbClr val="990033"/>
              </a:solidFill>
              <a:latin typeface="Cambria" pitchFamily="18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3000364" y="5715016"/>
            <a:ext cx="4154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dirty="0" smtClean="0">
                <a:solidFill>
                  <a:srgbClr val="990033"/>
                </a:solidFill>
                <a:latin typeface="Cambria" pitchFamily="18" charset="0"/>
              </a:rPr>
              <a:t>Б</a:t>
            </a:r>
            <a:endParaRPr lang="uk-UA" sz="2800" b="1" dirty="0">
              <a:solidFill>
                <a:srgbClr val="990033"/>
              </a:solidFill>
              <a:latin typeface="Cambria" pitchFamily="18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3571868" y="5715016"/>
            <a:ext cx="4187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dirty="0" smtClean="0">
                <a:solidFill>
                  <a:srgbClr val="990033"/>
                </a:solidFill>
                <a:latin typeface="Cambria" pitchFamily="18" charset="0"/>
              </a:rPr>
              <a:t>А</a:t>
            </a:r>
            <a:endParaRPr lang="uk-UA" sz="2800" b="1" dirty="0">
              <a:solidFill>
                <a:srgbClr val="990033"/>
              </a:solidFill>
              <a:latin typeface="Cambria" pitchFamily="18" charset="0"/>
            </a:endParaRPr>
          </a:p>
        </p:txBody>
      </p:sp>
      <p:pic>
        <p:nvPicPr>
          <p:cNvPr id="1026" name="Picture 2" descr="C:\Users\Користувач\Desktop\Без названия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75712" y="0"/>
            <a:ext cx="1438238" cy="1357298"/>
          </a:xfrm>
          <a:prstGeom prst="rect">
            <a:avLst/>
          </a:prstGeom>
          <a:noFill/>
        </p:spPr>
      </p:pic>
      <p:pic>
        <p:nvPicPr>
          <p:cNvPr id="1027" name="Picture 3" descr="C:\Users\Користувач\Desktop\Без названия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72396" y="2000240"/>
            <a:ext cx="1571604" cy="1055384"/>
          </a:xfrm>
          <a:prstGeom prst="rect">
            <a:avLst/>
          </a:prstGeom>
          <a:noFill/>
        </p:spPr>
      </p:pic>
      <p:pic>
        <p:nvPicPr>
          <p:cNvPr id="1028" name="Picture 4" descr="C:\Users\Користувач\Desktop\Без названия (1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785794"/>
            <a:ext cx="1117648" cy="1500198"/>
          </a:xfrm>
          <a:prstGeom prst="rect">
            <a:avLst/>
          </a:prstGeom>
          <a:noFill/>
        </p:spPr>
      </p:pic>
      <p:pic>
        <p:nvPicPr>
          <p:cNvPr id="1029" name="Picture 5" descr="C:\Users\Користувач\Desktop\images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42844" y="2857496"/>
            <a:ext cx="2214967" cy="1473960"/>
          </a:xfrm>
          <a:prstGeom prst="rect">
            <a:avLst/>
          </a:prstGeom>
          <a:noFill/>
        </p:spPr>
      </p:pic>
      <p:pic>
        <p:nvPicPr>
          <p:cNvPr id="1030" name="Picture 6" descr="C:\Users\Користувач\Desktop\images (1)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072330" y="3357562"/>
            <a:ext cx="1873520" cy="1285885"/>
          </a:xfrm>
          <a:prstGeom prst="rect">
            <a:avLst/>
          </a:prstGeom>
          <a:noFill/>
        </p:spPr>
      </p:pic>
      <p:pic>
        <p:nvPicPr>
          <p:cNvPr id="1031" name="Picture 7" descr="C:\Users\Користувач\Desktop\Без названия (2)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857751" y="4357694"/>
            <a:ext cx="2250297" cy="1500198"/>
          </a:xfrm>
          <a:prstGeom prst="rect">
            <a:avLst/>
          </a:prstGeom>
          <a:noFill/>
        </p:spPr>
      </p:pic>
      <p:pic>
        <p:nvPicPr>
          <p:cNvPr id="1032" name="Picture 8" descr="C:\Users\Користувач\Desktop\images (3).jpg"/>
          <p:cNvPicPr>
            <a:picLocks noChangeAspect="1" noChangeArrowheads="1"/>
          </p:cNvPicPr>
          <p:nvPr/>
        </p:nvPicPr>
        <p:blipFill>
          <a:blip r:embed="rId8"/>
          <a:srcRect b="7635"/>
          <a:stretch>
            <a:fillRect/>
          </a:stretch>
        </p:blipFill>
        <p:spPr bwMode="auto">
          <a:xfrm>
            <a:off x="6572264" y="4857760"/>
            <a:ext cx="2362200" cy="1785950"/>
          </a:xfrm>
          <a:prstGeom prst="rect">
            <a:avLst/>
          </a:prstGeom>
          <a:noFill/>
        </p:spPr>
      </p:pic>
      <p:sp>
        <p:nvSpPr>
          <p:cNvPr id="75" name="TextBox 74"/>
          <p:cNvSpPr txBox="1"/>
          <p:nvPr/>
        </p:nvSpPr>
        <p:spPr>
          <a:xfrm>
            <a:off x="1571604" y="428604"/>
            <a:ext cx="58730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dirty="0" smtClean="0">
                <a:solidFill>
                  <a:srgbClr val="006600"/>
                </a:solidFill>
                <a:latin typeface="Cambria" pitchFamily="18" charset="0"/>
              </a:rPr>
              <a:t>Яке слово об</a:t>
            </a:r>
            <a:r>
              <a:rPr lang="en-US" sz="2800" b="1" dirty="0" smtClean="0">
                <a:solidFill>
                  <a:srgbClr val="006600"/>
                </a:solidFill>
                <a:latin typeface="Cambria" pitchFamily="18" charset="0"/>
              </a:rPr>
              <a:t>’</a:t>
            </a:r>
            <a:r>
              <a:rPr lang="uk-UA" sz="2800" b="1" dirty="0" err="1" smtClean="0">
                <a:solidFill>
                  <a:srgbClr val="006600"/>
                </a:solidFill>
                <a:latin typeface="Cambria" pitchFamily="18" charset="0"/>
              </a:rPr>
              <a:t>єднує</a:t>
            </a:r>
            <a:r>
              <a:rPr lang="uk-UA" sz="2800" b="1" dirty="0" smtClean="0">
                <a:solidFill>
                  <a:srgbClr val="006600"/>
                </a:solidFill>
                <a:latin typeface="Cambria" pitchFamily="18" charset="0"/>
              </a:rPr>
              <a:t> всі відгадки?</a:t>
            </a:r>
            <a:endParaRPr lang="uk-UA" sz="2800" b="1" dirty="0">
              <a:solidFill>
                <a:srgbClr val="006600"/>
              </a:solidFill>
              <a:latin typeface="Cambria" pitchFamily="18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3286116" y="214290"/>
            <a:ext cx="2806794" cy="830997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uk-UA" sz="4800" b="1" spc="50" dirty="0" smtClean="0">
                <a:ln w="28575">
                  <a:solidFill>
                    <a:srgbClr val="0000FF"/>
                  </a:solidFill>
                </a:ln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" pitchFamily="18" charset="0"/>
              </a:rPr>
              <a:t>УКРАЇНА</a:t>
            </a:r>
            <a:endParaRPr lang="uk-UA" sz="4800" b="1" spc="50" dirty="0">
              <a:ln w="28575">
                <a:solidFill>
                  <a:srgbClr val="0000FF"/>
                </a:solidFill>
              </a:ln>
              <a:solidFill>
                <a:srgbClr val="FFFF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mbria" pitchFamily="18" charset="0"/>
            </a:endParaRPr>
          </a:p>
        </p:txBody>
      </p:sp>
    </p:spTree>
  </p:cSld>
  <p:clrMapOvr>
    <a:masterClrMapping/>
  </p:clrMapOvr>
  <p:transition spd="slow">
    <p:dissolve/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3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3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3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3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3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3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3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3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2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3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5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7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9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3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3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3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3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3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3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3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3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3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3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3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3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3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4" dur="5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7" dur="14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4555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660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660" tmFilter="0, 0; 0.125,0.2665; 0.25,0.4; 0.375,0.465; 0.5,0.5;  0.625,0.535; 0.75,0.6; 0.875,0.7335; 1,1">
                                          <p:stCondLst>
                                            <p:cond delay="166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830" tmFilter="0, 0; 0.125,0.2665; 0.25,0.4; 0.375,0.465; 0.5,0.5;  0.625,0.535; 0.75,0.6; 0.875,0.7335; 1,1">
                                          <p:stCondLst>
                                            <p:cond delay="331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410" tmFilter="0, 0; 0.125,0.2665; 0.25,0.4; 0.375,0.465; 0.5,0.5;  0.625,0.535; 0.75,0.6; 0.875,0.7335; 1,1">
                                          <p:stCondLst>
                                            <p:cond delay="414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3" dur="65">
                                          <p:stCondLst>
                                            <p:cond delay="1625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4" dur="415" decel="50000">
                                          <p:stCondLst>
                                            <p:cond delay="169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5" dur="65">
                                          <p:stCondLst>
                                            <p:cond delay="328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6" dur="415" decel="50000">
                                          <p:stCondLst>
                                            <p:cond delay="3345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7" dur="65">
                                          <p:stCondLst>
                                            <p:cond delay="4105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8" dur="415" decel="50000">
                                          <p:stCondLst>
                                            <p:cond delay="417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9" dur="65">
                                          <p:stCondLst>
                                            <p:cond delay="452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0" dur="415" decel="50000">
                                          <p:stCondLst>
                                            <p:cond delay="4585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5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4" dur="3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7" dur="3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0" dur="3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3" dur="3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6" dur="3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9" dur="3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4" dur="3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5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9" dur="14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0" dur="4555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1660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1660" tmFilter="0, 0; 0.125,0.2665; 0.25,0.4; 0.375,0.465; 0.5,0.5;  0.625,0.535; 0.75,0.6; 0.875,0.7335; 1,1">
                                          <p:stCondLst>
                                            <p:cond delay="166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830" tmFilter="0, 0; 0.125,0.2665; 0.25,0.4; 0.375,0.465; 0.5,0.5;  0.625,0.535; 0.75,0.6; 0.875,0.7335; 1,1">
                                          <p:stCondLst>
                                            <p:cond delay="331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410" tmFilter="0, 0; 0.125,0.2665; 0.25,0.4; 0.375,0.465; 0.5,0.5;  0.625,0.535; 0.75,0.6; 0.875,0.7335; 1,1">
                                          <p:stCondLst>
                                            <p:cond delay="414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5" dur="65">
                                          <p:stCondLst>
                                            <p:cond delay="1625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6" dur="415" decel="50000">
                                          <p:stCondLst>
                                            <p:cond delay="169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7" dur="65">
                                          <p:stCondLst>
                                            <p:cond delay="328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8" dur="415" decel="50000">
                                          <p:stCondLst>
                                            <p:cond delay="3345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9" dur="65">
                                          <p:stCondLst>
                                            <p:cond delay="4105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0" dur="415" decel="50000">
                                          <p:stCondLst>
                                            <p:cond delay="417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1" dur="65">
                                          <p:stCondLst>
                                            <p:cond delay="452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2" dur="415" decel="50000">
                                          <p:stCondLst>
                                            <p:cond delay="4585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3" dur="3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6" dur="3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9" dur="3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2" dur="3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3" presetID="2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5" dur="3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8" dur="3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1" dur="3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4" dur="3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7" dur="5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2" dur="3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5" dur="14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6" dur="4555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7" dur="1660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8" dur="1660" tmFilter="0, 0; 0.125,0.2665; 0.25,0.4; 0.375,0.465; 0.5,0.5;  0.625,0.535; 0.75,0.6; 0.875,0.7335; 1,1">
                                          <p:stCondLst>
                                            <p:cond delay="166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9" dur="830" tmFilter="0, 0; 0.125,0.2665; 0.25,0.4; 0.375,0.465; 0.5,0.5;  0.625,0.535; 0.75,0.6; 0.875,0.7335; 1,1">
                                          <p:stCondLst>
                                            <p:cond delay="331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0" dur="410" tmFilter="0, 0; 0.125,0.2665; 0.25,0.4; 0.375,0.465; 0.5,0.5;  0.625,0.535; 0.75,0.6; 0.875,0.7335; 1,1">
                                          <p:stCondLst>
                                            <p:cond delay="414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1" dur="65">
                                          <p:stCondLst>
                                            <p:cond delay="1625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2" dur="415" decel="50000">
                                          <p:stCondLst>
                                            <p:cond delay="169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3" dur="65">
                                          <p:stCondLst>
                                            <p:cond delay="328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4" dur="415" decel="50000">
                                          <p:stCondLst>
                                            <p:cond delay="3345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5" dur="65">
                                          <p:stCondLst>
                                            <p:cond delay="4105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6" dur="415" decel="50000">
                                          <p:stCondLst>
                                            <p:cond delay="417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7" dur="65">
                                          <p:stCondLst>
                                            <p:cond delay="452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8" dur="415" decel="50000">
                                          <p:stCondLst>
                                            <p:cond delay="4585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9" fill="hold">
                      <p:stCondLst>
                        <p:cond delay="indefinite"/>
                      </p:stCondLst>
                      <p:childTnLst>
                        <p:par>
                          <p:cTn id="270" fill="hold">
                            <p:stCondLst>
                              <p:cond delay="0"/>
                            </p:stCondLst>
                            <p:childTnLst>
                              <p:par>
                                <p:cTn id="27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72" dur="3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75" dur="3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9" dur="3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2" dur="3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5" dur="3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8" dur="3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1" dur="5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2" fill="hold">
                      <p:stCondLst>
                        <p:cond delay="indefinite"/>
                      </p:stCondLst>
                      <p:childTnLst>
                        <p:par>
                          <p:cTn id="293" fill="hold">
                            <p:stCondLst>
                              <p:cond delay="0"/>
                            </p:stCondLst>
                            <p:childTnLst>
                              <p:par>
                                <p:cTn id="29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6" dur="3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9" dur="14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0" dur="4555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1660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1660" tmFilter="0, 0; 0.125,0.2665; 0.25,0.4; 0.375,0.465; 0.5,0.5;  0.625,0.535; 0.75,0.6; 0.875,0.7335; 1,1">
                                          <p:stCondLst>
                                            <p:cond delay="166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3" dur="830" tmFilter="0, 0; 0.125,0.2665; 0.25,0.4; 0.375,0.465; 0.5,0.5;  0.625,0.535; 0.75,0.6; 0.875,0.7335; 1,1">
                                          <p:stCondLst>
                                            <p:cond delay="331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4" dur="410" tmFilter="0, 0; 0.125,0.2665; 0.25,0.4; 0.375,0.465; 0.5,0.5;  0.625,0.535; 0.75,0.6; 0.875,0.7335; 1,1">
                                          <p:stCondLst>
                                            <p:cond delay="414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5" dur="65">
                                          <p:stCondLst>
                                            <p:cond delay="1625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6" dur="415" decel="50000">
                                          <p:stCondLst>
                                            <p:cond delay="169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7" dur="65">
                                          <p:stCondLst>
                                            <p:cond delay="328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8" dur="415" decel="50000">
                                          <p:stCondLst>
                                            <p:cond delay="3345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9" dur="65">
                                          <p:stCondLst>
                                            <p:cond delay="4105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0" dur="415" decel="50000">
                                          <p:stCondLst>
                                            <p:cond delay="417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1" dur="65">
                                          <p:stCondLst>
                                            <p:cond delay="452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2" dur="415" decel="50000">
                                          <p:stCondLst>
                                            <p:cond delay="4585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3" fill="hold">
                      <p:stCondLst>
                        <p:cond delay="indefinite"/>
                      </p:stCondLst>
                      <p:childTnLst>
                        <p:par>
                          <p:cTn id="314" fill="hold">
                            <p:stCondLst>
                              <p:cond delay="0"/>
                            </p:stCondLst>
                            <p:childTnLst>
                              <p:par>
                                <p:cTn id="315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6" dur="3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9" dur="5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3" dur="3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6" dur="3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9" dur="3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0" presetID="2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2" dur="3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5" dur="3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8" dur="3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1" dur="3000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4" dur="50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5" fill="hold">
                      <p:stCondLst>
                        <p:cond delay="indefinite"/>
                      </p:stCondLst>
                      <p:childTnLst>
                        <p:par>
                          <p:cTn id="346" fill="hold">
                            <p:stCondLst>
                              <p:cond delay="0"/>
                            </p:stCondLst>
                            <p:childTnLst>
                              <p:par>
                                <p:cTn id="3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9" dur="3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0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2" dur="14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3" dur="4555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4" dur="1660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5" dur="1660" tmFilter="0, 0; 0.125,0.2665; 0.25,0.4; 0.375,0.465; 0.5,0.5;  0.625,0.535; 0.75,0.6; 0.875,0.7335; 1,1">
                                          <p:stCondLst>
                                            <p:cond delay="166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6" dur="830" tmFilter="0, 0; 0.125,0.2665; 0.25,0.4; 0.375,0.465; 0.5,0.5;  0.625,0.535; 0.75,0.6; 0.875,0.7335; 1,1">
                                          <p:stCondLst>
                                            <p:cond delay="331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7" dur="410" tmFilter="0, 0; 0.125,0.2665; 0.25,0.4; 0.375,0.465; 0.5,0.5;  0.625,0.535; 0.75,0.6; 0.875,0.7335; 1,1">
                                          <p:stCondLst>
                                            <p:cond delay="414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8" dur="65">
                                          <p:stCondLst>
                                            <p:cond delay="1625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9" dur="415" decel="50000">
                                          <p:stCondLst>
                                            <p:cond delay="169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0" dur="65">
                                          <p:stCondLst>
                                            <p:cond delay="328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1" dur="415" decel="50000">
                                          <p:stCondLst>
                                            <p:cond delay="3345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2" dur="65">
                                          <p:stCondLst>
                                            <p:cond delay="4105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3" dur="415" decel="50000">
                                          <p:stCondLst>
                                            <p:cond delay="417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4" dur="65">
                                          <p:stCondLst>
                                            <p:cond delay="452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5" dur="415" decel="50000">
                                          <p:stCondLst>
                                            <p:cond delay="4585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6" fill="hold">
                      <p:stCondLst>
                        <p:cond delay="indefinite"/>
                      </p:stCondLst>
                      <p:childTnLst>
                        <p:par>
                          <p:cTn id="367" fill="hold">
                            <p:stCondLst>
                              <p:cond delay="0"/>
                            </p:stCondLst>
                            <p:childTnLst>
                              <p:par>
                                <p:cTn id="368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9" dur="3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72" dur="3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6" dur="3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9" dur="3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2" dur="3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5" dur="3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8" dur="3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1" dur="3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2" fill="hold">
                      <p:stCondLst>
                        <p:cond delay="indefinite"/>
                      </p:stCondLst>
                      <p:childTnLst>
                        <p:par>
                          <p:cTn id="393" fill="hold">
                            <p:stCondLst>
                              <p:cond delay="0"/>
                            </p:stCondLst>
                            <p:childTnLst>
                              <p:par>
                                <p:cTn id="39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6" dur="3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7" fill="hold">
                      <p:stCondLst>
                        <p:cond delay="indefinite"/>
                      </p:stCondLst>
                      <p:childTnLst>
                        <p:par>
                          <p:cTn id="398" fill="hold">
                            <p:stCondLst>
                              <p:cond delay="0"/>
                            </p:stCondLst>
                            <p:childTnLst>
                              <p:par>
                                <p:cTn id="399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00" dur="3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1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2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403" dur="3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33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04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405" dur="3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33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06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407" dur="3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33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08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409" dur="3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33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10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411" dur="3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33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12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413" dur="3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33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14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415" dur="3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33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8" dur="5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6" grpId="1"/>
      <p:bldP spid="6" grpId="2"/>
      <p:bldP spid="7" grpId="0"/>
      <p:bldP spid="7" grpId="1"/>
      <p:bldP spid="8" grpId="0"/>
      <p:bldP spid="8" grpId="1"/>
      <p:bldP spid="9" grpId="0"/>
      <p:bldP spid="9" grpId="1"/>
      <p:bldP spid="10" grpId="0"/>
      <p:bldP spid="10" grpId="1"/>
      <p:bldP spid="11" grpId="0"/>
      <p:bldP spid="11" grpId="1"/>
      <p:bldP spid="12" grpId="0"/>
      <p:bldP spid="12" grpId="1"/>
      <p:bldP spid="13" grpId="0"/>
      <p:bldP spid="13" grpId="1"/>
      <p:bldP spid="14" grpId="0"/>
      <p:bldP spid="14" grpId="1"/>
      <p:bldP spid="15" grpId="0"/>
      <p:bldP spid="15" grpId="1"/>
      <p:bldP spid="16" grpId="0"/>
      <p:bldP spid="16" grpId="1"/>
      <p:bldP spid="17" grpId="0"/>
      <p:bldP spid="17" grpId="1"/>
      <p:bldP spid="18" grpId="0"/>
      <p:bldP spid="18" grpId="1"/>
      <p:bldP spid="19" grpId="0"/>
      <p:bldP spid="19" grpId="1"/>
      <p:bldP spid="20" grpId="0"/>
      <p:bldP spid="20" grpId="1"/>
      <p:bldP spid="21" grpId="0"/>
      <p:bldP spid="22" grpId="0"/>
      <p:bldP spid="23" grpId="0"/>
      <p:bldP spid="24" grpId="0"/>
      <p:bldP spid="25" grpId="0"/>
      <p:bldP spid="26" grpId="0"/>
      <p:bldP spid="27" grpId="0"/>
      <p:bldP spid="29" grpId="0"/>
      <p:bldP spid="30" grpId="0"/>
      <p:bldP spid="31" grpId="0"/>
      <p:bldP spid="32" grpId="0"/>
      <p:bldP spid="33" grpId="0"/>
      <p:bldP spid="33" grpId="1"/>
      <p:bldP spid="34" grpId="0"/>
      <p:bldP spid="35" grpId="0"/>
      <p:bldP spid="36" grpId="0"/>
      <p:bldP spid="36" grpId="1"/>
      <p:bldP spid="37" grpId="0"/>
      <p:bldP spid="37" grpId="1"/>
      <p:bldP spid="38" grpId="0"/>
      <p:bldP spid="39" grpId="0"/>
      <p:bldP spid="40" grpId="0"/>
      <p:bldP spid="40" grpId="1"/>
      <p:bldP spid="41" grpId="0"/>
      <p:bldP spid="42" grpId="0"/>
      <p:bldP spid="43" grpId="0"/>
      <p:bldP spid="44" grpId="0"/>
      <p:bldP spid="45" grpId="0"/>
      <p:bldP spid="46" grpId="0"/>
      <p:bldP spid="47" grpId="0"/>
      <p:bldP spid="47" grpId="1"/>
      <p:bldP spid="48" grpId="0"/>
      <p:bldP spid="49" grpId="0"/>
      <p:bldP spid="49" grpId="1"/>
      <p:bldP spid="50" grpId="0"/>
      <p:bldP spid="51" grpId="0"/>
      <p:bldP spid="52" grpId="0"/>
      <p:bldP spid="53" grpId="0"/>
      <p:bldP spid="54" grpId="0"/>
      <p:bldP spid="55" grpId="0"/>
      <p:bldP spid="55" grpId="1"/>
      <p:bldP spid="56" grpId="0"/>
      <p:bldP spid="57" grpId="0"/>
      <p:bldP spid="58" grpId="0"/>
      <p:bldP spid="59" grpId="0"/>
      <p:bldP spid="59" grpId="1"/>
      <p:bldP spid="60" grpId="0"/>
      <p:bldP spid="61" grpId="0"/>
      <p:bldP spid="61" grpId="1"/>
      <p:bldP spid="63" grpId="0"/>
      <p:bldP spid="64" grpId="0"/>
      <p:bldP spid="65" grpId="0"/>
      <p:bldP spid="66" grpId="0"/>
      <p:bldP spid="67" grpId="0"/>
      <p:bldP spid="67" grpId="1"/>
      <p:bldP spid="75" grpId="0"/>
      <p:bldP spid="75" grpId="1"/>
      <p:bldP spid="76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</TotalTime>
  <Words>112</Words>
  <Application>Microsoft Office PowerPoint</Application>
  <PresentationFormat>Экран (4:3)</PresentationFormat>
  <Paragraphs>67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Користувач</dc:creator>
  <cp:lastModifiedBy>Користувач</cp:lastModifiedBy>
  <cp:revision>2</cp:revision>
  <dcterms:created xsi:type="dcterms:W3CDTF">2017-02-01T18:57:34Z</dcterms:created>
  <dcterms:modified xsi:type="dcterms:W3CDTF">2017-02-01T23:32:25Z</dcterms:modified>
</cp:coreProperties>
</file>