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8" r:id="rId7"/>
    <p:sldId id="266" r:id="rId8"/>
    <p:sldId id="267" r:id="rId9"/>
    <p:sldId id="269" r:id="rId10"/>
    <p:sldId id="264" r:id="rId11"/>
    <p:sldId id="271" r:id="rId12"/>
    <p:sldId id="276" r:id="rId13"/>
    <p:sldId id="272" r:id="rId14"/>
    <p:sldId id="273" r:id="rId15"/>
    <p:sldId id="258" r:id="rId16"/>
    <p:sldId id="259" r:id="rId17"/>
    <p:sldId id="265" r:id="rId18"/>
    <p:sldId id="257" r:id="rId19"/>
    <p:sldId id="270" r:id="rId20"/>
    <p:sldId id="274" r:id="rId21"/>
    <p:sldId id="275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877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53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05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05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05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51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43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9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37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FBE9-CE44-48A3-B737-9F620A7BB0B8}" type="datetimeFigureOut">
              <a:rPr lang="uk-UA" smtClean="0"/>
              <a:t>01.09.2016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2D0C-5902-4A52-9C69-ED5702B2AC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945" y="404664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серці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жила </a:t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Батьківщина</a:t>
            </a:r>
            <a:endParaRPr lang="uk-UA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33378"/>
            <a:ext cx="5904656" cy="44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3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для презентації шабло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8"/>
            <a:ext cx="934118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7276" y="980728"/>
            <a:ext cx="6186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/>
                <a:ea typeface="Times New Roman"/>
              </a:rPr>
              <a:t>Сходинка «Народні символи»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060848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рослину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яку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вважають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символом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8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Підказка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нею </a:t>
            </a:r>
            <a:r>
              <a:rPr lang="ru-RU" sz="28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прикрашають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весільний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хліб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вінок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нареченої</a:t>
            </a: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А) 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барвінок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троянда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В) ромашка.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49" y="4005064"/>
            <a:ext cx="2831866" cy="212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7104" y="2097602"/>
            <a:ext cx="74622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Важко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уявити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собі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українську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землю без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дерева.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дерево.</a:t>
            </a:r>
          </a:p>
          <a:p>
            <a:endParaRPr lang="ru-RU" sz="28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А) береза;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бузок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В) верба.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97" y="3830563"/>
            <a:ext cx="4342054" cy="243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2313046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народний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оберіг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українців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подають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хліб-сіль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А)  дощечка;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Б)  рушник;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В) 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вишиванка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285279" cy="230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8719" y="2257698"/>
            <a:ext cx="76025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Ця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річ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частиною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українського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національного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костюма, а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є , за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повір’ям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  оберегом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будь-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лиха.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хустка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Б)  рушник;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В) 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вінок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131053"/>
            <a:ext cx="3370126" cy="213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9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6.googleusercontent.com/-yqAepZn3nOE/Vvys5fVIXzI/AAAAAAAAvUM/lQsVa-j4PxUD4OqsE2P5cohNUEM6gPU_Q/w846-h600-no/31.03.16%2B-%2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994"/>
            <a:ext cx="85428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" y="2670890"/>
            <a:ext cx="5840004" cy="408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30" y="2670890"/>
            <a:ext cx="3293170" cy="408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7551" y="620688"/>
            <a:ext cx="6014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верби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калини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нема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1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1"/>
          <a:stretch/>
        </p:blipFill>
        <p:spPr bwMode="auto">
          <a:xfrm>
            <a:off x="4644008" y="1114259"/>
            <a:ext cx="3995936" cy="308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257" y="2348880"/>
            <a:ext cx="801545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козаки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гетьмани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січові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стрільці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воїни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УПА </a:t>
            </a:r>
          </a:p>
          <a:p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новітні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Герої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воїни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захисники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рідної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землі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257" y="292906"/>
            <a:ext cx="681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Сходинка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«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Визначні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постаті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України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»</a:t>
            </a:r>
            <a:endParaRPr lang="uk-UA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433" y="-171400"/>
            <a:ext cx="9817433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" y="31619"/>
            <a:ext cx="9144000" cy="682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3952"/>
            <a:ext cx="576064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4581128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Arial Black" pitchFamily="34" charset="0"/>
              </a:rPr>
              <a:t>76 військовиків — уродженців Тернопільщини загинули  у зоні АТО</a:t>
            </a:r>
            <a:endParaRPr lang="uk-UA" sz="3200" dirty="0">
              <a:latin typeface="Arial Black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89076"/>
            <a:ext cx="1480472" cy="197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5266"/>
            <a:ext cx="850270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2843" y="332656"/>
            <a:ext cx="6616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Сходинка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Подорожуємо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Україною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uk-UA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1" y="3356992"/>
            <a:ext cx="4945315" cy="329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26" y="1175266"/>
            <a:ext cx="4908209" cy="27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5" y="980728"/>
            <a:ext cx="5329724" cy="342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03187"/>
            <a:ext cx="5056981" cy="30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08" y="1185633"/>
            <a:ext cx="3925801" cy="27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1461"/>
            <a:ext cx="3744416" cy="246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9"/>
          <a:stretch/>
        </p:blipFill>
        <p:spPr bwMode="auto">
          <a:xfrm>
            <a:off x="545453" y="3840281"/>
            <a:ext cx="8128951" cy="269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4" y="1802690"/>
            <a:ext cx="3108603" cy="310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37" y="1023830"/>
            <a:ext cx="2283724" cy="30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63" y="3520558"/>
            <a:ext cx="4285441" cy="32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9" y="929402"/>
            <a:ext cx="5333314" cy="389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2" y="-31649"/>
            <a:ext cx="9289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200" y="2564904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Нема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без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бо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Україна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мати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яку не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вибирають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ru-RU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Бо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Україна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доля,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випадає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раз на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віку</a:t>
            </a:r>
            <a:endParaRPr lang="ru-RU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Бо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Україна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пісня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яка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вічна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цій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02449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Материнський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образ 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Батьківщини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визначити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такими словами: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 bwMode="auto">
          <a:xfrm>
            <a:off x="46878" y="1"/>
            <a:ext cx="90971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-qr29QWpm99w/Vue4MkI6TLI/AAAAAAAARxo/a7e2QRE4gDk/w320-h330/15.03.16%2B-%2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813009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9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Рисунок 7" descr="Описание: Результат пошуку зображень за запитом &quot;незалежність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688654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36" y="449348"/>
            <a:ext cx="9050632" cy="510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" y="0"/>
            <a:ext cx="5467537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283034"/>
            <a:ext cx="5148064" cy="360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615458" cy="203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2" y="-31649"/>
            <a:ext cx="9289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447318" y="2780928"/>
            <a:ext cx="45719" cy="72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3" name="Picture 5" descr="Результат пошуку зображень за запитом &quot;день конституції 2016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7" y="764703"/>
            <a:ext cx="6048400" cy="45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5589240"/>
            <a:ext cx="3498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чер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</a:t>
            </a:r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5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для презентації шабло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1" y="0"/>
            <a:ext cx="934118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0348" y="836712"/>
            <a:ext cx="791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Сходинка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«Державні символи України»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4292" y="2317560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Головними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державними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символами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є..</a:t>
            </a:r>
          </a:p>
          <a:p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А) прапор, герб  та 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історія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Б) прапор, герб та 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гімн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В) прапор, герб, 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гімн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історія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Г) герб  та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гімн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6620" y="2014234"/>
            <a:ext cx="466345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Прапор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Герб 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8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імн</a:t>
            </a:r>
            <a:endParaRPr lang="ru-RU" sz="8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247880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прапор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..</a:t>
            </a:r>
          </a:p>
          <a:p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А) зелено-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червоний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синьо-жовтий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В) 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жовто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синій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Г)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червоно-чорний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611" y="2425282"/>
            <a:ext cx="8028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синьо-жовтий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678767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Державним гербом України є…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А) тризуб;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Б) козак із мушкетом;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В) леопард</a:t>
            </a:r>
            <a:r>
              <a:rPr lang="uk-UA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Г) орел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34233" y="2683062"/>
            <a:ext cx="3529236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Тризуб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1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для презентації шабло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18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924944"/>
            <a:ext cx="6810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Державним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гімном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пісня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А) «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Україно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Україно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…»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Б) «Заповіт»;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Ще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вмерла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ні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слава,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ні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воля…»;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Г) </a:t>
            </a:r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«Каменярі».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115" y="2924944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Ще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вмерла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ні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слава,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ні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воля…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24944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Автором Державного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гімна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є…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А)</a:t>
            </a:r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Тарас Шевченко;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Павло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Чубинський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В) Леся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Українка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Г)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Микола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Садовський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811" y="3299055"/>
            <a:ext cx="76664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Павло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Чубинський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348" y="836712"/>
            <a:ext cx="791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Сходинка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«Державні символи України»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41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Результат пошуку зображень за запитом &quot;гімн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" y="331260"/>
            <a:ext cx="496715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990" y="4869160"/>
            <a:ext cx="8504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Указом 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президії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Верховної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Ради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січня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1992 року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затверджено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Гімн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Ще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вмерла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uk-UA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50" y="7936"/>
            <a:ext cx="3118436" cy="18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 descr="Результат пошуку зображень за запитом &quot;гімн україн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1" y="154795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Результат пошуку зображень за запитом &quot;гімн україн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08" y="285293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езультат пошуку зображень за запитом &quot;день конституції 2016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7" y="476672"/>
            <a:ext cx="797100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869160"/>
            <a:ext cx="812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січня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1992 року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Верховна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Рада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затвердила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ще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один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символ – прапор</a:t>
            </a:r>
            <a:endParaRPr lang="uk-UA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езультат пошуку зображень за запитом &quot;день конституції 2016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Результат пошуку зображень за запитом &quot;день конституції 2016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391"/>
            <a:ext cx="8824812" cy="441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9357" y="4797152"/>
            <a:ext cx="8367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 лютого 1992 року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Верховна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Рада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визнала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тризуб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малим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Державним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гербом</a:t>
            </a:r>
            <a:endParaRPr lang="uk-UA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18"/>
            <a:ext cx="2195736" cy="250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250" y="1340768"/>
            <a:ext cx="73448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Наш герб — тризуб. У ньому сила          </a:t>
            </a:r>
          </a:p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Отця небесного і сина.                             </a:t>
            </a:r>
          </a:p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Уважно придивись до нього —               </a:t>
            </a:r>
          </a:p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На Духа схожий він Святого,                  </a:t>
            </a:r>
          </a:p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Що голубом злетів з небес     </a:t>
            </a:r>
          </a:p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І у людських серцях воскрес.</a:t>
            </a:r>
          </a:p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Тризуб, немов сім'я єдина,</a:t>
            </a:r>
          </a:p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Де тато, мама і дитина</a:t>
            </a:r>
          </a:p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Живуть у мирі і любові</a:t>
            </a:r>
          </a:p>
          <a:p>
            <a:r>
              <a:rPr lang="uk-UA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На Україні вольній, новій. </a:t>
            </a:r>
          </a:p>
          <a:p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uk-UA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(В. </a:t>
            </a:r>
            <a:r>
              <a:rPr lang="uk-UA" b="1" i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Паронова</a:t>
            </a:r>
            <a:r>
              <a:rPr lang="uk-UA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b="1" i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471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Щоб у серці жила  Батьківщина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2016-08-31T22:12:14Z</dcterms:created>
  <dcterms:modified xsi:type="dcterms:W3CDTF">2016-09-01T01:45:10Z</dcterms:modified>
</cp:coreProperties>
</file>