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CAB5F-01C9-4E95-AB00-DD07BC8CFBEB}" type="datetimeFigureOut">
              <a:rPr lang="uk-UA" smtClean="0"/>
              <a:t>08.12.2015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A1FC-306C-43A6-B9FA-12B2FBAF4DD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tica_zavitki_risunok_ubuntu_fon_linii_zhuravl_caplya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1714488"/>
            <a:ext cx="42923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Майстер клас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виготовленню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журавлика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техніці 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оригамі</a:t>
            </a:r>
            <a:endParaRPr lang="uk-U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8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28638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8. Відігніть останні три складки. Після того як ви зробите це, перед вами буде  квадрат з </a:t>
            </a:r>
            <a:r>
              <a:rPr lang="uk-UA" dirty="0" err="1" smtClean="0"/>
              <a:t>“глухим”</a:t>
            </a:r>
            <a:r>
              <a:rPr lang="uk-UA" dirty="0" smtClean="0"/>
              <a:t> кінцем до верху.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9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9. Розгорніть верхній шар квадрату по лініям перегину вверх. Дві складки на верхній стороні ромбу мають при цьому загнутися в протилежному напрямку. Зведіть зовнішні краї паперу до середини і вирівняйте їх. </a:t>
            </a:r>
          </a:p>
          <a:p>
            <a:r>
              <a:rPr lang="uk-UA" dirty="0" smtClean="0"/>
              <a:t>Ви одержите новий подовжений ромб або алмаз.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0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429264"/>
            <a:ext cx="631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10. Переверніть папір і повторіть крок 6-9 з іншого боку.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1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357826"/>
            <a:ext cx="619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11. Складіть зовнішні краї алмазу до середньої складки.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2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7207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12. Зігніть праву складку до лівої. Робіть так, наче ви перегортаєте сторінку книжки. Після цього переверніть фігуру. Повторіть крок 11 з іншого боку. </a:t>
            </a:r>
          </a:p>
          <a:p>
            <a:r>
              <a:rPr lang="uk-UA" dirty="0" smtClean="0"/>
              <a:t>Потім зігніть праву складку до лівої.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3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357826"/>
            <a:ext cx="603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13. Складіть нижній кут верхнього шару до верхнього.</a:t>
            </a:r>
          </a:p>
          <a:p>
            <a:r>
              <a:rPr lang="uk-UA" dirty="0" smtClean="0"/>
              <a:t>             Переверніть і повторіть з </a:t>
            </a:r>
            <a:r>
              <a:rPr lang="uk-UA" dirty="0" smtClean="0"/>
              <a:t>і</a:t>
            </a:r>
            <a:r>
              <a:rPr lang="uk-UA" dirty="0" smtClean="0"/>
              <a:t>ншого боту.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4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8369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14. Зігніть праву складку до лівої. Знову ж таки, зробіть це наче ви </a:t>
            </a:r>
          </a:p>
          <a:p>
            <a:r>
              <a:rPr lang="uk-UA" dirty="0" smtClean="0"/>
              <a:t>Перегортаєте книжкову сторінку. Переверніть і повторіть з другої сторони. </a:t>
            </a:r>
          </a:p>
          <a:p>
            <a:r>
              <a:rPr lang="uk-UA" dirty="0" smtClean="0"/>
              <a:t>Тепер голова і хвіст будуть між тим, що стане крильми.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5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28638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15. Складіть крила вниз так, щоб вони були перпендикулярні тілу, голові та хвосту.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6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286388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16. Складіть кінчик голови.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7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286388"/>
            <a:ext cx="818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17. Потягніть за голову і хвіст так, щоб вони розташувалися по зовнішнім </a:t>
            </a:r>
          </a:p>
          <a:p>
            <a:r>
              <a:rPr lang="uk-UA" dirty="0" smtClean="0"/>
              <a:t>б</a:t>
            </a:r>
            <a:r>
              <a:rPr lang="uk-UA" dirty="0" smtClean="0"/>
              <a:t>окам фігури.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357166"/>
            <a:ext cx="5000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Паперовий журавлик ідеально підходить в якості подарунку чи прикраси.</a:t>
            </a:r>
          </a:p>
          <a:p>
            <a:r>
              <a:rPr lang="uk-UA" dirty="0" smtClean="0"/>
              <a:t>Японці вважають, що якщо зробити тисячу журавликів, то виповниться будь-яке ваше бажання.</a:t>
            </a:r>
          </a:p>
          <a:p>
            <a:r>
              <a:rPr lang="uk-UA" dirty="0" smtClean="0"/>
              <a:t>Ця </a:t>
            </a:r>
            <a:r>
              <a:rPr lang="uk-UA" dirty="0" smtClean="0"/>
              <a:t>красива та </a:t>
            </a:r>
            <a:r>
              <a:rPr lang="uk-UA" dirty="0" smtClean="0"/>
              <a:t>делікатна, на перший погляд, фігура </a:t>
            </a:r>
            <a:r>
              <a:rPr lang="uk-UA" dirty="0" err="1" smtClean="0"/>
              <a:t>оригамі</a:t>
            </a:r>
            <a:r>
              <a:rPr lang="uk-UA" dirty="0" smtClean="0"/>
              <a:t>, але складати її напрочуд легко та приємно, так що </a:t>
            </a:r>
          </a:p>
          <a:p>
            <a:r>
              <a:rPr lang="uk-UA" dirty="0" smtClean="0"/>
              <a:t>Не соромтесь і попробуйте зробити журавлика власноруч. А ми розкажемо та покажемо як </a:t>
            </a:r>
            <a:r>
              <a:rPr lang="uk-UA" dirty="0" smtClean="0">
                <a:sym typeface="Wingdings" pitchFamily="2" charset="2"/>
              </a:rPr>
              <a:t></a:t>
            </a:r>
            <a:endParaRPr lang="uk-UA" dirty="0"/>
          </a:p>
        </p:txBody>
      </p:sp>
      <p:pic>
        <p:nvPicPr>
          <p:cNvPr id="7" name="Рисунок 6" descr="modnoerukodelie-belova-origami-03.jpg"/>
          <p:cNvPicPr>
            <a:picLocks noChangeAspect="1"/>
          </p:cNvPicPr>
          <p:nvPr/>
        </p:nvPicPr>
        <p:blipFill>
          <a:blip r:embed="rId2"/>
          <a:srcRect b="49206"/>
          <a:stretch>
            <a:fillRect/>
          </a:stretch>
        </p:blipFill>
        <p:spPr>
          <a:xfrm>
            <a:off x="4143372" y="3500438"/>
            <a:ext cx="4214842" cy="2650803"/>
          </a:xfrm>
          <a:prstGeom prst="rect">
            <a:avLst/>
          </a:prstGeom>
        </p:spPr>
      </p:pic>
      <p:pic>
        <p:nvPicPr>
          <p:cNvPr id="8" name="Рисунок 7" descr="s640x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85926"/>
            <a:ext cx="2714644" cy="4087935"/>
          </a:xfrm>
          <a:prstGeom prst="rect">
            <a:avLst/>
          </a:prstGeom>
        </p:spPr>
      </p:pic>
      <p:pic>
        <p:nvPicPr>
          <p:cNvPr id="6" name="Рисунок 5" descr="c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1"/>
            <a:ext cx="213128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8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286388"/>
            <a:ext cx="824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18. Зробіть 3</a:t>
            </a:r>
            <a:r>
              <a:rPr lang="en-US" dirty="0" smtClean="0"/>
              <a:t>D</a:t>
            </a:r>
            <a:r>
              <a:rPr lang="uk-UA" dirty="0" smtClean="0"/>
              <a:t> об</a:t>
            </a:r>
            <a:r>
              <a:rPr lang="en-US" dirty="0" smtClean="0"/>
              <a:t>’</a:t>
            </a:r>
            <a:r>
              <a:rPr lang="uk-UA" dirty="0" err="1" smtClean="0"/>
              <a:t>єм</a:t>
            </a:r>
            <a:r>
              <a:rPr lang="uk-UA" dirty="0" smtClean="0"/>
              <a:t>. Якщо ви хочете зробити трьохмірне тіло, то акуратно</a:t>
            </a:r>
          </a:p>
          <a:p>
            <a:r>
              <a:rPr lang="uk-UA" dirty="0" smtClean="0"/>
              <a:t>Потягніть за протилежні сторони фігурки.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28638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19. Насолоджуйтеся своїм творінням. Ви можете подарувати журавлика, повісити його куди-небудь або поставити на полку в якості прикраси.</a:t>
            </a:r>
            <a:endParaRPr lang="uk-UA" dirty="0"/>
          </a:p>
        </p:txBody>
      </p:sp>
      <p:pic>
        <p:nvPicPr>
          <p:cNvPr id="4" name="Рисунок 3" descr="89918267_1343663106_c168d252a9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635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5229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чпкавпу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14488"/>
            <a:ext cx="5500726" cy="412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1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7207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Візьміть квадратний листок паперу. Якщо у вас звичайний листок паперу для принтеру, то складіть його, опустивши короткий бік аркуша на довший, щоб дві сусідні грані співпали.</a:t>
            </a:r>
          </a:p>
          <a:p>
            <a:r>
              <a:rPr lang="uk-UA" dirty="0" smtClean="0"/>
              <a:t>Ви отримаєте бокову </a:t>
            </a:r>
            <a:r>
              <a:rPr lang="uk-UA" dirty="0" err="1" smtClean="0"/>
              <a:t>полоску</a:t>
            </a:r>
            <a:r>
              <a:rPr lang="uk-UA" dirty="0" smtClean="0"/>
              <a:t>, яку потрібно зігнути та обрізати по лінії згину.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2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357826"/>
            <a:ext cx="7526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 Складіть папір навпіл в прямокутник. Складіть квадрат навпіл,</a:t>
            </a:r>
          </a:p>
          <a:p>
            <a:r>
              <a:rPr lang="uk-UA" dirty="0" smtClean="0"/>
              <a:t> щоб верхній край співпав з нижнім, а після цього пригладьте згин.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3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21495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Складіть квадрат навпіл з другої сторони. Складіть папір вертикально справа наліво. Зробіть складку і розгорніть папір. Складки мають утворювати хрест посередині квадрату.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4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507207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Складіть папір по діагоналі. Прикладіть верхній кут до нижнього лівого кута. Зробіть складку  і розгорніть. Прикладіть верхній лівий кут до нижнього правого кута.  Складіть складку і розгорніть папір. Тепер всі складки повинні утворювати зірочку.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5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827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 Складіть квадрат навпіл. Візьміть нижню праву сторону тієї половинки, яка обернена до вас, і починайте згинати її до середини лінії. Ваш квадрат складеться в ромб, який нагадує повітряного змія.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6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286388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6. Складіть кути верхньої частини  ромба до його середини. </a:t>
            </a:r>
          </a:p>
          <a:p>
            <a:r>
              <a:rPr lang="uk-UA" dirty="0" smtClean="0"/>
              <a:t> Акуратно підверніть кути, щоб вони дотикалися із середньою складкою.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px-Fold-a-Paper-Crane-Step-7-preview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9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357826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7. Підігніть верхній кут до себе і зробіть складку.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559</Words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терко</dc:creator>
  <cp:lastModifiedBy>терко</cp:lastModifiedBy>
  <cp:revision>14</cp:revision>
  <dcterms:created xsi:type="dcterms:W3CDTF">2015-12-08T12:32:31Z</dcterms:created>
  <dcterms:modified xsi:type="dcterms:W3CDTF">2015-12-08T14:15:03Z</dcterms:modified>
</cp:coreProperties>
</file>