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67" r:id="rId3"/>
    <p:sldId id="270" r:id="rId4"/>
    <p:sldId id="256" r:id="rId5"/>
    <p:sldId id="258" r:id="rId6"/>
    <p:sldId id="268" r:id="rId7"/>
    <p:sldId id="266" r:id="rId8"/>
    <p:sldId id="257" r:id="rId9"/>
    <p:sldId id="265" r:id="rId10"/>
    <p:sldId id="262" r:id="rId11"/>
    <p:sldId id="261" r:id="rId12"/>
    <p:sldId id="278" r:id="rId13"/>
    <p:sldId id="263" r:id="rId14"/>
    <p:sldId id="259" r:id="rId15"/>
    <p:sldId id="269" r:id="rId16"/>
    <p:sldId id="279" r:id="rId17"/>
    <p:sldId id="274" r:id="rId18"/>
    <p:sldId id="275" r:id="rId19"/>
    <p:sldId id="276" r:id="rId20"/>
    <p:sldId id="277" r:id="rId21"/>
    <p:sldId id="284" r:id="rId22"/>
    <p:sldId id="285" r:id="rId23"/>
    <p:sldId id="286" r:id="rId24"/>
    <p:sldId id="290" r:id="rId25"/>
    <p:sldId id="289" r:id="rId26"/>
    <p:sldId id="287" r:id="rId27"/>
    <p:sldId id="291" r:id="rId28"/>
    <p:sldId id="292" r:id="rId29"/>
    <p:sldId id="282" r:id="rId30"/>
    <p:sldId id="293" r:id="rId31"/>
    <p:sldId id="294" r:id="rId32"/>
    <p:sldId id="283" r:id="rId33"/>
    <p:sldId id="296" r:id="rId34"/>
    <p:sldId id="297" r:id="rId35"/>
    <p:sldId id="295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711" autoAdjust="0"/>
  </p:normalViewPr>
  <p:slideViewPr>
    <p:cSldViewPr>
      <p:cViewPr varScale="1">
        <p:scale>
          <a:sx n="80" d="100"/>
          <a:sy n="80" d="100"/>
        </p:scale>
        <p:origin x="-86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91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g"/><Relationship Id="rId5" Type="http://schemas.openxmlformats.org/officeDocument/2006/relationships/image" Target="../media/image4.jpg"/><Relationship Id="rId4" Type="http://schemas.openxmlformats.org/officeDocument/2006/relationships/image" Target="../media/image8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5" Type="http://schemas.openxmlformats.org/officeDocument/2006/relationships/image" Target="../media/image95.jpeg"/><Relationship Id="rId4" Type="http://schemas.openxmlformats.org/officeDocument/2006/relationships/image" Target="../media/image9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www.liveinternet.ru/journal_proc.php?action=redirect&amp;url=http://marrietta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jpg"/><Relationship Id="rId4" Type="http://schemas.openxmlformats.org/officeDocument/2006/relationships/image" Target="../media/image1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jpg"/><Relationship Id="rId4" Type="http://schemas.openxmlformats.org/officeDocument/2006/relationships/image" Target="../media/image1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hyperlink" Target="http://www.ostrovlubvi.com/wp-content/uploads/2012/03/pasxalnye-yajca7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7650"/>
            <a:ext cx="3313355" cy="429400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та сучасні способи створення і декорування пасхальних яєць</a:t>
            </a: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3672408" cy="2514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69" y="3573016"/>
            <a:ext cx="1847850" cy="2466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15" y="2852936"/>
            <a:ext cx="1762125" cy="259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1" y="4666925"/>
            <a:ext cx="1714128" cy="21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st-fashiony.ru/pic/handly/pic/67949/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4102"/>
            <a:ext cx="3317037" cy="279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94829"/>
            <a:ext cx="1584176" cy="201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31" y="737637"/>
            <a:ext cx="4175036" cy="3131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958"/>
            <a:ext cx="2661454" cy="3193745"/>
          </a:xfrm>
          <a:prstGeom prst="rect">
            <a:avLst/>
          </a:prstGeom>
        </p:spPr>
      </p:pic>
      <p:pic>
        <p:nvPicPr>
          <p:cNvPr id="8" name="Рисунок 7" descr="http://st-fashiony.ru/pic/handly/pic/67949/2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3" y="3973635"/>
            <a:ext cx="2152866" cy="259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526421" y="26918"/>
            <a:ext cx="160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ниток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ttp://st-fashiony.ru/pic/handly/pic/67949/3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49" y="4101591"/>
            <a:ext cx="3140231" cy="2247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8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30672"/>
            <a:ext cx="3174603" cy="3174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2" y="359484"/>
            <a:ext cx="4524375" cy="321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6704" b="8476"/>
          <a:stretch/>
        </p:blipFill>
        <p:spPr>
          <a:xfrm>
            <a:off x="1283294" y="3613958"/>
            <a:ext cx="3275385" cy="2994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85" y="3974419"/>
            <a:ext cx="2412434" cy="26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3785" y="0"/>
            <a:ext cx="1882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стрічок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-fashiony.ru/pic/handly/pic/67949/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72761"/>
            <a:ext cx="3014856" cy="376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t-fashiony.ru/pic/handly/pic/67949/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24" y="4293246"/>
            <a:ext cx="3600400" cy="214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1485-2-f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617601" cy="2827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92081" y="4046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0964"/>
            <a:ext cx="307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 швейної фурнітури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5" r="21525"/>
          <a:stretch/>
        </p:blipFill>
        <p:spPr>
          <a:xfrm>
            <a:off x="611560" y="388331"/>
            <a:ext cx="2304256" cy="28984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60" y="589330"/>
            <a:ext cx="2232248" cy="27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6" y="3752042"/>
            <a:ext cx="3816424" cy="2862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5112"/>
            <a:ext cx="2657936" cy="3450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9476"/>
            <a:ext cx="4286250" cy="3086100"/>
          </a:xfrm>
          <a:prstGeom prst="rect">
            <a:avLst/>
          </a:prstGeom>
        </p:spPr>
      </p:pic>
      <p:pic>
        <p:nvPicPr>
          <p:cNvPr id="5" name="Рисунок 4" descr="http://st-fashiony.ru/pic/handly/pic/67949/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60" y="3863282"/>
            <a:ext cx="2918098" cy="26398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88024" y="42724"/>
            <a:ext cx="3308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круп та насіння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24" y="836712"/>
            <a:ext cx="3594472" cy="2825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4" y="332656"/>
            <a:ext cx="3979201" cy="298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0"/>
            <a:ext cx="3328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квітковим декором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22281" r="5379" b="17713"/>
          <a:stretch/>
        </p:blipFill>
        <p:spPr>
          <a:xfrm>
            <a:off x="4139952" y="4077072"/>
            <a:ext cx="4403616" cy="2239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b="27591"/>
          <a:stretch/>
        </p:blipFill>
        <p:spPr>
          <a:xfrm>
            <a:off x="539552" y="3251032"/>
            <a:ext cx="3051820" cy="3205450"/>
          </a:xfrm>
          <a:prstGeom prst="rect">
            <a:avLst/>
          </a:prstGeom>
        </p:spPr>
      </p:pic>
      <p:pic>
        <p:nvPicPr>
          <p:cNvPr id="8" name="Рисунок 7" descr="http://st-fashiony.ru/pic/handly/pic/67949/39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4"/>
          <a:stretch/>
        </p:blipFill>
        <p:spPr bwMode="auto">
          <a:xfrm>
            <a:off x="3847326" y="2374401"/>
            <a:ext cx="1430972" cy="194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5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66" y="3601571"/>
            <a:ext cx="1847850" cy="246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3407"/>
            <a:ext cx="4432964" cy="29418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306982"/>
            <a:ext cx="2143125" cy="2143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991604"/>
            <a:ext cx="2698985" cy="19958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274"/>
            <a:ext cx="2143125" cy="214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62" y="692695"/>
            <a:ext cx="4143375" cy="31146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6056" y="45372"/>
            <a:ext cx="2708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Яєчка з личками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mam2mam.ru/upload/medialibrary/c4a/cf978a8c5b82ef1e26f7e8c62091e0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4" y="2708920"/>
            <a:ext cx="3024336" cy="374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://mam2mam.ru/upload/medialibrary/bd6/dd4f641446aafa0afe38e4da672aee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92" y="1052736"/>
            <a:ext cx="2952328" cy="367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mam2mam.ru/upload/medialibrary/2c3/96ca7ace6cf6d365f4eddb9d87fa64b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85750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788024" y="-12392"/>
            <a:ext cx="315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«Тваринний декор»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31888"/>
            <a:ext cx="32403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Цікавий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 фарбування яєць.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добитися такої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цікавого окрасу яєць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обернути яйця в тканину від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старої непотрібної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краватки (якщо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звичайно, є), закріпити нитками і поварити 15 хвилин. </a:t>
            </a:r>
          </a:p>
          <a:p>
            <a:endParaRPr lang="uk-UA" dirty="0"/>
          </a:p>
        </p:txBody>
      </p:sp>
      <p:pic>
        <p:nvPicPr>
          <p:cNvPr id="3" name="Рисунок 2" descr="http://st-fashiony.ru/pic/handly/pic/67949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761865" cy="4761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60032" y="15156"/>
            <a:ext cx="319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допомогою краватки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-fashiony.ru/pic/handly/pic/67949/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4984"/>
            <a:ext cx="2016224" cy="3129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41016" y="874787"/>
            <a:ext cx="30243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Яйця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рослинами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цієї ідейки потрібно взяти яєчну шкаралупу, вставити туди овес (або щось інше) і потроху поливати його, щоб проростала. Якщо захочете, то можна і приклеїти або намалювати на шкаралупі оченята, ротик. </a:t>
            </a:r>
          </a:p>
          <a:p>
            <a:endParaRPr lang="uk-UA" dirty="0"/>
          </a:p>
        </p:txBody>
      </p:sp>
      <p:pic>
        <p:nvPicPr>
          <p:cNvPr id="3" name="Рисунок 2" descr="http://st-fashiony.ru/pic/handly/pic/67949/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19"/>
            <a:ext cx="4761865" cy="25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23270" y="15846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Яйця з рослинами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3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28440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Вітражні</a:t>
            </a:r>
            <a:r>
              <a:rPr lang="uk-UA" b="1" dirty="0" smtClean="0"/>
              <a:t> </a:t>
            </a:r>
            <a:r>
              <a:rPr lang="uk-UA" b="1" dirty="0"/>
              <a:t>яйця.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одержати ефект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вітражних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яєць нам допоможуть марля і цибулиння.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Обвалюємо мокрі (попередньо зварені) яйця в цибулинні (лушпиння повинна бути дрібно нарізана). Потім загортаємо яйця міцно в марлю. Кожне яйце поміщаємо в різні банки з барвниками. Чекаємо належний час. Потім розрізаємо марлю, промиваємо і насухо витираємо яйця. Результат приголомшливий! </a:t>
            </a:r>
          </a:p>
          <a:p>
            <a:endParaRPr lang="uk-UA" dirty="0"/>
          </a:p>
        </p:txBody>
      </p:sp>
      <p:pic>
        <p:nvPicPr>
          <p:cNvPr id="3" name="Рисунок 2" descr="http://st-fashiony.ru/pic/handly/pic/67949/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5" y="433364"/>
            <a:ext cx="2989647" cy="216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-fashiony.ru/pic/handly/pic/67949/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79" y="908720"/>
            <a:ext cx="3241675" cy="237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-fashiony.ru/pic/handly/pic/67949/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51" y="3563606"/>
            <a:ext cx="3241675" cy="23856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34879" y="60802"/>
            <a:ext cx="2695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Імітація вітражу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st-fashiony.ru/pic/handly/pic/67949/1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4" r="17187"/>
          <a:stretch/>
        </p:blipFill>
        <p:spPr bwMode="auto">
          <a:xfrm>
            <a:off x="3563888" y="584022"/>
            <a:ext cx="1778000" cy="2010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0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4" y="365335"/>
            <a:ext cx="4980104" cy="3668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16821"/>
            <a:ext cx="4353782" cy="3091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62" y="786689"/>
            <a:ext cx="3363870" cy="25229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62860" y="-2"/>
            <a:ext cx="1845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Писанки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9" y="3789040"/>
            <a:ext cx="3638616" cy="27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79304"/>
            <a:ext cx="4032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яйця з желе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взяти куряче яйце з досить міцною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шкаралупою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обережно голкою або ножицями зробити отвір і вилити вміст яйця.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Приготувати желе (інструкція зазвичай вказується на пакетику з желе.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лійки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залити желе в шкаралупу і поставити в холодильник до застигання.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подачею акуратно очистити яйце від шкаралупи і викласти на тарілку. Такі яєчка можна по-різному прикрасити. Такі яйця дуже красиві і смачні</a:t>
            </a:r>
            <a:r>
              <a:rPr lang="uk-UA" sz="2000" dirty="0"/>
              <a:t>. </a:t>
            </a:r>
          </a:p>
          <a:p>
            <a:endParaRPr lang="uk-UA" dirty="0"/>
          </a:p>
        </p:txBody>
      </p:sp>
      <p:pic>
        <p:nvPicPr>
          <p:cNvPr id="3" name="Рисунок 2" descr="http://st-fashiony.ru/pic/handly/pic/67949/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5"/>
            <a:ext cx="403711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t-fashiony.ru/pic/handly/pic/67949/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09" y="3519016"/>
            <a:ext cx="3422714" cy="30063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92080" y="40556"/>
            <a:ext cx="212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Яйце із желе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95" y="703142"/>
            <a:ext cx="2201540" cy="2945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02698"/>
            <a:ext cx="4176464" cy="3134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58575"/>
            <a:ext cx="1964904" cy="2968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19" y="3669688"/>
            <a:ext cx="1868016" cy="2746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23" y="703142"/>
            <a:ext cx="2088232" cy="2823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8390"/>
            <a:ext cx="3687600" cy="2874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5450" y="76780"/>
            <a:ext cx="2499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Різьба по яйцю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46" y="703286"/>
            <a:ext cx="5368788" cy="3733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101823"/>
            <a:ext cx="338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допомогою трафаретів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21397"/>
            <a:ext cx="3513135" cy="2379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4" y="4133180"/>
            <a:ext cx="1905000" cy="2409825"/>
          </a:xfrm>
          <a:prstGeom prst="rect">
            <a:avLst/>
          </a:prstGeom>
        </p:spPr>
      </p:pic>
      <p:pic>
        <p:nvPicPr>
          <p:cNvPr id="9" name="Рисунок 8" descr="http://mam2mam.ru/upload/medialibrary/1ee/350d9bbadefc319f52f5dc118585829c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/>
          <a:stretch/>
        </p:blipFill>
        <p:spPr bwMode="auto">
          <a:xfrm>
            <a:off x="396764" y="335508"/>
            <a:ext cx="2951100" cy="365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t="12703" r="8213" b="4897"/>
          <a:stretch/>
        </p:blipFill>
        <p:spPr>
          <a:xfrm>
            <a:off x="2415072" y="3900710"/>
            <a:ext cx="26797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_176 (640x480, 103Kb)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19982" cy="332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012-03-143 (635x424, 193K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7944" y="1628800"/>
            <a:ext cx="5256584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194054" y="6648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Ниткографія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Поделки. Пасхальные яйца. Мастер 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3" b="23056"/>
          <a:stretch/>
        </p:blipFill>
        <p:spPr bwMode="auto">
          <a:xfrm>
            <a:off x="594475" y="3968452"/>
            <a:ext cx="3888432" cy="2278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liciarky-059 (640x478, 61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99697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ostup (16) (700x525, 129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t="24488" r="18434" b="17199"/>
          <a:stretch/>
        </p:blipFill>
        <p:spPr bwMode="auto">
          <a:xfrm>
            <a:off x="698788" y="4069408"/>
            <a:ext cx="3693191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ostup (15) (700x525, 127Kb)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15517" r="14130" b="14272"/>
          <a:stretch/>
        </p:blipFill>
        <p:spPr bwMode="auto">
          <a:xfrm>
            <a:off x="4997276" y="721612"/>
            <a:ext cx="3424932" cy="275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damicova-064 (640x480, 136Kb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50" y="3645024"/>
            <a:ext cx="3621184" cy="278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8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amicova_bozena_13 (320x386, 41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11" y="3675272"/>
            <a:ext cx="2319023" cy="279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adamicova_bozena_20 (320x394, 42Kb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58" y="357188"/>
            <a:ext cx="2767589" cy="340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adamicova_bozena_16 (320x386, 33K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37" y="3602894"/>
            <a:ext cx="2439032" cy="294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adamicova_bozena_14 (320x355, 31Kb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8" y="3836664"/>
            <a:ext cx="2309371" cy="256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krasliciarky-065-otoc1 (320x427, 39Kb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7" y="404664"/>
            <a:ext cx="253551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2 (320x427, 36Kb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11" y="378768"/>
            <a:ext cx="2427368" cy="324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8648"/>
            <a:ext cx="4501056" cy="33732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3939"/>
            <a:ext cx="3897493" cy="27692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2733135" cy="3644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75024" y="-99392"/>
            <a:ext cx="2451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хрестиком </a:t>
            </a:r>
          </a:p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шкаралупі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00" y="3519594"/>
            <a:ext cx="2455540" cy="30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19" y="764704"/>
            <a:ext cx="4400550" cy="5734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6" y="3342353"/>
            <a:ext cx="4421122" cy="3317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46" y="3607445"/>
            <a:ext cx="3998933" cy="30138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50120" y="-99392"/>
            <a:ext cx="3501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стрічками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шкаралупі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r="21604" b="31251"/>
          <a:stretch/>
        </p:blipFill>
        <p:spPr>
          <a:xfrm>
            <a:off x="2891830" y="797992"/>
            <a:ext cx="1879600" cy="2392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r="9596"/>
          <a:stretch/>
        </p:blipFill>
        <p:spPr>
          <a:xfrm>
            <a:off x="462024" y="278150"/>
            <a:ext cx="2400300" cy="30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6077" r="9612" b="5120"/>
          <a:stretch/>
        </p:blipFill>
        <p:spPr>
          <a:xfrm>
            <a:off x="4769038" y="3095198"/>
            <a:ext cx="3873500" cy="3175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071" y="1277583"/>
            <a:ext cx="5667702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44748"/>
            <a:ext cx="250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Вишивані яйця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3631" r="5015" b="11832"/>
          <a:stretch/>
        </p:blipFill>
        <p:spPr>
          <a:xfrm>
            <a:off x="4769038" y="630352"/>
            <a:ext cx="3880007" cy="23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5" y="338740"/>
            <a:ext cx="2880320" cy="3584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155" y="46353"/>
            <a:ext cx="3498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«декупаж»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8427"/>
          <a:stretch/>
        </p:blipFill>
        <p:spPr>
          <a:xfrm>
            <a:off x="5940152" y="2996952"/>
            <a:ext cx="2884575" cy="3479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2" b="9555"/>
          <a:stretch/>
        </p:blipFill>
        <p:spPr>
          <a:xfrm>
            <a:off x="755576" y="3847814"/>
            <a:ext cx="4896544" cy="2647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r="5024"/>
          <a:stretch/>
        </p:blipFill>
        <p:spPr>
          <a:xfrm>
            <a:off x="3419872" y="695999"/>
            <a:ext cx="3282886" cy="286988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r="19630"/>
          <a:stretch/>
        </p:blipFill>
        <p:spPr>
          <a:xfrm>
            <a:off x="6876256" y="720159"/>
            <a:ext cx="1763137" cy="21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" y="334662"/>
            <a:ext cx="4367977" cy="3021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4286250" cy="2800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28" y="634254"/>
            <a:ext cx="3995951" cy="3248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0" y="3465190"/>
            <a:ext cx="3124200" cy="3124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4088" y="-6866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Крашанки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62" y="1264616"/>
            <a:ext cx="4267402" cy="4197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40" y="332656"/>
            <a:ext cx="3630248" cy="2722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r="6791" b="5976"/>
          <a:stretch/>
        </p:blipFill>
        <p:spPr>
          <a:xfrm>
            <a:off x="656766" y="3255342"/>
            <a:ext cx="37114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4" b="10348"/>
          <a:stretch/>
        </p:blipFill>
        <p:spPr>
          <a:xfrm>
            <a:off x="3931940" y="673163"/>
            <a:ext cx="4742002" cy="2761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r="15596" b="3456"/>
          <a:stretch/>
        </p:blipFill>
        <p:spPr>
          <a:xfrm>
            <a:off x="464840" y="260400"/>
            <a:ext cx="3467100" cy="3586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03" y="3428005"/>
            <a:ext cx="3992321" cy="3112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611560" y="3899012"/>
            <a:ext cx="3692443" cy="25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еликодні яйця, декупа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25" y="3429000"/>
            <a:ext cx="3972599" cy="308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великодні яйця декупаж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028"/>
            <a:ext cx="3888432" cy="334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великодні яйця декупаж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83758"/>
            <a:ext cx="4284941" cy="30426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724399" y="34230"/>
            <a:ext cx="3413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 клас по </a:t>
            </a:r>
            <a:r>
              <a:rPr lang="uk-UA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декупажу</a:t>
            </a:r>
            <a:endParaRPr lang="uk-U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660" y="3645970"/>
            <a:ext cx="21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1.Інструменти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матеріали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1373" y="3742958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Фарбування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пензликом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5977" y="5686287"/>
            <a:ext cx="2074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3.Фарбування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губкою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схальне яйце декупа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2" y="260648"/>
            <a:ext cx="4783484" cy="358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виготовлення пасхального яйця за допомогою техніки декупаж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5160020" cy="3629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20072" y="980728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4.Вирізання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серветок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5579257"/>
            <a:ext cx="2269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5.Наклеювання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серветок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готовлення пасхального яйця за допомогою техніки декупаж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233928" cy="391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nu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19"/>
            <a:ext cx="5521960" cy="19475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68144" y="1915964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Закріплення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лаком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ul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591814"/>
            <a:ext cx="3672408" cy="285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орзинка з великодніми яйця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7"/>
            <a:ext cx="4392488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расим яйца: декупаж. Шаг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/>
        </p:blipFill>
        <p:spPr bwMode="auto">
          <a:xfrm>
            <a:off x="5167958" y="620688"/>
            <a:ext cx="3200574" cy="282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b="13111"/>
          <a:stretch/>
        </p:blipFill>
        <p:spPr>
          <a:xfrm>
            <a:off x="843125" y="4219039"/>
            <a:ext cx="3810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52928" cy="5781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1011430"/>
            <a:ext cx="59788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2656"/>
            <a:ext cx="4104456" cy="307834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43" y="764704"/>
            <a:ext cx="4225221" cy="28168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03145"/>
            <a:ext cx="4280024" cy="321001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08" y="3608034"/>
            <a:ext cx="2952328" cy="289613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292080" y="40268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Дряпанки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82917"/>
            <a:ext cx="2808312" cy="2552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45" y="3884017"/>
            <a:ext cx="3581250" cy="2399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66098" y="4102230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8" y="188640"/>
            <a:ext cx="2376264" cy="3143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62400" y="0"/>
            <a:ext cx="2771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Крашанки із цибулиння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рослин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4" r="1895"/>
          <a:stretch/>
        </p:blipFill>
        <p:spPr>
          <a:xfrm>
            <a:off x="395536" y="3371230"/>
            <a:ext cx="3123207" cy="2954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8" r="13298"/>
          <a:stretch/>
        </p:blipFill>
        <p:spPr>
          <a:xfrm>
            <a:off x="5828514" y="1073373"/>
            <a:ext cx="271880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4286250" cy="24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88" y="721805"/>
            <a:ext cx="3647300" cy="3163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4" y="3429000"/>
            <a:ext cx="3526208" cy="2644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0" y="592787"/>
            <a:ext cx="4359499" cy="2588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8888" y="0"/>
            <a:ext cx="323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наклейки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265" y="4732453"/>
            <a:ext cx="243840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9" y="4642376"/>
            <a:ext cx="3024336" cy="18902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0" y="274850"/>
            <a:ext cx="3384376" cy="2243989"/>
          </a:xfrm>
          <a:prstGeom prst="rect">
            <a:avLst/>
          </a:prstGeom>
        </p:spPr>
      </p:pic>
      <p:pic>
        <p:nvPicPr>
          <p:cNvPr id="6" name="Рисунок 5" descr="http://st-fashiony.ru/pic/handly/pic/67949/4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65" y="3394508"/>
            <a:ext cx="2861945" cy="28619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145477" y="51340"/>
            <a:ext cx="258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Фарбовані яйця</a:t>
            </a: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83" y="764704"/>
            <a:ext cx="3343449" cy="2768032"/>
          </a:xfrm>
          <a:prstGeom prst="rect">
            <a:avLst/>
          </a:prstGeom>
        </p:spPr>
      </p:pic>
      <p:pic>
        <p:nvPicPr>
          <p:cNvPr id="7" name="Рисунок 6" descr="Писанки">
            <a:hlinkClick r:id="rId7" tooltip="&quot;Писанки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" y="2669235"/>
            <a:ext cx="3811905" cy="189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3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63" y="3856003"/>
            <a:ext cx="1847850" cy="2466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191"/>
            <a:ext cx="4262970" cy="33489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85" y="3707347"/>
            <a:ext cx="2331397" cy="2637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70" y="585616"/>
            <a:ext cx="3888432" cy="2914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7275"/>
            <a:ext cx="2304256" cy="287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6429" y="841"/>
            <a:ext cx="1683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бісеру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29024"/>
            <a:ext cx="2140287" cy="25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 r="20241"/>
          <a:stretch/>
        </p:blipFill>
        <p:spPr>
          <a:xfrm>
            <a:off x="6825258" y="788870"/>
            <a:ext cx="1877283" cy="2485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57" y="788870"/>
            <a:ext cx="2378175" cy="2766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" y="303467"/>
            <a:ext cx="2376264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4" y="3645024"/>
            <a:ext cx="3816424" cy="2862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-1"/>
            <a:ext cx="3195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 техніки</a:t>
            </a: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539513"/>
            <a:ext cx="3934719" cy="29472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08" y="1175593"/>
            <a:ext cx="2381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224</Words>
  <Application>Microsoft Office PowerPoint</Application>
  <PresentationFormat>Экран (4:3)</PresentationFormat>
  <Paragraphs>52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Остин</vt:lpstr>
      <vt:lpstr>Традиційні та сучасні способи створення і декорування пасхальних яєць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Mariana</dc:creator>
  <cp:lastModifiedBy>Mariana</cp:lastModifiedBy>
  <cp:revision>22</cp:revision>
  <dcterms:created xsi:type="dcterms:W3CDTF">2014-04-15T16:21:29Z</dcterms:created>
  <dcterms:modified xsi:type="dcterms:W3CDTF">2014-04-15T20:11:04Z</dcterms:modified>
</cp:coreProperties>
</file>