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FF9966"/>
    <a:srgbClr val="FFFF99"/>
    <a:srgbClr val="99CCFF"/>
    <a:srgbClr val="FF3300"/>
    <a:srgbClr val="CCFF99"/>
    <a:srgbClr val="FFCC99"/>
    <a:srgbClr val="FF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3E0E-FF9E-423C-A1C2-6AB775D5332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17F04DC9-3CBD-4884-98D9-9C9140110C56}">
      <dgm:prSet phldrT="[Текст]" custT="1"/>
      <dgm:spPr>
        <a:solidFill>
          <a:srgbClr val="FF0066"/>
        </a:solidFill>
        <a:ln>
          <a:solidFill>
            <a:srgbClr val="800000"/>
          </a:solidFill>
        </a:ln>
      </dgm:spPr>
      <dgm:t>
        <a:bodyPr/>
        <a:lstStyle/>
        <a:p>
          <a:r>
            <a:rPr lang="uk-UA" sz="4400" b="0" i="0" dirty="0" smtClean="0">
              <a:solidFill>
                <a:srgbClr val="800000"/>
              </a:solidFill>
            </a:rPr>
            <a:t>Група </a:t>
          </a:r>
          <a:r>
            <a:rPr lang="uk-UA" sz="4400" b="0" i="0" dirty="0" err="1" smtClean="0">
              <a:solidFill>
                <a:srgbClr val="800000"/>
              </a:solidFill>
            </a:rPr>
            <a:t>“Шукачі</a:t>
          </a:r>
          <a:r>
            <a:rPr lang="uk-UA" sz="4400" b="0" i="0" dirty="0" smtClean="0">
              <a:solidFill>
                <a:srgbClr val="800000"/>
              </a:solidFill>
            </a:rPr>
            <a:t> </a:t>
          </a:r>
          <a:r>
            <a:rPr lang="uk-UA" sz="4400" b="0" i="0" dirty="0" err="1" smtClean="0">
              <a:solidFill>
                <a:srgbClr val="800000"/>
              </a:solidFill>
            </a:rPr>
            <a:t>знань”</a:t>
          </a:r>
          <a:r>
            <a:rPr lang="uk-UA" sz="4400" b="0" i="0" dirty="0" smtClean="0">
              <a:solidFill>
                <a:srgbClr val="800000"/>
              </a:solidFill>
            </a:rPr>
            <a:t>:</a:t>
          </a:r>
        </a:p>
        <a:p>
          <a:endParaRPr lang="ru-RU" sz="1600" dirty="0"/>
        </a:p>
      </dgm:t>
    </dgm:pt>
    <dgm:pt modelId="{E1743E4E-CBCB-4B8F-BCD6-E167E5AF1005}" type="parTrans" cxnId="{D7151D38-8B06-4947-9B50-98CC38669B33}">
      <dgm:prSet/>
      <dgm:spPr/>
      <dgm:t>
        <a:bodyPr/>
        <a:lstStyle/>
        <a:p>
          <a:endParaRPr lang="ru-RU"/>
        </a:p>
      </dgm:t>
    </dgm:pt>
    <dgm:pt modelId="{2508167F-9DD2-41F3-8CDB-BB0702E0B7FB}" type="sibTrans" cxnId="{D7151D38-8B06-4947-9B50-98CC38669B33}">
      <dgm:prSet/>
      <dgm:spPr/>
      <dgm:t>
        <a:bodyPr/>
        <a:lstStyle/>
        <a:p>
          <a:endParaRPr lang="ru-RU"/>
        </a:p>
      </dgm:t>
    </dgm:pt>
    <dgm:pt modelId="{B99ECB13-FEC7-4D80-99CB-93D92307A947}">
      <dgm:prSet/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досліджує види, розміри та зовнішній вигляд рослини;</a:t>
          </a:r>
          <a:endParaRPr lang="ru-R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817A37A-914F-4FC6-A897-697F5707D4A2}" type="parTrans" cxnId="{3B4205C2-61B5-45B5-85A5-CC225CB2E40B}">
      <dgm:prSet/>
      <dgm:spPr/>
      <dgm:t>
        <a:bodyPr/>
        <a:lstStyle/>
        <a:p>
          <a:endParaRPr lang="ru-RU"/>
        </a:p>
      </dgm:t>
    </dgm:pt>
    <dgm:pt modelId="{298ECC08-2865-46E6-989E-6489375CCFEF}" type="sibTrans" cxnId="{3B4205C2-61B5-45B5-85A5-CC225CB2E40B}">
      <dgm:prSet/>
      <dgm:spPr/>
      <dgm:t>
        <a:bodyPr/>
        <a:lstStyle/>
        <a:p>
          <a:endParaRPr lang="ru-RU"/>
        </a:p>
      </dgm:t>
    </dgm:pt>
    <dgm:pt modelId="{88DE4074-CF67-4B3B-9DFB-0C9929E12F4A}">
      <dgm:prSet/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створює усний журнал;</a:t>
          </a:r>
          <a:endParaRPr lang="ru-R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7CC79AC-0A64-4996-BE72-F127BD8C18A6}" type="parTrans" cxnId="{17E7FA94-E796-49D9-A5BA-35FCFE272624}">
      <dgm:prSet/>
      <dgm:spPr/>
      <dgm:t>
        <a:bodyPr/>
        <a:lstStyle/>
        <a:p>
          <a:endParaRPr lang="ru-RU"/>
        </a:p>
      </dgm:t>
    </dgm:pt>
    <dgm:pt modelId="{0D1ED95F-72DA-44A5-8907-23536F32BD25}" type="sibTrans" cxnId="{17E7FA94-E796-49D9-A5BA-35FCFE272624}">
      <dgm:prSet/>
      <dgm:spPr/>
      <dgm:t>
        <a:bodyPr/>
        <a:lstStyle/>
        <a:p>
          <a:endParaRPr lang="ru-RU"/>
        </a:p>
      </dgm:t>
    </dgm:pt>
    <dgm:pt modelId="{F830670C-B118-435D-81A2-1275AD8B8403}">
      <dgm:prSet/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узагальнює матеріали дослідження для усного журналу.</a:t>
          </a:r>
          <a:endParaRPr lang="ru-R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AF65701-7EF6-4F9C-BD7D-98D10B3F6ACB}" type="parTrans" cxnId="{2C1BE4E7-3F8B-4020-982F-F7D94934A565}">
      <dgm:prSet/>
      <dgm:spPr/>
      <dgm:t>
        <a:bodyPr/>
        <a:lstStyle/>
        <a:p>
          <a:endParaRPr lang="ru-RU"/>
        </a:p>
      </dgm:t>
    </dgm:pt>
    <dgm:pt modelId="{B7D0FD06-0CB0-4022-B86E-81BAFB5439F3}" type="sibTrans" cxnId="{2C1BE4E7-3F8B-4020-982F-F7D94934A565}">
      <dgm:prSet/>
      <dgm:spPr/>
      <dgm:t>
        <a:bodyPr/>
        <a:lstStyle/>
        <a:p>
          <a:endParaRPr lang="ru-RU"/>
        </a:p>
      </dgm:t>
    </dgm:pt>
    <dgm:pt modelId="{46E89A1B-C3D7-434C-B072-203EFAD576FD}" type="pres">
      <dgm:prSet presAssocID="{26333E0E-FF9E-423C-A1C2-6AB775D53329}" presName="linear" presStyleCnt="0">
        <dgm:presLayoutVars>
          <dgm:dir/>
          <dgm:resizeHandles val="exact"/>
        </dgm:presLayoutVars>
      </dgm:prSet>
      <dgm:spPr/>
    </dgm:pt>
    <dgm:pt modelId="{CB00C6D4-6778-4AE8-86E0-D6CD54F3147A}" type="pres">
      <dgm:prSet presAssocID="{17F04DC9-3CBD-4884-98D9-9C9140110C56}" presName="comp" presStyleCnt="0"/>
      <dgm:spPr/>
    </dgm:pt>
    <dgm:pt modelId="{DAFE1750-923C-4E54-8B1B-E187F5562EB9}" type="pres">
      <dgm:prSet presAssocID="{17F04DC9-3CBD-4884-98D9-9C9140110C56}" presName="box" presStyleLbl="node1" presStyleIdx="0" presStyleCnt="4"/>
      <dgm:spPr/>
      <dgm:t>
        <a:bodyPr/>
        <a:lstStyle/>
        <a:p>
          <a:endParaRPr lang="ru-RU"/>
        </a:p>
      </dgm:t>
    </dgm:pt>
    <dgm:pt modelId="{229D5734-3636-4017-AEB1-3E4374D50338}" type="pres">
      <dgm:prSet presAssocID="{17F04DC9-3CBD-4884-98D9-9C9140110C56}" presName="img" presStyleLbl="fgImgPlace1" presStyleIdx="0" presStyleCnt="4" custScaleX="719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7D3305-ABE3-44DD-8BC4-09296B11079B}" type="pres">
      <dgm:prSet presAssocID="{17F04DC9-3CBD-4884-98D9-9C9140110C5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430AD-6D88-4AE2-9D08-F431D9358CD4}" type="pres">
      <dgm:prSet presAssocID="{2508167F-9DD2-41F3-8CDB-BB0702E0B7FB}" presName="spacer" presStyleCnt="0"/>
      <dgm:spPr/>
    </dgm:pt>
    <dgm:pt modelId="{CC9ED137-6E55-465F-9FA6-D8910B11C1B2}" type="pres">
      <dgm:prSet presAssocID="{B99ECB13-FEC7-4D80-99CB-93D92307A947}" presName="comp" presStyleCnt="0"/>
      <dgm:spPr/>
    </dgm:pt>
    <dgm:pt modelId="{6B21B551-700A-4F87-8CFF-01EDDA876FB5}" type="pres">
      <dgm:prSet presAssocID="{B99ECB13-FEC7-4D80-99CB-93D92307A947}" presName="box" presStyleLbl="node1" presStyleIdx="1" presStyleCnt="4"/>
      <dgm:spPr/>
      <dgm:t>
        <a:bodyPr/>
        <a:lstStyle/>
        <a:p>
          <a:endParaRPr lang="ru-RU"/>
        </a:p>
      </dgm:t>
    </dgm:pt>
    <dgm:pt modelId="{BCDC50DC-D672-4D7B-9E08-57FED3E37442}" type="pres">
      <dgm:prSet presAssocID="{B99ECB13-FEC7-4D80-99CB-93D92307A947}" presName="img" presStyleLbl="fgImgPlace1" presStyleIdx="1" presStyleCnt="4" custScaleX="719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468BF9-0EE2-46C4-A5E9-187FD25CD0EE}" type="pres">
      <dgm:prSet presAssocID="{B99ECB13-FEC7-4D80-99CB-93D92307A94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7DCF5-9C25-4897-A1D8-CBEB1F64C0EA}" type="pres">
      <dgm:prSet presAssocID="{298ECC08-2865-46E6-989E-6489375CCFEF}" presName="spacer" presStyleCnt="0"/>
      <dgm:spPr/>
    </dgm:pt>
    <dgm:pt modelId="{D01C4B02-328A-4DFB-9EA8-556A7EA2AE63}" type="pres">
      <dgm:prSet presAssocID="{88DE4074-CF67-4B3B-9DFB-0C9929E12F4A}" presName="comp" presStyleCnt="0"/>
      <dgm:spPr/>
    </dgm:pt>
    <dgm:pt modelId="{E6C6E8A7-8A32-45BA-BC19-7734DC8AEF39}" type="pres">
      <dgm:prSet presAssocID="{88DE4074-CF67-4B3B-9DFB-0C9929E12F4A}" presName="box" presStyleLbl="node1" presStyleIdx="2" presStyleCnt="4"/>
      <dgm:spPr/>
      <dgm:t>
        <a:bodyPr/>
        <a:lstStyle/>
        <a:p>
          <a:endParaRPr lang="ru-RU"/>
        </a:p>
      </dgm:t>
    </dgm:pt>
    <dgm:pt modelId="{B584A647-3CA7-4060-AD7B-DD0BAC33C75C}" type="pres">
      <dgm:prSet presAssocID="{88DE4074-CF67-4B3B-9DFB-0C9929E12F4A}" presName="img" presStyleLbl="fgImgPlace1" presStyleIdx="2" presStyleCnt="4" custScaleX="719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158419-43DA-4637-8D66-4D3259DD7A0F}" type="pres">
      <dgm:prSet presAssocID="{88DE4074-CF67-4B3B-9DFB-0C9929E12F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22505-85FD-4228-B0C7-4C606A12EC2F}" type="pres">
      <dgm:prSet presAssocID="{0D1ED95F-72DA-44A5-8907-23536F32BD25}" presName="spacer" presStyleCnt="0"/>
      <dgm:spPr/>
    </dgm:pt>
    <dgm:pt modelId="{534771EA-F710-491D-9AD9-C8CCB2BFBDF4}" type="pres">
      <dgm:prSet presAssocID="{F830670C-B118-435D-81A2-1275AD8B8403}" presName="comp" presStyleCnt="0"/>
      <dgm:spPr/>
    </dgm:pt>
    <dgm:pt modelId="{EB92F088-D7BA-4874-B38A-1606723DD425}" type="pres">
      <dgm:prSet presAssocID="{F830670C-B118-435D-81A2-1275AD8B8403}" presName="box" presStyleLbl="node1" presStyleIdx="3" presStyleCnt="4"/>
      <dgm:spPr/>
      <dgm:t>
        <a:bodyPr/>
        <a:lstStyle/>
        <a:p>
          <a:endParaRPr lang="ru-RU"/>
        </a:p>
      </dgm:t>
    </dgm:pt>
    <dgm:pt modelId="{5C2C2258-68E1-4922-AA44-F0EB9E72FC96}" type="pres">
      <dgm:prSet presAssocID="{F830670C-B118-435D-81A2-1275AD8B8403}" presName="img" presStyleLbl="fgImgPlace1" presStyleIdx="3" presStyleCnt="4" custScaleX="719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ADC4DB-1BB1-4368-9963-CA704E47579C}" type="pres">
      <dgm:prSet presAssocID="{F830670C-B118-435D-81A2-1275AD8B840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7FA94-E796-49D9-A5BA-35FCFE272624}" srcId="{26333E0E-FF9E-423C-A1C2-6AB775D53329}" destId="{88DE4074-CF67-4B3B-9DFB-0C9929E12F4A}" srcOrd="2" destOrd="0" parTransId="{47CC79AC-0A64-4996-BE72-F127BD8C18A6}" sibTransId="{0D1ED95F-72DA-44A5-8907-23536F32BD25}"/>
    <dgm:cxn modelId="{2C1BE4E7-3F8B-4020-982F-F7D94934A565}" srcId="{26333E0E-FF9E-423C-A1C2-6AB775D53329}" destId="{F830670C-B118-435D-81A2-1275AD8B8403}" srcOrd="3" destOrd="0" parTransId="{2AF65701-7EF6-4F9C-BD7D-98D10B3F6ACB}" sibTransId="{B7D0FD06-0CB0-4022-B86E-81BAFB5439F3}"/>
    <dgm:cxn modelId="{3B4205C2-61B5-45B5-85A5-CC225CB2E40B}" srcId="{26333E0E-FF9E-423C-A1C2-6AB775D53329}" destId="{B99ECB13-FEC7-4D80-99CB-93D92307A947}" srcOrd="1" destOrd="0" parTransId="{9817A37A-914F-4FC6-A897-697F5707D4A2}" sibTransId="{298ECC08-2865-46E6-989E-6489375CCFEF}"/>
    <dgm:cxn modelId="{B7B360E4-1AC3-4C5D-BEA5-EEB932AB4ED6}" type="presOf" srcId="{F830670C-B118-435D-81A2-1275AD8B8403}" destId="{01ADC4DB-1BB1-4368-9963-CA704E47579C}" srcOrd="1" destOrd="0" presId="urn:microsoft.com/office/officeart/2005/8/layout/vList4#1"/>
    <dgm:cxn modelId="{A411EFEC-D91F-4367-BE48-702A33453B82}" type="presOf" srcId="{B99ECB13-FEC7-4D80-99CB-93D92307A947}" destId="{77468BF9-0EE2-46C4-A5E9-187FD25CD0EE}" srcOrd="1" destOrd="0" presId="urn:microsoft.com/office/officeart/2005/8/layout/vList4#1"/>
    <dgm:cxn modelId="{69E9EBB7-9277-456B-AE60-67E96B636E00}" type="presOf" srcId="{F830670C-B118-435D-81A2-1275AD8B8403}" destId="{EB92F088-D7BA-4874-B38A-1606723DD425}" srcOrd="0" destOrd="0" presId="urn:microsoft.com/office/officeart/2005/8/layout/vList4#1"/>
    <dgm:cxn modelId="{BAA56C78-AD15-4F80-BCED-9D2C22179628}" type="presOf" srcId="{26333E0E-FF9E-423C-A1C2-6AB775D53329}" destId="{46E89A1B-C3D7-434C-B072-203EFAD576FD}" srcOrd="0" destOrd="0" presId="urn:microsoft.com/office/officeart/2005/8/layout/vList4#1"/>
    <dgm:cxn modelId="{D1B7EA92-A774-49BA-A1A0-C1D575EA8FC3}" type="presOf" srcId="{88DE4074-CF67-4B3B-9DFB-0C9929E12F4A}" destId="{36158419-43DA-4637-8D66-4D3259DD7A0F}" srcOrd="1" destOrd="0" presId="urn:microsoft.com/office/officeart/2005/8/layout/vList4#1"/>
    <dgm:cxn modelId="{11B41D16-3624-4E77-BC28-DB0FAF592487}" type="presOf" srcId="{88DE4074-CF67-4B3B-9DFB-0C9929E12F4A}" destId="{E6C6E8A7-8A32-45BA-BC19-7734DC8AEF39}" srcOrd="0" destOrd="0" presId="urn:microsoft.com/office/officeart/2005/8/layout/vList4#1"/>
    <dgm:cxn modelId="{CE929469-ACB1-460E-B474-E687E4839EF1}" type="presOf" srcId="{B99ECB13-FEC7-4D80-99CB-93D92307A947}" destId="{6B21B551-700A-4F87-8CFF-01EDDA876FB5}" srcOrd="0" destOrd="0" presId="urn:microsoft.com/office/officeart/2005/8/layout/vList4#1"/>
    <dgm:cxn modelId="{05B5124B-77F5-40E2-81BC-E556E18F0B8F}" type="presOf" srcId="{17F04DC9-3CBD-4884-98D9-9C9140110C56}" destId="{DAFE1750-923C-4E54-8B1B-E187F5562EB9}" srcOrd="0" destOrd="0" presId="urn:microsoft.com/office/officeart/2005/8/layout/vList4#1"/>
    <dgm:cxn modelId="{55674103-11A4-441C-9634-23B86817CBEE}" type="presOf" srcId="{17F04DC9-3CBD-4884-98D9-9C9140110C56}" destId="{DF7D3305-ABE3-44DD-8BC4-09296B11079B}" srcOrd="1" destOrd="0" presId="urn:microsoft.com/office/officeart/2005/8/layout/vList4#1"/>
    <dgm:cxn modelId="{D7151D38-8B06-4947-9B50-98CC38669B33}" srcId="{26333E0E-FF9E-423C-A1C2-6AB775D53329}" destId="{17F04DC9-3CBD-4884-98D9-9C9140110C56}" srcOrd="0" destOrd="0" parTransId="{E1743E4E-CBCB-4B8F-BCD6-E167E5AF1005}" sibTransId="{2508167F-9DD2-41F3-8CDB-BB0702E0B7FB}"/>
    <dgm:cxn modelId="{5711B59D-24D5-4887-8126-33EB6A5DAF92}" type="presParOf" srcId="{46E89A1B-C3D7-434C-B072-203EFAD576FD}" destId="{CB00C6D4-6778-4AE8-86E0-D6CD54F3147A}" srcOrd="0" destOrd="0" presId="urn:microsoft.com/office/officeart/2005/8/layout/vList4#1"/>
    <dgm:cxn modelId="{A6C0C5C1-F46E-4D61-AA25-27E12886ADA7}" type="presParOf" srcId="{CB00C6D4-6778-4AE8-86E0-D6CD54F3147A}" destId="{DAFE1750-923C-4E54-8B1B-E187F5562EB9}" srcOrd="0" destOrd="0" presId="urn:microsoft.com/office/officeart/2005/8/layout/vList4#1"/>
    <dgm:cxn modelId="{2DAA53B1-26BA-4897-B96C-618A401D9FC7}" type="presParOf" srcId="{CB00C6D4-6778-4AE8-86E0-D6CD54F3147A}" destId="{229D5734-3636-4017-AEB1-3E4374D50338}" srcOrd="1" destOrd="0" presId="urn:microsoft.com/office/officeart/2005/8/layout/vList4#1"/>
    <dgm:cxn modelId="{2940D7B5-8BC5-4643-B303-FADFD68365FB}" type="presParOf" srcId="{CB00C6D4-6778-4AE8-86E0-D6CD54F3147A}" destId="{DF7D3305-ABE3-44DD-8BC4-09296B11079B}" srcOrd="2" destOrd="0" presId="urn:microsoft.com/office/officeart/2005/8/layout/vList4#1"/>
    <dgm:cxn modelId="{DC7077E8-D6EC-45BC-A5EF-6F495FAC7AE4}" type="presParOf" srcId="{46E89A1B-C3D7-434C-B072-203EFAD576FD}" destId="{654430AD-6D88-4AE2-9D08-F431D9358CD4}" srcOrd="1" destOrd="0" presId="urn:microsoft.com/office/officeart/2005/8/layout/vList4#1"/>
    <dgm:cxn modelId="{89EFFB0D-85BA-4246-BD15-FCD3AB1C64A7}" type="presParOf" srcId="{46E89A1B-C3D7-434C-B072-203EFAD576FD}" destId="{CC9ED137-6E55-465F-9FA6-D8910B11C1B2}" srcOrd="2" destOrd="0" presId="urn:microsoft.com/office/officeart/2005/8/layout/vList4#1"/>
    <dgm:cxn modelId="{478FA1C1-0167-4BF1-B009-B123518D2D9B}" type="presParOf" srcId="{CC9ED137-6E55-465F-9FA6-D8910B11C1B2}" destId="{6B21B551-700A-4F87-8CFF-01EDDA876FB5}" srcOrd="0" destOrd="0" presId="urn:microsoft.com/office/officeart/2005/8/layout/vList4#1"/>
    <dgm:cxn modelId="{8DE761F2-1659-48EB-BA81-204AB8588962}" type="presParOf" srcId="{CC9ED137-6E55-465F-9FA6-D8910B11C1B2}" destId="{BCDC50DC-D672-4D7B-9E08-57FED3E37442}" srcOrd="1" destOrd="0" presId="urn:microsoft.com/office/officeart/2005/8/layout/vList4#1"/>
    <dgm:cxn modelId="{5F80EDE7-4BFB-4258-B4EF-CB4A22748582}" type="presParOf" srcId="{CC9ED137-6E55-465F-9FA6-D8910B11C1B2}" destId="{77468BF9-0EE2-46C4-A5E9-187FD25CD0EE}" srcOrd="2" destOrd="0" presId="urn:microsoft.com/office/officeart/2005/8/layout/vList4#1"/>
    <dgm:cxn modelId="{E6EB92DF-4BB4-4733-8A94-7440BC4CB39D}" type="presParOf" srcId="{46E89A1B-C3D7-434C-B072-203EFAD576FD}" destId="{5E57DCF5-9C25-4897-A1D8-CBEB1F64C0EA}" srcOrd="3" destOrd="0" presId="urn:microsoft.com/office/officeart/2005/8/layout/vList4#1"/>
    <dgm:cxn modelId="{39E33D9C-0D2F-4637-A283-7AFA3AC6B356}" type="presParOf" srcId="{46E89A1B-C3D7-434C-B072-203EFAD576FD}" destId="{D01C4B02-328A-4DFB-9EA8-556A7EA2AE63}" srcOrd="4" destOrd="0" presId="urn:microsoft.com/office/officeart/2005/8/layout/vList4#1"/>
    <dgm:cxn modelId="{F34B4437-349D-4A85-9417-92527E34CDCA}" type="presParOf" srcId="{D01C4B02-328A-4DFB-9EA8-556A7EA2AE63}" destId="{E6C6E8A7-8A32-45BA-BC19-7734DC8AEF39}" srcOrd="0" destOrd="0" presId="urn:microsoft.com/office/officeart/2005/8/layout/vList4#1"/>
    <dgm:cxn modelId="{F8EC8C88-B030-4CF9-BCBD-62B501CF5379}" type="presParOf" srcId="{D01C4B02-328A-4DFB-9EA8-556A7EA2AE63}" destId="{B584A647-3CA7-4060-AD7B-DD0BAC33C75C}" srcOrd="1" destOrd="0" presId="urn:microsoft.com/office/officeart/2005/8/layout/vList4#1"/>
    <dgm:cxn modelId="{7BE87AA0-F14F-4E6E-81CF-D1367F1E7CD8}" type="presParOf" srcId="{D01C4B02-328A-4DFB-9EA8-556A7EA2AE63}" destId="{36158419-43DA-4637-8D66-4D3259DD7A0F}" srcOrd="2" destOrd="0" presId="urn:microsoft.com/office/officeart/2005/8/layout/vList4#1"/>
    <dgm:cxn modelId="{48378F4D-4EA1-4187-ABE6-02B87CD10A53}" type="presParOf" srcId="{46E89A1B-C3D7-434C-B072-203EFAD576FD}" destId="{88422505-85FD-4228-B0C7-4C606A12EC2F}" srcOrd="5" destOrd="0" presId="urn:microsoft.com/office/officeart/2005/8/layout/vList4#1"/>
    <dgm:cxn modelId="{DDC0E370-9062-4E33-93D5-5A3754867146}" type="presParOf" srcId="{46E89A1B-C3D7-434C-B072-203EFAD576FD}" destId="{534771EA-F710-491D-9AD9-C8CCB2BFBDF4}" srcOrd="6" destOrd="0" presId="urn:microsoft.com/office/officeart/2005/8/layout/vList4#1"/>
    <dgm:cxn modelId="{3340E1A5-02AC-419B-B705-C9CD4B5153BC}" type="presParOf" srcId="{534771EA-F710-491D-9AD9-C8CCB2BFBDF4}" destId="{EB92F088-D7BA-4874-B38A-1606723DD425}" srcOrd="0" destOrd="0" presId="urn:microsoft.com/office/officeart/2005/8/layout/vList4#1"/>
    <dgm:cxn modelId="{A14E9015-5C5B-4C72-9463-011B37A7B2CC}" type="presParOf" srcId="{534771EA-F710-491D-9AD9-C8CCB2BFBDF4}" destId="{5C2C2258-68E1-4922-AA44-F0EB9E72FC96}" srcOrd="1" destOrd="0" presId="urn:microsoft.com/office/officeart/2005/8/layout/vList4#1"/>
    <dgm:cxn modelId="{E5744841-1222-425D-AE5F-8BB0CC177134}" type="presParOf" srcId="{534771EA-F710-491D-9AD9-C8CCB2BFBDF4}" destId="{01ADC4DB-1BB1-4368-9963-CA704E47579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B331C-F91D-4CBF-9493-11915B1AF503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62739-E9FF-44C1-92EC-9F16D256523D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4400" dirty="0" smtClean="0">
              <a:solidFill>
                <a:srgbClr val="CC0000"/>
              </a:solidFill>
            </a:rPr>
            <a:t>Група «Дослідники»</a:t>
          </a:r>
          <a:endParaRPr lang="ru-RU" sz="4400" dirty="0">
            <a:solidFill>
              <a:srgbClr val="CC0000"/>
            </a:solidFill>
          </a:endParaRPr>
        </a:p>
      </dgm:t>
    </dgm:pt>
    <dgm:pt modelId="{80EB70B2-81AA-4C85-9758-CF2F3CDD1DFF}" type="parTrans" cxnId="{D993C898-0771-4060-A8E6-5B873EAF0B38}">
      <dgm:prSet/>
      <dgm:spPr/>
      <dgm:t>
        <a:bodyPr/>
        <a:lstStyle/>
        <a:p>
          <a:endParaRPr lang="ru-RU"/>
        </a:p>
      </dgm:t>
    </dgm:pt>
    <dgm:pt modelId="{D1AB0902-E7B0-4C66-BB7F-7126BE6691D0}" type="sibTrans" cxnId="{D993C898-0771-4060-A8E6-5B873EAF0B38}">
      <dgm:prSet/>
      <dgm:spPr/>
      <dgm:t>
        <a:bodyPr/>
        <a:lstStyle/>
        <a:p>
          <a:endParaRPr lang="ru-RU"/>
        </a:p>
      </dgm:t>
    </dgm:pt>
    <dgm:pt modelId="{6A49D921-0757-40F9-AB7B-F9679EC9DC12}">
      <dgm:prSet phldrT="[Текст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accent5">
                  <a:lumMod val="10000"/>
                </a:schemeClr>
              </a:solidFill>
            </a:rPr>
            <a:t>шукає цікаву інформацію про калину;</a:t>
          </a:r>
          <a:endParaRPr lang="ru-RU" sz="3600" dirty="0">
            <a:solidFill>
              <a:schemeClr val="accent5">
                <a:lumMod val="10000"/>
              </a:schemeClr>
            </a:solidFill>
          </a:endParaRPr>
        </a:p>
      </dgm:t>
    </dgm:pt>
    <dgm:pt modelId="{4CEC271B-EE81-463A-8E8B-547AC09F460B}" type="parTrans" cxnId="{C132F2CE-57CC-47C4-8E7C-A81C4FEB686C}">
      <dgm:prSet/>
      <dgm:spPr/>
      <dgm:t>
        <a:bodyPr/>
        <a:lstStyle/>
        <a:p>
          <a:endParaRPr lang="ru-RU"/>
        </a:p>
      </dgm:t>
    </dgm:pt>
    <dgm:pt modelId="{7717DAEF-B8A3-4D51-8BA0-F98D7B6C99ED}" type="sibTrans" cxnId="{C132F2CE-57CC-47C4-8E7C-A81C4FEB686C}">
      <dgm:prSet/>
      <dgm:spPr/>
      <dgm:t>
        <a:bodyPr/>
        <a:lstStyle/>
        <a:p>
          <a:endParaRPr lang="ru-RU"/>
        </a:p>
      </dgm:t>
    </dgm:pt>
    <dgm:pt modelId="{1F1D6907-AF89-4155-B3CF-871036F07D49}">
      <dgm:prSet phldrT="[Текст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accent5">
                  <a:lumMod val="10000"/>
                </a:schemeClr>
              </a:solidFill>
            </a:rPr>
            <a:t>добирає малюнки та фотографії.</a:t>
          </a:r>
          <a:endParaRPr lang="ru-RU" sz="3600" dirty="0">
            <a:solidFill>
              <a:schemeClr val="accent5">
                <a:lumMod val="10000"/>
              </a:schemeClr>
            </a:solidFill>
          </a:endParaRPr>
        </a:p>
      </dgm:t>
    </dgm:pt>
    <dgm:pt modelId="{01ACAD2D-D2F8-4972-B7FD-9273B99F72C1}" type="parTrans" cxnId="{DAD08FDB-6D2E-464F-9D07-EE7F59A64AD8}">
      <dgm:prSet/>
      <dgm:spPr/>
      <dgm:t>
        <a:bodyPr/>
        <a:lstStyle/>
        <a:p>
          <a:endParaRPr lang="ru-RU"/>
        </a:p>
      </dgm:t>
    </dgm:pt>
    <dgm:pt modelId="{B891E428-F90C-4B59-AEE3-52EEA85514FD}" type="sibTrans" cxnId="{DAD08FDB-6D2E-464F-9D07-EE7F59A64AD8}">
      <dgm:prSet/>
      <dgm:spPr/>
      <dgm:t>
        <a:bodyPr/>
        <a:lstStyle/>
        <a:p>
          <a:endParaRPr lang="ru-RU"/>
        </a:p>
      </dgm:t>
    </dgm:pt>
    <dgm:pt modelId="{8ACA1666-29C4-4F09-99F4-40B72092EB5B}" type="pres">
      <dgm:prSet presAssocID="{543B331C-F91D-4CBF-9493-11915B1AF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EA2B3-F300-493F-A735-AEFB0F7B21DA}" type="pres">
      <dgm:prSet presAssocID="{3C862739-E9FF-44C1-92EC-9F16D256523D}" presName="comp" presStyleCnt="0"/>
      <dgm:spPr/>
    </dgm:pt>
    <dgm:pt modelId="{18D19605-09A9-4829-AC01-86489A7E1156}" type="pres">
      <dgm:prSet presAssocID="{3C862739-E9FF-44C1-92EC-9F16D256523D}" presName="box" presStyleLbl="node1" presStyleIdx="0" presStyleCnt="3"/>
      <dgm:spPr/>
      <dgm:t>
        <a:bodyPr/>
        <a:lstStyle/>
        <a:p>
          <a:endParaRPr lang="ru-RU"/>
        </a:p>
      </dgm:t>
    </dgm:pt>
    <dgm:pt modelId="{07F39CBA-D8AC-4699-A9BC-2FEB35539C32}" type="pres">
      <dgm:prSet presAssocID="{3C862739-E9FF-44C1-92EC-9F16D256523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0B0535-93E3-43D2-8C3B-EB900B8B32B5}" type="pres">
      <dgm:prSet presAssocID="{3C862739-E9FF-44C1-92EC-9F16D25652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4495-6BDB-4551-96F2-3986303D95B4}" type="pres">
      <dgm:prSet presAssocID="{D1AB0902-E7B0-4C66-BB7F-7126BE6691D0}" presName="spacer" presStyleCnt="0"/>
      <dgm:spPr/>
    </dgm:pt>
    <dgm:pt modelId="{5583C300-1D69-4B54-A0F0-76569403D181}" type="pres">
      <dgm:prSet presAssocID="{6A49D921-0757-40F9-AB7B-F9679EC9DC12}" presName="comp" presStyleCnt="0"/>
      <dgm:spPr/>
    </dgm:pt>
    <dgm:pt modelId="{6C01809E-32AA-466B-8831-A46B70001CEE}" type="pres">
      <dgm:prSet presAssocID="{6A49D921-0757-40F9-AB7B-F9679EC9DC12}" presName="box" presStyleLbl="node1" presStyleIdx="1" presStyleCnt="3" custLinFactNeighborX="0" custLinFactNeighborY="-445"/>
      <dgm:spPr/>
      <dgm:t>
        <a:bodyPr/>
        <a:lstStyle/>
        <a:p>
          <a:endParaRPr lang="ru-RU"/>
        </a:p>
      </dgm:t>
    </dgm:pt>
    <dgm:pt modelId="{80F25118-0332-41F8-8D44-E0F33A3698E8}" type="pres">
      <dgm:prSet presAssocID="{6A49D921-0757-40F9-AB7B-F9679EC9DC12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CC9671-9A28-40D7-AAE1-7811F92C0235}" type="pres">
      <dgm:prSet presAssocID="{6A49D921-0757-40F9-AB7B-F9679EC9DC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F393-030C-4C67-B7B4-61F64177F3DE}" type="pres">
      <dgm:prSet presAssocID="{7717DAEF-B8A3-4D51-8BA0-F98D7B6C99ED}" presName="spacer" presStyleCnt="0"/>
      <dgm:spPr/>
    </dgm:pt>
    <dgm:pt modelId="{99BF685B-53CF-4BC1-89D1-9A3AEE091457}" type="pres">
      <dgm:prSet presAssocID="{1F1D6907-AF89-4155-B3CF-871036F07D49}" presName="comp" presStyleCnt="0"/>
      <dgm:spPr/>
    </dgm:pt>
    <dgm:pt modelId="{9076247E-4BA4-4152-B883-1EBDD495DB17}" type="pres">
      <dgm:prSet presAssocID="{1F1D6907-AF89-4155-B3CF-871036F07D49}" presName="box" presStyleLbl="node1" presStyleIdx="2" presStyleCnt="3"/>
      <dgm:spPr/>
      <dgm:t>
        <a:bodyPr/>
        <a:lstStyle/>
        <a:p>
          <a:endParaRPr lang="ru-RU"/>
        </a:p>
      </dgm:t>
    </dgm:pt>
    <dgm:pt modelId="{7A3CA9C6-EB41-4680-AC34-C87F39426282}" type="pres">
      <dgm:prSet presAssocID="{1F1D6907-AF89-4155-B3CF-871036F07D49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248111-3463-4FBB-9054-15E009F9CDBD}" type="pres">
      <dgm:prSet presAssocID="{1F1D6907-AF89-4155-B3CF-871036F07D4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86968-40A6-48BA-ACC6-D2AEC5959A1F}" type="presOf" srcId="{1F1D6907-AF89-4155-B3CF-871036F07D49}" destId="{13248111-3463-4FBB-9054-15E009F9CDBD}" srcOrd="1" destOrd="0" presId="urn:microsoft.com/office/officeart/2005/8/layout/vList4#2"/>
    <dgm:cxn modelId="{2C64D77E-5221-45BD-8304-4FEB0E27F353}" type="presOf" srcId="{3C862739-E9FF-44C1-92EC-9F16D256523D}" destId="{370B0535-93E3-43D2-8C3B-EB900B8B32B5}" srcOrd="1" destOrd="0" presId="urn:microsoft.com/office/officeart/2005/8/layout/vList4#2"/>
    <dgm:cxn modelId="{DF016BC1-92BB-448C-AA23-BD686CD86B72}" type="presOf" srcId="{543B331C-F91D-4CBF-9493-11915B1AF503}" destId="{8ACA1666-29C4-4F09-99F4-40B72092EB5B}" srcOrd="0" destOrd="0" presId="urn:microsoft.com/office/officeart/2005/8/layout/vList4#2"/>
    <dgm:cxn modelId="{43AB13C6-B945-433A-89E2-95D76CA0AFA6}" type="presOf" srcId="{3C862739-E9FF-44C1-92EC-9F16D256523D}" destId="{18D19605-09A9-4829-AC01-86489A7E1156}" srcOrd="0" destOrd="0" presId="urn:microsoft.com/office/officeart/2005/8/layout/vList4#2"/>
    <dgm:cxn modelId="{DAD08FDB-6D2E-464F-9D07-EE7F59A64AD8}" srcId="{543B331C-F91D-4CBF-9493-11915B1AF503}" destId="{1F1D6907-AF89-4155-B3CF-871036F07D49}" srcOrd="2" destOrd="0" parTransId="{01ACAD2D-D2F8-4972-B7FD-9273B99F72C1}" sibTransId="{B891E428-F90C-4B59-AEE3-52EEA85514FD}"/>
    <dgm:cxn modelId="{B2042CD9-D9EF-4D14-A2D0-C152BF7837FA}" type="presOf" srcId="{6A49D921-0757-40F9-AB7B-F9679EC9DC12}" destId="{6C01809E-32AA-466B-8831-A46B70001CEE}" srcOrd="0" destOrd="0" presId="urn:microsoft.com/office/officeart/2005/8/layout/vList4#2"/>
    <dgm:cxn modelId="{C132F2CE-57CC-47C4-8E7C-A81C4FEB686C}" srcId="{543B331C-F91D-4CBF-9493-11915B1AF503}" destId="{6A49D921-0757-40F9-AB7B-F9679EC9DC12}" srcOrd="1" destOrd="0" parTransId="{4CEC271B-EE81-463A-8E8B-547AC09F460B}" sibTransId="{7717DAEF-B8A3-4D51-8BA0-F98D7B6C99ED}"/>
    <dgm:cxn modelId="{D993C898-0771-4060-A8E6-5B873EAF0B38}" srcId="{543B331C-F91D-4CBF-9493-11915B1AF503}" destId="{3C862739-E9FF-44C1-92EC-9F16D256523D}" srcOrd="0" destOrd="0" parTransId="{80EB70B2-81AA-4C85-9758-CF2F3CDD1DFF}" sibTransId="{D1AB0902-E7B0-4C66-BB7F-7126BE6691D0}"/>
    <dgm:cxn modelId="{BC5B1A40-FE53-4F85-B4E2-E87394FFD6FE}" type="presOf" srcId="{1F1D6907-AF89-4155-B3CF-871036F07D49}" destId="{9076247E-4BA4-4152-B883-1EBDD495DB17}" srcOrd="0" destOrd="0" presId="urn:microsoft.com/office/officeart/2005/8/layout/vList4#2"/>
    <dgm:cxn modelId="{5B359147-113F-43C7-AF72-6A2AD5830B5A}" type="presOf" srcId="{6A49D921-0757-40F9-AB7B-F9679EC9DC12}" destId="{0ECC9671-9A28-40D7-AAE1-7811F92C0235}" srcOrd="1" destOrd="0" presId="urn:microsoft.com/office/officeart/2005/8/layout/vList4#2"/>
    <dgm:cxn modelId="{BACF0E1F-7148-4E41-BAE9-D6A09BAE7DE4}" type="presParOf" srcId="{8ACA1666-29C4-4F09-99F4-40B72092EB5B}" destId="{C56EA2B3-F300-493F-A735-AEFB0F7B21DA}" srcOrd="0" destOrd="0" presId="urn:microsoft.com/office/officeart/2005/8/layout/vList4#2"/>
    <dgm:cxn modelId="{9563C1F1-21B7-43ED-96F6-5F229D1AA05D}" type="presParOf" srcId="{C56EA2B3-F300-493F-A735-AEFB0F7B21DA}" destId="{18D19605-09A9-4829-AC01-86489A7E1156}" srcOrd="0" destOrd="0" presId="urn:microsoft.com/office/officeart/2005/8/layout/vList4#2"/>
    <dgm:cxn modelId="{D5E13816-6223-4371-A153-C646FBCDFE76}" type="presParOf" srcId="{C56EA2B3-F300-493F-A735-AEFB0F7B21DA}" destId="{07F39CBA-D8AC-4699-A9BC-2FEB35539C32}" srcOrd="1" destOrd="0" presId="urn:microsoft.com/office/officeart/2005/8/layout/vList4#2"/>
    <dgm:cxn modelId="{D96E4094-A4CE-48DC-85FD-12758C989471}" type="presParOf" srcId="{C56EA2B3-F300-493F-A735-AEFB0F7B21DA}" destId="{370B0535-93E3-43D2-8C3B-EB900B8B32B5}" srcOrd="2" destOrd="0" presId="urn:microsoft.com/office/officeart/2005/8/layout/vList4#2"/>
    <dgm:cxn modelId="{DB001B84-555D-4AB9-931C-4C33B8FD5A07}" type="presParOf" srcId="{8ACA1666-29C4-4F09-99F4-40B72092EB5B}" destId="{28C94495-6BDB-4551-96F2-3986303D95B4}" srcOrd="1" destOrd="0" presId="urn:microsoft.com/office/officeart/2005/8/layout/vList4#2"/>
    <dgm:cxn modelId="{C2047692-F3F8-4618-88BC-CE458DD1A387}" type="presParOf" srcId="{8ACA1666-29C4-4F09-99F4-40B72092EB5B}" destId="{5583C300-1D69-4B54-A0F0-76569403D181}" srcOrd="2" destOrd="0" presId="urn:microsoft.com/office/officeart/2005/8/layout/vList4#2"/>
    <dgm:cxn modelId="{85446AAF-1969-4360-9C1D-B1E6B6257262}" type="presParOf" srcId="{5583C300-1D69-4B54-A0F0-76569403D181}" destId="{6C01809E-32AA-466B-8831-A46B70001CEE}" srcOrd="0" destOrd="0" presId="urn:microsoft.com/office/officeart/2005/8/layout/vList4#2"/>
    <dgm:cxn modelId="{80E72B16-A717-4578-A4B6-8B8288B43EB4}" type="presParOf" srcId="{5583C300-1D69-4B54-A0F0-76569403D181}" destId="{80F25118-0332-41F8-8D44-E0F33A3698E8}" srcOrd="1" destOrd="0" presId="urn:microsoft.com/office/officeart/2005/8/layout/vList4#2"/>
    <dgm:cxn modelId="{A062A7FA-5E3A-43B9-9B87-052D1F51962C}" type="presParOf" srcId="{5583C300-1D69-4B54-A0F0-76569403D181}" destId="{0ECC9671-9A28-40D7-AAE1-7811F92C0235}" srcOrd="2" destOrd="0" presId="urn:microsoft.com/office/officeart/2005/8/layout/vList4#2"/>
    <dgm:cxn modelId="{347C428E-4F09-406D-969D-DFEAE016B085}" type="presParOf" srcId="{8ACA1666-29C4-4F09-99F4-40B72092EB5B}" destId="{E8F1F393-030C-4C67-B7B4-61F64177F3DE}" srcOrd="3" destOrd="0" presId="urn:microsoft.com/office/officeart/2005/8/layout/vList4#2"/>
    <dgm:cxn modelId="{C766A36D-010F-44A3-A21A-5FDC6B60EB97}" type="presParOf" srcId="{8ACA1666-29C4-4F09-99F4-40B72092EB5B}" destId="{99BF685B-53CF-4BC1-89D1-9A3AEE091457}" srcOrd="4" destOrd="0" presId="urn:microsoft.com/office/officeart/2005/8/layout/vList4#2"/>
    <dgm:cxn modelId="{E3EC34E4-3474-46AA-8FB9-99C5C5FD7C8C}" type="presParOf" srcId="{99BF685B-53CF-4BC1-89D1-9A3AEE091457}" destId="{9076247E-4BA4-4152-B883-1EBDD495DB17}" srcOrd="0" destOrd="0" presId="urn:microsoft.com/office/officeart/2005/8/layout/vList4#2"/>
    <dgm:cxn modelId="{AFAE9347-ACC1-4F33-9B94-B1931FD495AE}" type="presParOf" srcId="{99BF685B-53CF-4BC1-89D1-9A3AEE091457}" destId="{7A3CA9C6-EB41-4680-AC34-C87F39426282}" srcOrd="1" destOrd="0" presId="urn:microsoft.com/office/officeart/2005/8/layout/vList4#2"/>
    <dgm:cxn modelId="{EB1292AA-928F-47DF-9B82-03A2E069F083}" type="presParOf" srcId="{99BF685B-53CF-4BC1-89D1-9A3AEE091457}" destId="{13248111-3463-4FBB-9054-15E009F9CDB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B1F0B-FDBF-4D8B-BB59-D2B81E741E54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AD9E6-0869-49B5-8D14-D4D1CF0DA65E}">
      <dgm:prSet phldrT="[Текст]" custT="1"/>
      <dgm:spPr>
        <a:solidFill>
          <a:srgbClr val="00CC00"/>
        </a:solidFill>
        <a:ln>
          <a:solidFill>
            <a:srgbClr val="336600"/>
          </a:solidFill>
        </a:ln>
      </dgm:spPr>
      <dgm:t>
        <a:bodyPr/>
        <a:lstStyle/>
        <a:p>
          <a:r>
            <a:rPr lang="uk-UA" sz="4400" dirty="0" smtClean="0">
              <a:solidFill>
                <a:srgbClr val="333300"/>
              </a:solidFill>
            </a:rPr>
            <a:t>Група «Практики»</a:t>
          </a:r>
          <a:endParaRPr lang="ru-RU" sz="4400" dirty="0">
            <a:solidFill>
              <a:srgbClr val="333300"/>
            </a:solidFill>
          </a:endParaRPr>
        </a:p>
      </dgm:t>
    </dgm:pt>
    <dgm:pt modelId="{3CF9C98F-A2A4-4656-AACA-E8B8248B42FC}" type="parTrans" cxnId="{95EF6A83-8D67-4F16-8E2E-A38E884D9262}">
      <dgm:prSet/>
      <dgm:spPr/>
      <dgm:t>
        <a:bodyPr/>
        <a:lstStyle/>
        <a:p>
          <a:endParaRPr lang="ru-RU"/>
        </a:p>
      </dgm:t>
    </dgm:pt>
    <dgm:pt modelId="{830F3859-9E3E-4919-9D81-AA3326D72320}" type="sibTrans" cxnId="{95EF6A83-8D67-4F16-8E2E-A38E884D9262}">
      <dgm:prSet/>
      <dgm:spPr/>
      <dgm:t>
        <a:bodyPr/>
        <a:lstStyle/>
        <a:p>
          <a:endParaRPr lang="ru-RU"/>
        </a:p>
      </dgm:t>
    </dgm:pt>
    <dgm:pt modelId="{80992AB3-D448-4513-ABE8-523E8F77FB26}">
      <dgm:prSet phldrT="[Текст]" custT="1"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3600" dirty="0" smtClean="0">
              <a:solidFill>
                <a:srgbClr val="008000"/>
              </a:solidFill>
            </a:rPr>
            <a:t>готує матеріал для виготовлення поробок по темі;</a:t>
          </a:r>
          <a:endParaRPr lang="ru-RU" sz="3600" dirty="0">
            <a:solidFill>
              <a:srgbClr val="008000"/>
            </a:solidFill>
          </a:endParaRPr>
        </a:p>
      </dgm:t>
    </dgm:pt>
    <dgm:pt modelId="{F41101F2-22DB-466F-88E2-EDC07B97BFA8}" type="parTrans" cxnId="{9C1A665A-0954-4059-B37A-59F87CE1E678}">
      <dgm:prSet/>
      <dgm:spPr/>
      <dgm:t>
        <a:bodyPr/>
        <a:lstStyle/>
        <a:p>
          <a:endParaRPr lang="ru-RU"/>
        </a:p>
      </dgm:t>
    </dgm:pt>
    <dgm:pt modelId="{C01307E1-27BD-4C1C-93AA-53709E34A262}" type="sibTrans" cxnId="{9C1A665A-0954-4059-B37A-59F87CE1E678}">
      <dgm:prSet/>
      <dgm:spPr/>
      <dgm:t>
        <a:bodyPr/>
        <a:lstStyle/>
        <a:p>
          <a:endParaRPr lang="ru-RU"/>
        </a:p>
      </dgm:t>
    </dgm:pt>
    <dgm:pt modelId="{78F1552C-3F8A-4734-9638-7A526A7CF023}">
      <dgm:prSet phldrT="[Текст]" custT="1"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3600" dirty="0" smtClean="0">
              <a:solidFill>
                <a:srgbClr val="008000"/>
              </a:solidFill>
            </a:rPr>
            <a:t>складає  виставку робіт.</a:t>
          </a:r>
          <a:endParaRPr lang="ru-RU" sz="3600" dirty="0">
            <a:solidFill>
              <a:srgbClr val="008000"/>
            </a:solidFill>
          </a:endParaRPr>
        </a:p>
      </dgm:t>
    </dgm:pt>
    <dgm:pt modelId="{E24F58FB-0141-4605-9362-D97685A461A9}" type="parTrans" cxnId="{4A308AAB-E428-4D64-817F-CF4E0B46D2CE}">
      <dgm:prSet/>
      <dgm:spPr/>
      <dgm:t>
        <a:bodyPr/>
        <a:lstStyle/>
        <a:p>
          <a:endParaRPr lang="ru-RU"/>
        </a:p>
      </dgm:t>
    </dgm:pt>
    <dgm:pt modelId="{47738CBC-77E3-4012-8B59-08E580F06414}" type="sibTrans" cxnId="{4A308AAB-E428-4D64-817F-CF4E0B46D2CE}">
      <dgm:prSet/>
      <dgm:spPr/>
      <dgm:t>
        <a:bodyPr/>
        <a:lstStyle/>
        <a:p>
          <a:endParaRPr lang="ru-RU"/>
        </a:p>
      </dgm:t>
    </dgm:pt>
    <dgm:pt modelId="{0B31D8A0-642D-46C3-BC1C-C35B2AA95EF3}" type="pres">
      <dgm:prSet presAssocID="{3DFB1F0B-FDBF-4D8B-BB59-D2B81E741E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EA3FD-9364-474C-A84F-D03B96792D3A}" type="pres">
      <dgm:prSet presAssocID="{E3DAD9E6-0869-49B5-8D14-D4D1CF0DA65E}" presName="comp" presStyleCnt="0"/>
      <dgm:spPr/>
    </dgm:pt>
    <dgm:pt modelId="{EFF71DBA-8C57-45C5-9E19-0A492147DC21}" type="pres">
      <dgm:prSet presAssocID="{E3DAD9E6-0869-49B5-8D14-D4D1CF0DA65E}" presName="box" presStyleLbl="node1" presStyleIdx="0" presStyleCnt="3"/>
      <dgm:spPr/>
      <dgm:t>
        <a:bodyPr/>
        <a:lstStyle/>
        <a:p>
          <a:endParaRPr lang="ru-RU"/>
        </a:p>
      </dgm:t>
    </dgm:pt>
    <dgm:pt modelId="{9476FB53-3A65-4D27-A755-AA96031C2564}" type="pres">
      <dgm:prSet presAssocID="{E3DAD9E6-0869-49B5-8D14-D4D1CF0DA65E}" presName="img" presStyleLbl="fgImgPlace1" presStyleIdx="0" presStyleCnt="3" custScaleX="820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CB14B3-23CB-46A2-B846-C70101DA93CF}" type="pres">
      <dgm:prSet presAssocID="{E3DAD9E6-0869-49B5-8D14-D4D1CF0DA6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AAD3D-18A8-4632-93B4-BFB7FDCCCDA2}" type="pres">
      <dgm:prSet presAssocID="{830F3859-9E3E-4919-9D81-AA3326D72320}" presName="spacer" presStyleCnt="0"/>
      <dgm:spPr/>
    </dgm:pt>
    <dgm:pt modelId="{89CD5D82-3209-45C1-9DE2-FEB5FBD7040E}" type="pres">
      <dgm:prSet presAssocID="{80992AB3-D448-4513-ABE8-523E8F77FB26}" presName="comp" presStyleCnt="0"/>
      <dgm:spPr/>
    </dgm:pt>
    <dgm:pt modelId="{CF16DBDA-81CF-4220-ACCC-2B5974C50717}" type="pres">
      <dgm:prSet presAssocID="{80992AB3-D448-4513-ABE8-523E8F77FB26}" presName="box" presStyleLbl="node1" presStyleIdx="1" presStyleCnt="3"/>
      <dgm:spPr/>
      <dgm:t>
        <a:bodyPr/>
        <a:lstStyle/>
        <a:p>
          <a:endParaRPr lang="ru-RU"/>
        </a:p>
      </dgm:t>
    </dgm:pt>
    <dgm:pt modelId="{8E601AA3-64FD-4FD9-97FE-8581E6A698BC}" type="pres">
      <dgm:prSet presAssocID="{80992AB3-D448-4513-ABE8-523E8F77FB26}" presName="img" presStyleLbl="fgImgPlace1" presStyleIdx="1" presStyleCnt="3" custScaleX="820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DA8F5B-15DD-4BDB-AA89-B2E680CFEB1A}" type="pres">
      <dgm:prSet presAssocID="{80992AB3-D448-4513-ABE8-523E8F77FB2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22C0-D523-4D0F-A78D-542851B5CBE1}" type="pres">
      <dgm:prSet presAssocID="{C01307E1-27BD-4C1C-93AA-53709E34A262}" presName="spacer" presStyleCnt="0"/>
      <dgm:spPr/>
    </dgm:pt>
    <dgm:pt modelId="{B44839D6-9120-4C9F-829B-38EC194C52C6}" type="pres">
      <dgm:prSet presAssocID="{78F1552C-3F8A-4734-9638-7A526A7CF023}" presName="comp" presStyleCnt="0"/>
      <dgm:spPr/>
    </dgm:pt>
    <dgm:pt modelId="{70C2E514-6E20-4159-BAB6-FE2ED7552DB6}" type="pres">
      <dgm:prSet presAssocID="{78F1552C-3F8A-4734-9638-7A526A7CF023}" presName="box" presStyleLbl="node1" presStyleIdx="2" presStyleCnt="3"/>
      <dgm:spPr/>
      <dgm:t>
        <a:bodyPr/>
        <a:lstStyle/>
        <a:p>
          <a:endParaRPr lang="ru-RU"/>
        </a:p>
      </dgm:t>
    </dgm:pt>
    <dgm:pt modelId="{3A27885D-3A8A-4082-98A5-9927AE63D170}" type="pres">
      <dgm:prSet presAssocID="{78F1552C-3F8A-4734-9638-7A526A7CF023}" presName="img" presStyleLbl="fgImgPlace1" presStyleIdx="2" presStyleCnt="3" custScaleX="820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2644F2-4F45-46C1-8B22-3659668B55F8}" type="pres">
      <dgm:prSet presAssocID="{78F1552C-3F8A-4734-9638-7A526A7CF0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931B8-271D-4763-80BF-44696219522D}" type="presOf" srcId="{80992AB3-D448-4513-ABE8-523E8F77FB26}" destId="{A5DA8F5B-15DD-4BDB-AA89-B2E680CFEB1A}" srcOrd="1" destOrd="0" presId="urn:microsoft.com/office/officeart/2005/8/layout/vList4#3"/>
    <dgm:cxn modelId="{04D48714-582A-45BA-8701-53C996C73A99}" type="presOf" srcId="{E3DAD9E6-0869-49B5-8D14-D4D1CF0DA65E}" destId="{2FCB14B3-23CB-46A2-B846-C70101DA93CF}" srcOrd="1" destOrd="0" presId="urn:microsoft.com/office/officeart/2005/8/layout/vList4#3"/>
    <dgm:cxn modelId="{AEF022D2-6689-471E-A133-606D7DE30840}" type="presOf" srcId="{3DFB1F0B-FDBF-4D8B-BB59-D2B81E741E54}" destId="{0B31D8A0-642D-46C3-BC1C-C35B2AA95EF3}" srcOrd="0" destOrd="0" presId="urn:microsoft.com/office/officeart/2005/8/layout/vList4#3"/>
    <dgm:cxn modelId="{4A308AAB-E428-4D64-817F-CF4E0B46D2CE}" srcId="{3DFB1F0B-FDBF-4D8B-BB59-D2B81E741E54}" destId="{78F1552C-3F8A-4734-9638-7A526A7CF023}" srcOrd="2" destOrd="0" parTransId="{E24F58FB-0141-4605-9362-D97685A461A9}" sibTransId="{47738CBC-77E3-4012-8B59-08E580F06414}"/>
    <dgm:cxn modelId="{EA929B75-CE64-40F2-8BFF-A7B6CE2AAB1F}" type="presOf" srcId="{78F1552C-3F8A-4734-9638-7A526A7CF023}" destId="{70C2E514-6E20-4159-BAB6-FE2ED7552DB6}" srcOrd="0" destOrd="0" presId="urn:microsoft.com/office/officeart/2005/8/layout/vList4#3"/>
    <dgm:cxn modelId="{95EF6A83-8D67-4F16-8E2E-A38E884D9262}" srcId="{3DFB1F0B-FDBF-4D8B-BB59-D2B81E741E54}" destId="{E3DAD9E6-0869-49B5-8D14-D4D1CF0DA65E}" srcOrd="0" destOrd="0" parTransId="{3CF9C98F-A2A4-4656-AACA-E8B8248B42FC}" sibTransId="{830F3859-9E3E-4919-9D81-AA3326D72320}"/>
    <dgm:cxn modelId="{6D9843A7-D225-4EB5-945E-66964E94E16F}" type="presOf" srcId="{80992AB3-D448-4513-ABE8-523E8F77FB26}" destId="{CF16DBDA-81CF-4220-ACCC-2B5974C50717}" srcOrd="0" destOrd="0" presId="urn:microsoft.com/office/officeart/2005/8/layout/vList4#3"/>
    <dgm:cxn modelId="{E7F29789-6CDA-4183-B3F5-4671521463A6}" type="presOf" srcId="{E3DAD9E6-0869-49B5-8D14-D4D1CF0DA65E}" destId="{EFF71DBA-8C57-45C5-9E19-0A492147DC21}" srcOrd="0" destOrd="0" presId="urn:microsoft.com/office/officeart/2005/8/layout/vList4#3"/>
    <dgm:cxn modelId="{9C1A665A-0954-4059-B37A-59F87CE1E678}" srcId="{3DFB1F0B-FDBF-4D8B-BB59-D2B81E741E54}" destId="{80992AB3-D448-4513-ABE8-523E8F77FB26}" srcOrd="1" destOrd="0" parTransId="{F41101F2-22DB-466F-88E2-EDC07B97BFA8}" sibTransId="{C01307E1-27BD-4C1C-93AA-53709E34A262}"/>
    <dgm:cxn modelId="{1ED26067-E6B2-4305-BE2E-E99CEB9A1C52}" type="presOf" srcId="{78F1552C-3F8A-4734-9638-7A526A7CF023}" destId="{A62644F2-4F45-46C1-8B22-3659668B55F8}" srcOrd="1" destOrd="0" presId="urn:microsoft.com/office/officeart/2005/8/layout/vList4#3"/>
    <dgm:cxn modelId="{43B180B3-83FA-457E-B810-F47FDFDD71D3}" type="presParOf" srcId="{0B31D8A0-642D-46C3-BC1C-C35B2AA95EF3}" destId="{223EA3FD-9364-474C-A84F-D03B96792D3A}" srcOrd="0" destOrd="0" presId="urn:microsoft.com/office/officeart/2005/8/layout/vList4#3"/>
    <dgm:cxn modelId="{318E7174-0D6A-41EE-82B3-35E00E9D9B69}" type="presParOf" srcId="{223EA3FD-9364-474C-A84F-D03B96792D3A}" destId="{EFF71DBA-8C57-45C5-9E19-0A492147DC21}" srcOrd="0" destOrd="0" presId="urn:microsoft.com/office/officeart/2005/8/layout/vList4#3"/>
    <dgm:cxn modelId="{FC4A36EA-6264-4480-819E-743FA974CDA9}" type="presParOf" srcId="{223EA3FD-9364-474C-A84F-D03B96792D3A}" destId="{9476FB53-3A65-4D27-A755-AA96031C2564}" srcOrd="1" destOrd="0" presId="urn:microsoft.com/office/officeart/2005/8/layout/vList4#3"/>
    <dgm:cxn modelId="{8ECD3514-A952-42B4-BC0F-5B88B8E99E27}" type="presParOf" srcId="{223EA3FD-9364-474C-A84F-D03B96792D3A}" destId="{2FCB14B3-23CB-46A2-B846-C70101DA93CF}" srcOrd="2" destOrd="0" presId="urn:microsoft.com/office/officeart/2005/8/layout/vList4#3"/>
    <dgm:cxn modelId="{B3A78A28-BD90-4BAA-99D3-F2808EF0E8A9}" type="presParOf" srcId="{0B31D8A0-642D-46C3-BC1C-C35B2AA95EF3}" destId="{95CAAD3D-18A8-4632-93B4-BFB7FDCCCDA2}" srcOrd="1" destOrd="0" presId="urn:microsoft.com/office/officeart/2005/8/layout/vList4#3"/>
    <dgm:cxn modelId="{B4402B95-2AB6-499A-8ECC-4FAC77A96FAB}" type="presParOf" srcId="{0B31D8A0-642D-46C3-BC1C-C35B2AA95EF3}" destId="{89CD5D82-3209-45C1-9DE2-FEB5FBD7040E}" srcOrd="2" destOrd="0" presId="urn:microsoft.com/office/officeart/2005/8/layout/vList4#3"/>
    <dgm:cxn modelId="{FE993CD9-0433-4CD1-B075-7F322CA9B073}" type="presParOf" srcId="{89CD5D82-3209-45C1-9DE2-FEB5FBD7040E}" destId="{CF16DBDA-81CF-4220-ACCC-2B5974C50717}" srcOrd="0" destOrd="0" presId="urn:microsoft.com/office/officeart/2005/8/layout/vList4#3"/>
    <dgm:cxn modelId="{4D6B9DF6-F36F-4CFB-BE7C-A37C5E1F2A35}" type="presParOf" srcId="{89CD5D82-3209-45C1-9DE2-FEB5FBD7040E}" destId="{8E601AA3-64FD-4FD9-97FE-8581E6A698BC}" srcOrd="1" destOrd="0" presId="urn:microsoft.com/office/officeart/2005/8/layout/vList4#3"/>
    <dgm:cxn modelId="{DEAE7A09-6851-4262-A60B-AA18A7C958EB}" type="presParOf" srcId="{89CD5D82-3209-45C1-9DE2-FEB5FBD7040E}" destId="{A5DA8F5B-15DD-4BDB-AA89-B2E680CFEB1A}" srcOrd="2" destOrd="0" presId="urn:microsoft.com/office/officeart/2005/8/layout/vList4#3"/>
    <dgm:cxn modelId="{297A2A28-A9B6-4112-967F-803E4E340B9F}" type="presParOf" srcId="{0B31D8A0-642D-46C3-BC1C-C35B2AA95EF3}" destId="{06CC22C0-D523-4D0F-A78D-542851B5CBE1}" srcOrd="3" destOrd="0" presId="urn:microsoft.com/office/officeart/2005/8/layout/vList4#3"/>
    <dgm:cxn modelId="{7CB71317-05D9-496B-BCAD-FD978E890036}" type="presParOf" srcId="{0B31D8A0-642D-46C3-BC1C-C35B2AA95EF3}" destId="{B44839D6-9120-4C9F-829B-38EC194C52C6}" srcOrd="4" destOrd="0" presId="urn:microsoft.com/office/officeart/2005/8/layout/vList4#3"/>
    <dgm:cxn modelId="{83B54EF3-7099-4E53-9BA1-957FFFCB1D1E}" type="presParOf" srcId="{B44839D6-9120-4C9F-829B-38EC194C52C6}" destId="{70C2E514-6E20-4159-BAB6-FE2ED7552DB6}" srcOrd="0" destOrd="0" presId="urn:microsoft.com/office/officeart/2005/8/layout/vList4#3"/>
    <dgm:cxn modelId="{6845C8C2-6E36-406A-A731-5ECC3ACD4C86}" type="presParOf" srcId="{B44839D6-9120-4C9F-829B-38EC194C52C6}" destId="{3A27885D-3A8A-4082-98A5-9927AE63D170}" srcOrd="1" destOrd="0" presId="urn:microsoft.com/office/officeart/2005/8/layout/vList4#3"/>
    <dgm:cxn modelId="{5470F297-F9E8-4AEF-8D5C-A329DEA988E1}" type="presParOf" srcId="{B44839D6-9120-4C9F-829B-38EC194C52C6}" destId="{A62644F2-4F45-46C1-8B22-3659668B55F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B4805-6242-43AE-B824-EA7EE81DD76E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99C48-1BD5-4F34-BF84-181E66CBE574}">
      <dgm:prSet phldrT="[Текст]" custT="1"/>
      <dgm:spPr>
        <a:solidFill>
          <a:srgbClr val="FFCC99"/>
        </a:solidFill>
        <a:ln>
          <a:solidFill>
            <a:srgbClr val="990000"/>
          </a:solidFill>
        </a:ln>
      </dgm:spPr>
      <dgm:t>
        <a:bodyPr/>
        <a:lstStyle/>
        <a:p>
          <a:r>
            <a:rPr lang="uk-UA" sz="3600" dirty="0" smtClean="0">
              <a:solidFill>
                <a:srgbClr val="CC0000"/>
              </a:solidFill>
            </a:rPr>
            <a:t>складає  власні твори для усного журналу.</a:t>
          </a:r>
          <a:endParaRPr lang="ru-RU" sz="3600" dirty="0">
            <a:solidFill>
              <a:srgbClr val="CC0000"/>
            </a:solidFill>
          </a:endParaRPr>
        </a:p>
      </dgm:t>
    </dgm:pt>
    <dgm:pt modelId="{B4C02D07-5F1F-451E-83EF-C036DCF7E9F6}" type="parTrans" cxnId="{38AB921D-715D-4E34-95FF-61FBD5C8E7A2}">
      <dgm:prSet/>
      <dgm:spPr/>
      <dgm:t>
        <a:bodyPr/>
        <a:lstStyle/>
        <a:p>
          <a:endParaRPr lang="ru-RU"/>
        </a:p>
      </dgm:t>
    </dgm:pt>
    <dgm:pt modelId="{875638D2-9BC5-42B3-80A0-B2E352304D5C}" type="sibTrans" cxnId="{38AB921D-715D-4E34-95FF-61FBD5C8E7A2}">
      <dgm:prSet/>
      <dgm:spPr/>
      <dgm:t>
        <a:bodyPr/>
        <a:lstStyle/>
        <a:p>
          <a:endParaRPr lang="ru-RU"/>
        </a:p>
      </dgm:t>
    </dgm:pt>
    <dgm:pt modelId="{77CCFA6E-4A71-4137-A4AB-35E27CFEF25A}">
      <dgm:prSet custT="1"/>
      <dgm:spPr>
        <a:solidFill>
          <a:srgbClr val="FF6600"/>
        </a:solidFill>
        <a:ln>
          <a:solidFill>
            <a:srgbClr val="990000"/>
          </a:solidFill>
        </a:ln>
      </dgm:spPr>
      <dgm:t>
        <a:bodyPr/>
        <a:lstStyle/>
        <a:p>
          <a:r>
            <a:rPr lang="uk-UA" sz="4400" dirty="0" smtClean="0">
              <a:solidFill>
                <a:srgbClr val="800000"/>
              </a:solidFill>
            </a:rPr>
            <a:t>Група «Літератори»</a:t>
          </a:r>
          <a:endParaRPr lang="ru-RU" sz="4400" dirty="0">
            <a:solidFill>
              <a:srgbClr val="800000"/>
            </a:solidFill>
          </a:endParaRPr>
        </a:p>
      </dgm:t>
    </dgm:pt>
    <dgm:pt modelId="{564A93C1-1CBF-49C3-BE0A-163C3BA014D5}" type="parTrans" cxnId="{0379D373-52FB-4D8B-BBC5-F6F482487745}">
      <dgm:prSet/>
      <dgm:spPr/>
      <dgm:t>
        <a:bodyPr/>
        <a:lstStyle/>
        <a:p>
          <a:endParaRPr lang="ru-RU"/>
        </a:p>
      </dgm:t>
    </dgm:pt>
    <dgm:pt modelId="{6785FA14-3A28-4684-8738-A79047F06A58}" type="sibTrans" cxnId="{0379D373-52FB-4D8B-BBC5-F6F482487745}">
      <dgm:prSet/>
      <dgm:spPr/>
      <dgm:t>
        <a:bodyPr/>
        <a:lstStyle/>
        <a:p>
          <a:endParaRPr lang="ru-RU"/>
        </a:p>
      </dgm:t>
    </dgm:pt>
    <dgm:pt modelId="{DA8ACED7-F6BA-4A91-8EDA-293D0210AB8C}">
      <dgm:prSet phldrT="[Текст]" custT="1"/>
      <dgm:spPr>
        <a:solidFill>
          <a:srgbClr val="FFCC99"/>
        </a:solidFill>
        <a:ln>
          <a:solidFill>
            <a:srgbClr val="990000"/>
          </a:solidFill>
        </a:ln>
      </dgm:spPr>
      <dgm:t>
        <a:bodyPr/>
        <a:lstStyle/>
        <a:p>
          <a:r>
            <a:rPr lang="uk-UA" sz="3600" dirty="0" smtClean="0">
              <a:solidFill>
                <a:srgbClr val="CC0000"/>
              </a:solidFill>
            </a:rPr>
            <a:t>збирає  зразки усної народної творчості та літератури;</a:t>
          </a:r>
          <a:endParaRPr lang="ru-RU" sz="3600" dirty="0">
            <a:solidFill>
              <a:srgbClr val="CC0000"/>
            </a:solidFill>
          </a:endParaRPr>
        </a:p>
      </dgm:t>
    </dgm:pt>
    <dgm:pt modelId="{936C7694-CC53-4FFA-9690-E4001F578848}" type="parTrans" cxnId="{AFE070A7-DEB6-41EB-A3C5-137253D2F09F}">
      <dgm:prSet/>
      <dgm:spPr/>
      <dgm:t>
        <a:bodyPr/>
        <a:lstStyle/>
        <a:p>
          <a:endParaRPr lang="ru-RU"/>
        </a:p>
      </dgm:t>
    </dgm:pt>
    <dgm:pt modelId="{329C50A3-D4EF-4644-B7B4-AC640D766DE4}" type="sibTrans" cxnId="{AFE070A7-DEB6-41EB-A3C5-137253D2F09F}">
      <dgm:prSet/>
      <dgm:spPr/>
      <dgm:t>
        <a:bodyPr/>
        <a:lstStyle/>
        <a:p>
          <a:endParaRPr lang="ru-RU"/>
        </a:p>
      </dgm:t>
    </dgm:pt>
    <dgm:pt modelId="{72FC2807-1A8F-448E-8EA6-9A1ABF165484}" type="pres">
      <dgm:prSet presAssocID="{BDBB4805-6242-43AE-B824-EA7EE81DD7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6A2D7-4C97-4D73-A00B-C5BC31730701}" type="pres">
      <dgm:prSet presAssocID="{77CCFA6E-4A71-4137-A4AB-35E27CFEF25A}" presName="comp" presStyleCnt="0"/>
      <dgm:spPr/>
    </dgm:pt>
    <dgm:pt modelId="{358AAA86-58CD-4C70-90CE-1B85A18444F3}" type="pres">
      <dgm:prSet presAssocID="{77CCFA6E-4A71-4137-A4AB-35E27CFEF25A}" presName="box" presStyleLbl="node1" presStyleIdx="0" presStyleCnt="3"/>
      <dgm:spPr/>
      <dgm:t>
        <a:bodyPr/>
        <a:lstStyle/>
        <a:p>
          <a:endParaRPr lang="ru-RU"/>
        </a:p>
      </dgm:t>
    </dgm:pt>
    <dgm:pt modelId="{57F414DD-9ED5-4D8A-A747-D42E24193C5E}" type="pres">
      <dgm:prSet presAssocID="{77CCFA6E-4A71-4137-A4AB-35E27CFEF25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996513-B1C9-4A4B-860E-7BC8610C4979}" type="pres">
      <dgm:prSet presAssocID="{77CCFA6E-4A71-4137-A4AB-35E27CFEF2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67DE-4E04-4CE0-993F-3E13C04B8F0F}" type="pres">
      <dgm:prSet presAssocID="{6785FA14-3A28-4684-8738-A79047F06A58}" presName="spacer" presStyleCnt="0"/>
      <dgm:spPr/>
    </dgm:pt>
    <dgm:pt modelId="{5E8DC7F1-660B-4F20-9E4A-C672C5F88733}" type="pres">
      <dgm:prSet presAssocID="{DA8ACED7-F6BA-4A91-8EDA-293D0210AB8C}" presName="comp" presStyleCnt="0"/>
      <dgm:spPr/>
    </dgm:pt>
    <dgm:pt modelId="{801F881A-6B72-493A-94A8-2D2E00F1D6B8}" type="pres">
      <dgm:prSet presAssocID="{DA8ACED7-F6BA-4A91-8EDA-293D0210AB8C}" presName="box" presStyleLbl="node1" presStyleIdx="1" presStyleCnt="3"/>
      <dgm:spPr/>
      <dgm:t>
        <a:bodyPr/>
        <a:lstStyle/>
        <a:p>
          <a:endParaRPr lang="ru-RU"/>
        </a:p>
      </dgm:t>
    </dgm:pt>
    <dgm:pt modelId="{3925ADDD-5DD0-496E-9732-7B8DB4975E61}" type="pres">
      <dgm:prSet presAssocID="{DA8ACED7-F6BA-4A91-8EDA-293D0210AB8C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84ECD9-8B5C-4D18-9FED-7D0F23453BD2}" type="pres">
      <dgm:prSet presAssocID="{DA8ACED7-F6BA-4A91-8EDA-293D0210AB8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130A8-7842-4ABF-91D1-7C6571B649B5}" type="pres">
      <dgm:prSet presAssocID="{329C50A3-D4EF-4644-B7B4-AC640D766DE4}" presName="spacer" presStyleCnt="0"/>
      <dgm:spPr/>
    </dgm:pt>
    <dgm:pt modelId="{3047FEA8-CB62-492C-AAEF-CCBBEA88CC3B}" type="pres">
      <dgm:prSet presAssocID="{CFE99C48-1BD5-4F34-BF84-181E66CBE574}" presName="comp" presStyleCnt="0"/>
      <dgm:spPr/>
    </dgm:pt>
    <dgm:pt modelId="{8FB89AFA-5DBE-4563-87A9-812C664A60B5}" type="pres">
      <dgm:prSet presAssocID="{CFE99C48-1BD5-4F34-BF84-181E66CBE574}" presName="box" presStyleLbl="node1" presStyleIdx="2" presStyleCnt="3"/>
      <dgm:spPr/>
      <dgm:t>
        <a:bodyPr/>
        <a:lstStyle/>
        <a:p>
          <a:endParaRPr lang="ru-RU"/>
        </a:p>
      </dgm:t>
    </dgm:pt>
    <dgm:pt modelId="{48BD9CF1-1641-4A2A-93BE-9E394B983C3A}" type="pres">
      <dgm:prSet presAssocID="{CFE99C48-1BD5-4F34-BF84-181E66CBE574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652B98-0193-4310-9663-E07741BBA61E}" type="pres">
      <dgm:prSet presAssocID="{CFE99C48-1BD5-4F34-BF84-181E66CBE57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6DB9D-2A87-4A09-9F36-FF1282515B42}" type="presOf" srcId="{77CCFA6E-4A71-4137-A4AB-35E27CFEF25A}" destId="{D2996513-B1C9-4A4B-860E-7BC8610C4979}" srcOrd="1" destOrd="0" presId="urn:microsoft.com/office/officeart/2005/8/layout/vList4#4"/>
    <dgm:cxn modelId="{B38374A8-E035-4FD1-9990-F033B8CB599F}" type="presOf" srcId="{BDBB4805-6242-43AE-B824-EA7EE81DD76E}" destId="{72FC2807-1A8F-448E-8EA6-9A1ABF165484}" srcOrd="0" destOrd="0" presId="urn:microsoft.com/office/officeart/2005/8/layout/vList4#4"/>
    <dgm:cxn modelId="{AFE070A7-DEB6-41EB-A3C5-137253D2F09F}" srcId="{BDBB4805-6242-43AE-B824-EA7EE81DD76E}" destId="{DA8ACED7-F6BA-4A91-8EDA-293D0210AB8C}" srcOrd="1" destOrd="0" parTransId="{936C7694-CC53-4FFA-9690-E4001F578848}" sibTransId="{329C50A3-D4EF-4644-B7B4-AC640D766DE4}"/>
    <dgm:cxn modelId="{BCB0CDD8-89D5-4EC0-9E4C-D24276D8CA9C}" type="presOf" srcId="{DA8ACED7-F6BA-4A91-8EDA-293D0210AB8C}" destId="{1184ECD9-8B5C-4D18-9FED-7D0F23453BD2}" srcOrd="1" destOrd="0" presId="urn:microsoft.com/office/officeart/2005/8/layout/vList4#4"/>
    <dgm:cxn modelId="{8660F1C7-ED15-4C91-A083-1FB1B9C2F6E1}" type="presOf" srcId="{DA8ACED7-F6BA-4A91-8EDA-293D0210AB8C}" destId="{801F881A-6B72-493A-94A8-2D2E00F1D6B8}" srcOrd="0" destOrd="0" presId="urn:microsoft.com/office/officeart/2005/8/layout/vList4#4"/>
    <dgm:cxn modelId="{6BA54D8B-551C-4B44-BB0C-18206B530586}" type="presOf" srcId="{CFE99C48-1BD5-4F34-BF84-181E66CBE574}" destId="{F9652B98-0193-4310-9663-E07741BBA61E}" srcOrd="1" destOrd="0" presId="urn:microsoft.com/office/officeart/2005/8/layout/vList4#4"/>
    <dgm:cxn modelId="{F75C44A9-564E-4AEE-8379-CEAA76140810}" type="presOf" srcId="{77CCFA6E-4A71-4137-A4AB-35E27CFEF25A}" destId="{358AAA86-58CD-4C70-90CE-1B85A18444F3}" srcOrd="0" destOrd="0" presId="urn:microsoft.com/office/officeart/2005/8/layout/vList4#4"/>
    <dgm:cxn modelId="{09C39628-37C8-4C06-B15B-39BA128D4645}" type="presOf" srcId="{CFE99C48-1BD5-4F34-BF84-181E66CBE574}" destId="{8FB89AFA-5DBE-4563-87A9-812C664A60B5}" srcOrd="0" destOrd="0" presId="urn:microsoft.com/office/officeart/2005/8/layout/vList4#4"/>
    <dgm:cxn modelId="{38AB921D-715D-4E34-95FF-61FBD5C8E7A2}" srcId="{BDBB4805-6242-43AE-B824-EA7EE81DD76E}" destId="{CFE99C48-1BD5-4F34-BF84-181E66CBE574}" srcOrd="2" destOrd="0" parTransId="{B4C02D07-5F1F-451E-83EF-C036DCF7E9F6}" sibTransId="{875638D2-9BC5-42B3-80A0-B2E352304D5C}"/>
    <dgm:cxn modelId="{0379D373-52FB-4D8B-BBC5-F6F482487745}" srcId="{BDBB4805-6242-43AE-B824-EA7EE81DD76E}" destId="{77CCFA6E-4A71-4137-A4AB-35E27CFEF25A}" srcOrd="0" destOrd="0" parTransId="{564A93C1-1CBF-49C3-BE0A-163C3BA014D5}" sibTransId="{6785FA14-3A28-4684-8738-A79047F06A58}"/>
    <dgm:cxn modelId="{34623B0A-D926-4612-8615-E163805772D8}" type="presParOf" srcId="{72FC2807-1A8F-448E-8EA6-9A1ABF165484}" destId="{3E16A2D7-4C97-4D73-A00B-C5BC31730701}" srcOrd="0" destOrd="0" presId="urn:microsoft.com/office/officeart/2005/8/layout/vList4#4"/>
    <dgm:cxn modelId="{2FC17960-F735-4AB8-83F4-2A7F138F9A9D}" type="presParOf" srcId="{3E16A2D7-4C97-4D73-A00B-C5BC31730701}" destId="{358AAA86-58CD-4C70-90CE-1B85A18444F3}" srcOrd="0" destOrd="0" presId="urn:microsoft.com/office/officeart/2005/8/layout/vList4#4"/>
    <dgm:cxn modelId="{315A9858-CCDE-4553-A78F-542DA4456FF6}" type="presParOf" srcId="{3E16A2D7-4C97-4D73-A00B-C5BC31730701}" destId="{57F414DD-9ED5-4D8A-A747-D42E24193C5E}" srcOrd="1" destOrd="0" presId="urn:microsoft.com/office/officeart/2005/8/layout/vList4#4"/>
    <dgm:cxn modelId="{8730A2A1-1892-43B0-BEDA-B93DB49652A9}" type="presParOf" srcId="{3E16A2D7-4C97-4D73-A00B-C5BC31730701}" destId="{D2996513-B1C9-4A4B-860E-7BC8610C4979}" srcOrd="2" destOrd="0" presId="urn:microsoft.com/office/officeart/2005/8/layout/vList4#4"/>
    <dgm:cxn modelId="{C6D3773C-E563-4876-B5E5-092AEB0AD2B4}" type="presParOf" srcId="{72FC2807-1A8F-448E-8EA6-9A1ABF165484}" destId="{B3B967DE-4E04-4CE0-993F-3E13C04B8F0F}" srcOrd="1" destOrd="0" presId="urn:microsoft.com/office/officeart/2005/8/layout/vList4#4"/>
    <dgm:cxn modelId="{8164BC71-37E6-49C0-BFD5-31974465FC52}" type="presParOf" srcId="{72FC2807-1A8F-448E-8EA6-9A1ABF165484}" destId="{5E8DC7F1-660B-4F20-9E4A-C672C5F88733}" srcOrd="2" destOrd="0" presId="urn:microsoft.com/office/officeart/2005/8/layout/vList4#4"/>
    <dgm:cxn modelId="{EA996F74-20AF-4A32-9AF2-C36DE8CCEB50}" type="presParOf" srcId="{5E8DC7F1-660B-4F20-9E4A-C672C5F88733}" destId="{801F881A-6B72-493A-94A8-2D2E00F1D6B8}" srcOrd="0" destOrd="0" presId="urn:microsoft.com/office/officeart/2005/8/layout/vList4#4"/>
    <dgm:cxn modelId="{C8ABEFE3-A169-45EC-8C86-9125BD2617CB}" type="presParOf" srcId="{5E8DC7F1-660B-4F20-9E4A-C672C5F88733}" destId="{3925ADDD-5DD0-496E-9732-7B8DB4975E61}" srcOrd="1" destOrd="0" presId="urn:microsoft.com/office/officeart/2005/8/layout/vList4#4"/>
    <dgm:cxn modelId="{5638B733-E027-4933-978A-F0AF9F388078}" type="presParOf" srcId="{5E8DC7F1-660B-4F20-9E4A-C672C5F88733}" destId="{1184ECD9-8B5C-4D18-9FED-7D0F23453BD2}" srcOrd="2" destOrd="0" presId="urn:microsoft.com/office/officeart/2005/8/layout/vList4#4"/>
    <dgm:cxn modelId="{583ED889-218C-452E-A457-261D6E57F550}" type="presParOf" srcId="{72FC2807-1A8F-448E-8EA6-9A1ABF165484}" destId="{0E7130A8-7842-4ABF-91D1-7C6571B649B5}" srcOrd="3" destOrd="0" presId="urn:microsoft.com/office/officeart/2005/8/layout/vList4#4"/>
    <dgm:cxn modelId="{B019BAB4-2D18-4DE2-BF91-BB3A9734F57C}" type="presParOf" srcId="{72FC2807-1A8F-448E-8EA6-9A1ABF165484}" destId="{3047FEA8-CB62-492C-AAEF-CCBBEA88CC3B}" srcOrd="4" destOrd="0" presId="urn:microsoft.com/office/officeart/2005/8/layout/vList4#4"/>
    <dgm:cxn modelId="{0F808AA4-3CBF-42FD-8732-BAA462817E01}" type="presParOf" srcId="{3047FEA8-CB62-492C-AAEF-CCBBEA88CC3B}" destId="{8FB89AFA-5DBE-4563-87A9-812C664A60B5}" srcOrd="0" destOrd="0" presId="urn:microsoft.com/office/officeart/2005/8/layout/vList4#4"/>
    <dgm:cxn modelId="{CA160239-F606-4B55-82C0-764188F8EE85}" type="presParOf" srcId="{3047FEA8-CB62-492C-AAEF-CCBBEA88CC3B}" destId="{48BD9CF1-1641-4A2A-93BE-9E394B983C3A}" srcOrd="1" destOrd="0" presId="urn:microsoft.com/office/officeart/2005/8/layout/vList4#4"/>
    <dgm:cxn modelId="{BD1C6330-7BFE-47EA-BCFF-977746215029}" type="presParOf" srcId="{3047FEA8-CB62-492C-AAEF-CCBBEA88CC3B}" destId="{F9652B98-0193-4310-9663-E07741BBA61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E1750-923C-4E54-8B1B-E187F5562EB9}">
      <dsp:nvSpPr>
        <dsp:cNvPr id="0" name=""/>
        <dsp:cNvSpPr/>
      </dsp:nvSpPr>
      <dsp:spPr>
        <a:xfrm>
          <a:off x="0" y="0"/>
          <a:ext cx="7643813" cy="1144544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i="0" kern="1200" dirty="0" smtClean="0">
              <a:solidFill>
                <a:srgbClr val="800000"/>
              </a:solidFill>
            </a:rPr>
            <a:t>Група </a:t>
          </a:r>
          <a:r>
            <a:rPr lang="uk-UA" sz="4400" b="0" i="0" kern="1200" dirty="0" err="1" smtClean="0">
              <a:solidFill>
                <a:srgbClr val="800000"/>
              </a:solidFill>
            </a:rPr>
            <a:t>“Шукачі</a:t>
          </a:r>
          <a:r>
            <a:rPr lang="uk-UA" sz="4400" b="0" i="0" kern="1200" dirty="0" smtClean="0">
              <a:solidFill>
                <a:srgbClr val="800000"/>
              </a:solidFill>
            </a:rPr>
            <a:t> </a:t>
          </a:r>
          <a:r>
            <a:rPr lang="uk-UA" sz="4400" b="0" i="0" kern="1200" dirty="0" err="1" smtClean="0">
              <a:solidFill>
                <a:srgbClr val="800000"/>
              </a:solidFill>
            </a:rPr>
            <a:t>знань”</a:t>
          </a:r>
          <a:r>
            <a:rPr lang="uk-UA" sz="4400" b="0" i="0" kern="1200" dirty="0" smtClean="0">
              <a:solidFill>
                <a:srgbClr val="800000"/>
              </a:solidFill>
            </a:rPr>
            <a:t>: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43217" y="0"/>
        <a:ext cx="6000595" cy="1144544"/>
      </dsp:txXfrm>
    </dsp:sp>
    <dsp:sp modelId="{229D5734-3636-4017-AEB1-3E4374D50338}">
      <dsp:nvSpPr>
        <dsp:cNvPr id="0" name=""/>
        <dsp:cNvSpPr/>
      </dsp:nvSpPr>
      <dsp:spPr>
        <a:xfrm>
          <a:off x="328932" y="114454"/>
          <a:ext cx="1099807" cy="915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1B551-700A-4F87-8CFF-01EDDA876FB5}">
      <dsp:nvSpPr>
        <dsp:cNvPr id="0" name=""/>
        <dsp:cNvSpPr/>
      </dsp:nvSpPr>
      <dsp:spPr>
        <a:xfrm>
          <a:off x="0" y="1258998"/>
          <a:ext cx="7643813" cy="114454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досліджує види, розміри та зовнішній вигляд рослини;</a:t>
          </a:r>
          <a:endParaRPr lang="ru-RU" sz="29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643217" y="1258998"/>
        <a:ext cx="6000595" cy="1144544"/>
      </dsp:txXfrm>
    </dsp:sp>
    <dsp:sp modelId="{BCDC50DC-D672-4D7B-9E08-57FED3E37442}">
      <dsp:nvSpPr>
        <dsp:cNvPr id="0" name=""/>
        <dsp:cNvSpPr/>
      </dsp:nvSpPr>
      <dsp:spPr>
        <a:xfrm>
          <a:off x="328932" y="1373452"/>
          <a:ext cx="1099807" cy="915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6E8A7-8A32-45BA-BC19-7734DC8AEF39}">
      <dsp:nvSpPr>
        <dsp:cNvPr id="0" name=""/>
        <dsp:cNvSpPr/>
      </dsp:nvSpPr>
      <dsp:spPr>
        <a:xfrm>
          <a:off x="0" y="2517997"/>
          <a:ext cx="7643813" cy="114454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створює усний журнал;</a:t>
          </a:r>
          <a:endParaRPr lang="ru-RU" sz="29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643217" y="2517997"/>
        <a:ext cx="6000595" cy="1144544"/>
      </dsp:txXfrm>
    </dsp:sp>
    <dsp:sp modelId="{B584A647-3CA7-4060-AD7B-DD0BAC33C75C}">
      <dsp:nvSpPr>
        <dsp:cNvPr id="0" name=""/>
        <dsp:cNvSpPr/>
      </dsp:nvSpPr>
      <dsp:spPr>
        <a:xfrm>
          <a:off x="328932" y="2632451"/>
          <a:ext cx="1099807" cy="915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F088-D7BA-4874-B38A-1606723DD425}">
      <dsp:nvSpPr>
        <dsp:cNvPr id="0" name=""/>
        <dsp:cNvSpPr/>
      </dsp:nvSpPr>
      <dsp:spPr>
        <a:xfrm>
          <a:off x="0" y="3776995"/>
          <a:ext cx="7643813" cy="114454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узагальнює матеріали дослідження для усного журналу.</a:t>
          </a:r>
          <a:endParaRPr lang="ru-RU" sz="29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643217" y="3776995"/>
        <a:ext cx="6000595" cy="1144544"/>
      </dsp:txXfrm>
    </dsp:sp>
    <dsp:sp modelId="{5C2C2258-68E1-4922-AA44-F0EB9E72FC96}">
      <dsp:nvSpPr>
        <dsp:cNvPr id="0" name=""/>
        <dsp:cNvSpPr/>
      </dsp:nvSpPr>
      <dsp:spPr>
        <a:xfrm>
          <a:off x="328932" y="3891449"/>
          <a:ext cx="1099807" cy="915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19605-09A9-4829-AC01-86489A7E1156}">
      <dsp:nvSpPr>
        <dsp:cNvPr id="0" name=""/>
        <dsp:cNvSpPr/>
      </dsp:nvSpPr>
      <dsp:spPr>
        <a:xfrm>
          <a:off x="0" y="0"/>
          <a:ext cx="7715250" cy="153888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CC0000"/>
              </a:solidFill>
            </a:rPr>
            <a:t>Група «Дослідники»</a:t>
          </a:r>
          <a:endParaRPr lang="ru-RU" sz="4400" kern="1200" dirty="0">
            <a:solidFill>
              <a:srgbClr val="CC0000"/>
            </a:solidFill>
          </a:endParaRPr>
        </a:p>
      </dsp:txBody>
      <dsp:txXfrm>
        <a:off x="1696938" y="0"/>
        <a:ext cx="6018311" cy="1538882"/>
      </dsp:txXfrm>
    </dsp:sp>
    <dsp:sp modelId="{07F39CBA-D8AC-4699-A9BC-2FEB35539C32}">
      <dsp:nvSpPr>
        <dsp:cNvPr id="0" name=""/>
        <dsp:cNvSpPr/>
      </dsp:nvSpPr>
      <dsp:spPr>
        <a:xfrm>
          <a:off x="153888" y="153888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1809E-32AA-466B-8831-A46B70001CEE}">
      <dsp:nvSpPr>
        <dsp:cNvPr id="0" name=""/>
        <dsp:cNvSpPr/>
      </dsp:nvSpPr>
      <dsp:spPr>
        <a:xfrm>
          <a:off x="0" y="1685923"/>
          <a:ext cx="7715250" cy="153888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10000"/>
                </a:schemeClr>
              </a:solidFill>
            </a:rPr>
            <a:t>шукає цікаву інформацію про калину;</a:t>
          </a:r>
          <a:endParaRPr lang="ru-RU" sz="36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1696938" y="1685923"/>
        <a:ext cx="6018311" cy="1538882"/>
      </dsp:txXfrm>
    </dsp:sp>
    <dsp:sp modelId="{80F25118-0332-41F8-8D44-E0F33A3698E8}">
      <dsp:nvSpPr>
        <dsp:cNvPr id="0" name=""/>
        <dsp:cNvSpPr/>
      </dsp:nvSpPr>
      <dsp:spPr>
        <a:xfrm>
          <a:off x="153888" y="1846659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247E-4BA4-4152-B883-1EBDD495DB17}">
      <dsp:nvSpPr>
        <dsp:cNvPr id="0" name=""/>
        <dsp:cNvSpPr/>
      </dsp:nvSpPr>
      <dsp:spPr>
        <a:xfrm>
          <a:off x="0" y="3385542"/>
          <a:ext cx="7715250" cy="153888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10000"/>
                </a:schemeClr>
              </a:solidFill>
            </a:rPr>
            <a:t>добирає малюнки та фотографії.</a:t>
          </a:r>
          <a:endParaRPr lang="ru-RU" sz="36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1696938" y="3385542"/>
        <a:ext cx="6018311" cy="1538882"/>
      </dsp:txXfrm>
    </dsp:sp>
    <dsp:sp modelId="{7A3CA9C6-EB41-4680-AC34-C87F39426282}">
      <dsp:nvSpPr>
        <dsp:cNvPr id="0" name=""/>
        <dsp:cNvSpPr/>
      </dsp:nvSpPr>
      <dsp:spPr>
        <a:xfrm>
          <a:off x="153888" y="3539430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71DBA-8C57-45C5-9E19-0A492147DC21}">
      <dsp:nvSpPr>
        <dsp:cNvPr id="0" name=""/>
        <dsp:cNvSpPr/>
      </dsp:nvSpPr>
      <dsp:spPr>
        <a:xfrm>
          <a:off x="0" y="0"/>
          <a:ext cx="7786687" cy="1538882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333300"/>
              </a:solidFill>
            </a:rPr>
            <a:t>Група «Практики»</a:t>
          </a:r>
          <a:endParaRPr lang="ru-RU" sz="4400" kern="1200" dirty="0">
            <a:solidFill>
              <a:srgbClr val="333300"/>
            </a:solidFill>
          </a:endParaRPr>
        </a:p>
      </dsp:txBody>
      <dsp:txXfrm>
        <a:off x="1711225" y="0"/>
        <a:ext cx="6075461" cy="1538882"/>
      </dsp:txXfrm>
    </dsp:sp>
    <dsp:sp modelId="{9476FB53-3A65-4D27-A755-AA96031C2564}">
      <dsp:nvSpPr>
        <dsp:cNvPr id="0" name=""/>
        <dsp:cNvSpPr/>
      </dsp:nvSpPr>
      <dsp:spPr>
        <a:xfrm>
          <a:off x="293503" y="153888"/>
          <a:ext cx="1278106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6DBDA-81CF-4220-ACCC-2B5974C50717}">
      <dsp:nvSpPr>
        <dsp:cNvPr id="0" name=""/>
        <dsp:cNvSpPr/>
      </dsp:nvSpPr>
      <dsp:spPr>
        <a:xfrm>
          <a:off x="0" y="1692771"/>
          <a:ext cx="7786687" cy="1538882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008000"/>
              </a:solidFill>
            </a:rPr>
            <a:t>готує матеріал для виготовлення поробок по темі;</a:t>
          </a:r>
          <a:endParaRPr lang="ru-RU" sz="3600" kern="1200" dirty="0">
            <a:solidFill>
              <a:srgbClr val="008000"/>
            </a:solidFill>
          </a:endParaRPr>
        </a:p>
      </dsp:txBody>
      <dsp:txXfrm>
        <a:off x="1711225" y="1692771"/>
        <a:ext cx="6075461" cy="1538882"/>
      </dsp:txXfrm>
    </dsp:sp>
    <dsp:sp modelId="{8E601AA3-64FD-4FD9-97FE-8581E6A698BC}">
      <dsp:nvSpPr>
        <dsp:cNvPr id="0" name=""/>
        <dsp:cNvSpPr/>
      </dsp:nvSpPr>
      <dsp:spPr>
        <a:xfrm>
          <a:off x="293503" y="1846659"/>
          <a:ext cx="1278106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E514-6E20-4159-BAB6-FE2ED7552DB6}">
      <dsp:nvSpPr>
        <dsp:cNvPr id="0" name=""/>
        <dsp:cNvSpPr/>
      </dsp:nvSpPr>
      <dsp:spPr>
        <a:xfrm>
          <a:off x="0" y="3385542"/>
          <a:ext cx="7786687" cy="1538882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008000"/>
              </a:solidFill>
            </a:rPr>
            <a:t>складає  виставку робіт.</a:t>
          </a:r>
          <a:endParaRPr lang="ru-RU" sz="3600" kern="1200" dirty="0">
            <a:solidFill>
              <a:srgbClr val="008000"/>
            </a:solidFill>
          </a:endParaRPr>
        </a:p>
      </dsp:txBody>
      <dsp:txXfrm>
        <a:off x="1711225" y="3385542"/>
        <a:ext cx="6075461" cy="1538882"/>
      </dsp:txXfrm>
    </dsp:sp>
    <dsp:sp modelId="{3A27885D-3A8A-4082-98A5-9927AE63D170}">
      <dsp:nvSpPr>
        <dsp:cNvPr id="0" name=""/>
        <dsp:cNvSpPr/>
      </dsp:nvSpPr>
      <dsp:spPr>
        <a:xfrm>
          <a:off x="293503" y="3539430"/>
          <a:ext cx="1278106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AAA86-58CD-4C70-90CE-1B85A18444F3}">
      <dsp:nvSpPr>
        <dsp:cNvPr id="0" name=""/>
        <dsp:cNvSpPr/>
      </dsp:nvSpPr>
      <dsp:spPr>
        <a:xfrm>
          <a:off x="0" y="0"/>
          <a:ext cx="7715250" cy="153888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800000"/>
              </a:solidFill>
            </a:rPr>
            <a:t>Група «Літератори»</a:t>
          </a:r>
          <a:endParaRPr lang="ru-RU" sz="4400" kern="1200" dirty="0">
            <a:solidFill>
              <a:srgbClr val="800000"/>
            </a:solidFill>
          </a:endParaRPr>
        </a:p>
      </dsp:txBody>
      <dsp:txXfrm>
        <a:off x="1696938" y="0"/>
        <a:ext cx="6018311" cy="1538882"/>
      </dsp:txXfrm>
    </dsp:sp>
    <dsp:sp modelId="{57F414DD-9ED5-4D8A-A747-D42E24193C5E}">
      <dsp:nvSpPr>
        <dsp:cNvPr id="0" name=""/>
        <dsp:cNvSpPr/>
      </dsp:nvSpPr>
      <dsp:spPr>
        <a:xfrm>
          <a:off x="153888" y="153888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F881A-6B72-493A-94A8-2D2E00F1D6B8}">
      <dsp:nvSpPr>
        <dsp:cNvPr id="0" name=""/>
        <dsp:cNvSpPr/>
      </dsp:nvSpPr>
      <dsp:spPr>
        <a:xfrm>
          <a:off x="0" y="1692771"/>
          <a:ext cx="7715250" cy="1538882"/>
        </a:xfrm>
        <a:prstGeom prst="roundRect">
          <a:avLst>
            <a:gd name="adj" fmla="val 10000"/>
          </a:avLst>
        </a:prstGeom>
        <a:solidFill>
          <a:srgbClr val="FFCC99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CC0000"/>
              </a:solidFill>
            </a:rPr>
            <a:t>збирає  зразки усної народної творчості та літератури;</a:t>
          </a:r>
          <a:endParaRPr lang="ru-RU" sz="3600" kern="1200" dirty="0">
            <a:solidFill>
              <a:srgbClr val="CC0000"/>
            </a:solidFill>
          </a:endParaRPr>
        </a:p>
      </dsp:txBody>
      <dsp:txXfrm>
        <a:off x="1696938" y="1692771"/>
        <a:ext cx="6018311" cy="1538882"/>
      </dsp:txXfrm>
    </dsp:sp>
    <dsp:sp modelId="{3925ADDD-5DD0-496E-9732-7B8DB4975E61}">
      <dsp:nvSpPr>
        <dsp:cNvPr id="0" name=""/>
        <dsp:cNvSpPr/>
      </dsp:nvSpPr>
      <dsp:spPr>
        <a:xfrm>
          <a:off x="153888" y="1846659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9AFA-5DBE-4563-87A9-812C664A60B5}">
      <dsp:nvSpPr>
        <dsp:cNvPr id="0" name=""/>
        <dsp:cNvSpPr/>
      </dsp:nvSpPr>
      <dsp:spPr>
        <a:xfrm>
          <a:off x="0" y="3385542"/>
          <a:ext cx="7715250" cy="1538882"/>
        </a:xfrm>
        <a:prstGeom prst="roundRect">
          <a:avLst>
            <a:gd name="adj" fmla="val 10000"/>
          </a:avLst>
        </a:prstGeom>
        <a:solidFill>
          <a:srgbClr val="FFCC99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CC0000"/>
              </a:solidFill>
            </a:rPr>
            <a:t>складає  власні твори для усного журналу.</a:t>
          </a:r>
          <a:endParaRPr lang="ru-RU" sz="3600" kern="1200" dirty="0">
            <a:solidFill>
              <a:srgbClr val="CC0000"/>
            </a:solidFill>
          </a:endParaRPr>
        </a:p>
      </dsp:txBody>
      <dsp:txXfrm>
        <a:off x="1696938" y="3385542"/>
        <a:ext cx="6018311" cy="1538882"/>
      </dsp:txXfrm>
    </dsp:sp>
    <dsp:sp modelId="{48BD9CF1-1641-4A2A-93BE-9E394B983C3A}">
      <dsp:nvSpPr>
        <dsp:cNvPr id="0" name=""/>
        <dsp:cNvSpPr/>
      </dsp:nvSpPr>
      <dsp:spPr>
        <a:xfrm>
          <a:off x="153888" y="3539430"/>
          <a:ext cx="1543050" cy="1231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3786214"/>
          </a:xfrm>
        </p:spPr>
        <p:txBody>
          <a:bodyPr/>
          <a:lstStyle/>
          <a:p>
            <a:r>
              <a:rPr lang="uk-UA" sz="280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         Дослідницько-пошуковий </a:t>
            </a:r>
            <a:br>
              <a:rPr lang="uk-UA" sz="280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uk-UA" sz="280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         проект</a:t>
            </a:r>
            <a:br>
              <a:rPr lang="uk-UA" sz="280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uk-UA" sz="28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uk-UA" sz="280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uk-UA" i="1" dirty="0" smtClean="0">
                <a:ln w="19050">
                  <a:solidFill>
                    <a:srgbClr val="800000"/>
                  </a:solidFill>
                </a:ln>
                <a:solidFill>
                  <a:srgbClr val="CC0000"/>
                </a:solidFill>
              </a:rPr>
              <a:t>Калина – одвічний символ України</a:t>
            </a:r>
            <a:endParaRPr lang="ru-RU" i="1" dirty="0">
              <a:ln w="19050">
                <a:solidFill>
                  <a:srgbClr val="800000"/>
                </a:solidFill>
              </a:ln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3929066"/>
            <a:ext cx="6643734" cy="2571768"/>
          </a:xfrm>
        </p:spPr>
        <p:txBody>
          <a:bodyPr/>
          <a:lstStyle/>
          <a:p>
            <a:pPr algn="l"/>
            <a:endParaRPr lang="uk-UA" sz="2900" dirty="0" smtClean="0"/>
          </a:p>
          <a:p>
            <a:pPr algn="l"/>
            <a:endParaRPr lang="uk-UA" sz="2900" dirty="0"/>
          </a:p>
          <a:p>
            <a:pPr algn="l"/>
            <a:endParaRPr lang="uk-UA" sz="2900" dirty="0" smtClean="0"/>
          </a:p>
          <a:p>
            <a:pPr algn="l"/>
            <a:r>
              <a:rPr lang="uk-UA" sz="2900" dirty="0" smtClean="0"/>
              <a:t>Вчитель: Григоришин О.С.</a:t>
            </a:r>
            <a:endParaRPr lang="ru-RU" dirty="0"/>
          </a:p>
        </p:txBody>
      </p:sp>
      <p:pic>
        <p:nvPicPr>
          <p:cNvPr id="4" name="Рисунок 3" descr="Изображение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2832" y="3399642"/>
            <a:ext cx="2797506" cy="262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354544" cy="150019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r>
              <a:rPr lang="ru-RU" sz="1600" dirty="0" err="1" smtClean="0"/>
              <a:t>Досі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повір'я</a:t>
            </a:r>
            <a:r>
              <a:rPr lang="ru-RU" sz="1600" dirty="0" smtClean="0"/>
              <a:t>: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вирізати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калини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сопілку</a:t>
            </a:r>
            <a:r>
              <a:rPr lang="ru-RU" sz="1600" dirty="0" smtClean="0"/>
              <a:t>, то в </a:t>
            </a:r>
            <a:r>
              <a:rPr lang="ru-RU" sz="1600" dirty="0" err="1" smtClean="0"/>
              <a:t>сім'ї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продовжувач</a:t>
            </a:r>
            <a:r>
              <a:rPr lang="ru-RU" sz="1600" dirty="0" smtClean="0"/>
              <a:t> роду — </a:t>
            </a:r>
            <a:r>
              <a:rPr lang="ru-RU" sz="1600" dirty="0" err="1" smtClean="0"/>
              <a:t>син</a:t>
            </a:r>
            <a:r>
              <a:rPr lang="ru-RU" sz="1600" dirty="0" smtClean="0"/>
              <a:t>.</a:t>
            </a:r>
          </a:p>
          <a:p>
            <a:pPr algn="ctr"/>
            <a:r>
              <a:rPr lang="uk-UA" sz="1600" dirty="0" smtClean="0"/>
              <a:t>З калини робили колиски для немовлят, прикрашали світлиці.</a:t>
            </a:r>
            <a:endParaRPr lang="ru-RU" sz="16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14290"/>
            <a:ext cx="4286280" cy="3357586"/>
          </a:xfr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 sz="1800" dirty="0" smtClean="0"/>
          </a:p>
          <a:p>
            <a:r>
              <a:rPr lang="ru-RU" sz="1800" dirty="0" smtClean="0"/>
              <a:t>Не </a:t>
            </a:r>
            <a:r>
              <a:rPr lang="ru-RU" sz="1800" dirty="0" err="1" smtClean="0"/>
              <a:t>обходився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калини</a:t>
            </a:r>
            <a:r>
              <a:rPr lang="ru-RU" sz="1800" dirty="0" smtClean="0"/>
              <a:t> і </a:t>
            </a:r>
            <a:r>
              <a:rPr lang="ru-RU" sz="1800" dirty="0" err="1" smtClean="0"/>
              <a:t>такий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важливий</a:t>
            </a:r>
            <a:r>
              <a:rPr lang="ru-RU" sz="1800" dirty="0" smtClean="0"/>
              <a:t> обряд, як </a:t>
            </a:r>
            <a:r>
              <a:rPr lang="ru-RU" sz="1800" dirty="0" err="1" smtClean="0"/>
              <a:t>весілля</a:t>
            </a:r>
            <a:r>
              <a:rPr lang="ru-RU" sz="1800" dirty="0" smtClean="0"/>
              <a:t>. У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весільних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піснях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слова про калину. </a:t>
            </a:r>
            <a:r>
              <a:rPr lang="ru-RU" sz="1800" dirty="0" err="1" smtClean="0"/>
              <a:t>Найдорожчих</a:t>
            </a:r>
            <a:r>
              <a:rPr lang="ru-RU" sz="1800" dirty="0" smtClean="0"/>
              <a:t> гостей </a:t>
            </a:r>
            <a:r>
              <a:rPr lang="ru-RU" sz="1800" dirty="0" err="1" smtClean="0"/>
              <a:t>зустрічали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короваєм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прикрашеним</a:t>
            </a:r>
            <a:r>
              <a:rPr lang="ru-RU" sz="1800" dirty="0" smtClean="0"/>
              <a:t> калиною</a:t>
            </a:r>
            <a:r>
              <a:rPr lang="uk-UA" sz="1800" dirty="0" smtClean="0"/>
              <a:t>. </a:t>
            </a:r>
            <a:r>
              <a:rPr lang="ru-RU" sz="1800" dirty="0" smtClean="0"/>
              <a:t> Перед </a:t>
            </a:r>
            <a:r>
              <a:rPr lang="ru-RU" sz="1800" dirty="0" err="1" smtClean="0"/>
              <a:t>молодими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столі</a:t>
            </a:r>
            <a:r>
              <a:rPr lang="ru-RU" sz="1800" dirty="0" smtClean="0"/>
              <a:t> ставили букет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гілочок</a:t>
            </a:r>
            <a:r>
              <a:rPr lang="ru-RU" sz="1800" dirty="0" smtClean="0"/>
              <a:t> дуба та </a:t>
            </a:r>
            <a:r>
              <a:rPr lang="ru-RU" sz="1800" dirty="0" err="1" smtClean="0"/>
              <a:t>калини</a:t>
            </a:r>
            <a:r>
              <a:rPr lang="ru-RU" sz="1800" dirty="0" smtClean="0"/>
              <a:t>. І на </a:t>
            </a:r>
            <a:r>
              <a:rPr lang="ru-RU" sz="1800" dirty="0" err="1" smtClean="0"/>
              <a:t>весільному</a:t>
            </a:r>
            <a:r>
              <a:rPr lang="ru-RU" sz="1800" dirty="0" smtClean="0"/>
              <a:t> рушнику </a:t>
            </a:r>
            <a:r>
              <a:rPr lang="ru-RU" sz="1800" dirty="0" err="1" smtClean="0"/>
              <a:t>вишивали</a:t>
            </a:r>
            <a:r>
              <a:rPr lang="ru-RU" sz="1800" dirty="0" smtClean="0"/>
              <a:t> калину </a:t>
            </a:r>
            <a:r>
              <a:rPr lang="ru-RU" sz="1800" dirty="0" err="1" smtClean="0"/>
              <a:t>з</a:t>
            </a:r>
            <a:r>
              <a:rPr lang="ru-RU" sz="1800" dirty="0" smtClean="0"/>
              <a:t> дубом як </a:t>
            </a:r>
            <a:r>
              <a:rPr lang="ru-RU" sz="1800" dirty="0" err="1" smtClean="0"/>
              <a:t>символи</a:t>
            </a:r>
            <a:r>
              <a:rPr lang="ru-RU" sz="1800" dirty="0" smtClean="0"/>
              <a:t> </a:t>
            </a:r>
            <a:r>
              <a:rPr lang="ru-RU" sz="1800" dirty="0" err="1" smtClean="0"/>
              <a:t>дівочої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краси</a:t>
            </a:r>
            <a:r>
              <a:rPr lang="ru-RU" sz="1800" dirty="0" smtClean="0"/>
              <a:t> і </a:t>
            </a:r>
            <a:r>
              <a:rPr lang="ru-RU" sz="1800" dirty="0" err="1" smtClean="0"/>
              <a:t>ніжності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чоловічої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сили</a:t>
            </a:r>
            <a:r>
              <a:rPr lang="ru-RU" sz="1800" dirty="0" smtClean="0"/>
              <a:t> і </a:t>
            </a:r>
            <a:r>
              <a:rPr lang="ru-RU" sz="1800" dirty="0" err="1" smtClean="0"/>
              <a:t>міцності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8" name="Содержимое 7" descr="630745_64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3905249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3929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f516fdf725ba7eb31870d9ca7b6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720" y="1785926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66">
              <a:alpha val="52941"/>
            </a:srgbClr>
          </a:solidFill>
          <a:ln w="38100"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uk-UA" sz="2400" dirty="0" smtClean="0"/>
              <a:t>Я</a:t>
            </a:r>
            <a:r>
              <a:rPr lang="ru-RU" sz="2400" dirty="0" err="1" smtClean="0"/>
              <a:t>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візьмете</a:t>
            </a:r>
            <a:r>
              <a:rPr lang="ru-RU" sz="2400" dirty="0" smtClean="0"/>
              <a:t> в руки </a:t>
            </a:r>
            <a:r>
              <a:rPr lang="ru-RU" sz="2400" dirty="0" err="1" smtClean="0"/>
              <a:t>ягідку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виймете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плід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сплющену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насінину</a:t>
            </a:r>
            <a:r>
              <a:rPr lang="ru-RU" sz="2400" dirty="0" smtClean="0"/>
              <a:t>, – то за формою вона </a:t>
            </a:r>
            <a:r>
              <a:rPr lang="ru-RU" sz="2400" dirty="0" err="1" smtClean="0"/>
              <a:t>нагадає</a:t>
            </a:r>
            <a:r>
              <a:rPr lang="ru-RU" sz="2400" dirty="0" smtClean="0"/>
              <a:t> вам </a:t>
            </a:r>
            <a:r>
              <a:rPr lang="ru-RU" sz="2400" dirty="0" err="1" smtClean="0"/>
              <a:t>людське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  <a:solidFill>
            <a:schemeClr val="accent3"/>
          </a:solidFill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Калина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слава </a:t>
            </a:r>
            <a:r>
              <a:rPr lang="ru-RU" sz="2800" i="1" dirty="0" err="1" smtClean="0"/>
              <a:t>рідної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землі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отчого</a:t>
            </a:r>
            <a:r>
              <a:rPr lang="ru-RU" sz="2800" i="1" dirty="0" smtClean="0"/>
              <a:t> краю, </a:t>
            </a:r>
            <a:r>
              <a:rPr lang="ru-RU" sz="2800" i="1" dirty="0" err="1" smtClean="0"/>
              <a:t>батькової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хати</a:t>
            </a:r>
            <a:r>
              <a:rPr lang="ru-RU" sz="2800" i="1" dirty="0" smtClean="0"/>
              <a:t>.</a:t>
            </a:r>
          </a:p>
          <a:p>
            <a:pPr algn="ctr">
              <a:buNone/>
            </a:pPr>
            <a:r>
              <a:rPr lang="ru-RU" sz="2800" b="1" i="1" dirty="0" smtClean="0"/>
              <a:t>Калина </a:t>
            </a:r>
            <a:r>
              <a:rPr lang="ru-RU" sz="2800" i="1" dirty="0" smtClean="0"/>
              <a:t> – 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той символ,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пам'ять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людську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береже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нагадуючи</a:t>
            </a:r>
            <a:r>
              <a:rPr lang="ru-RU" sz="2800" i="1" dirty="0" smtClean="0"/>
              <a:t> про </a:t>
            </a:r>
            <a:r>
              <a:rPr lang="ru-RU" sz="2800" i="1" dirty="0" err="1" smtClean="0"/>
              <a:t>милий</a:t>
            </a:r>
            <a:r>
              <a:rPr lang="ru-RU" sz="2800" i="1" dirty="0" smtClean="0"/>
              <a:t> край, </a:t>
            </a:r>
          </a:p>
          <a:p>
            <a:pPr algn="ctr">
              <a:buNone/>
            </a:pPr>
            <a:r>
              <a:rPr lang="ru-RU" sz="2800" i="1" dirty="0" err="1" smtClean="0"/>
              <a:t>це</a:t>
            </a:r>
            <a:r>
              <a:rPr lang="ru-RU" sz="2800" i="1" dirty="0" smtClean="0"/>
              <a:t> символ </a:t>
            </a:r>
            <a:r>
              <a:rPr lang="ru-RU" sz="2800" i="1" dirty="0" err="1" smtClean="0"/>
              <a:t>безсмертя</a:t>
            </a:r>
            <a:r>
              <a:rPr lang="ru-RU" sz="2800" i="1" dirty="0" smtClean="0"/>
              <a:t>.</a:t>
            </a:r>
          </a:p>
          <a:p>
            <a:pPr algn="r">
              <a:buNone/>
            </a:pPr>
            <a:r>
              <a:rPr lang="ru-RU" sz="2800" b="1" i="1" dirty="0" smtClean="0"/>
              <a:t>Калина</a:t>
            </a:r>
            <a:r>
              <a:rPr lang="ru-RU" sz="2800" i="1" dirty="0" smtClean="0"/>
              <a:t>  – 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символ </a:t>
            </a:r>
            <a:r>
              <a:rPr lang="ru-RU" sz="2800" i="1" dirty="0" err="1" smtClean="0"/>
              <a:t>мужності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незламності</a:t>
            </a:r>
            <a:r>
              <a:rPr lang="ru-RU" sz="2800" i="1" dirty="0" smtClean="0"/>
              <a:t> духу в </a:t>
            </a:r>
            <a:r>
              <a:rPr lang="ru-RU" sz="2800" i="1" dirty="0" err="1" smtClean="0"/>
              <a:t>боротьбі</a:t>
            </a:r>
            <a:r>
              <a:rPr lang="ru-RU" sz="2800" i="1" dirty="0" smtClean="0"/>
              <a:t> </a:t>
            </a:r>
          </a:p>
          <a:p>
            <a:pPr algn="r">
              <a:buNone/>
            </a:pPr>
            <a:r>
              <a:rPr lang="ru-RU" sz="2800" i="1" dirty="0" smtClean="0"/>
              <a:t>за </a:t>
            </a:r>
            <a:r>
              <a:rPr lang="ru-RU" sz="2800" i="1" dirty="0" err="1" smtClean="0"/>
              <a:t>незалежність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рідного</a:t>
            </a:r>
            <a:r>
              <a:rPr lang="ru-RU" sz="2800" i="1" dirty="0" smtClean="0"/>
              <a:t> краю.</a:t>
            </a:r>
          </a:p>
          <a:p>
            <a:endParaRPr lang="ru-RU" dirty="0"/>
          </a:p>
        </p:txBody>
      </p:sp>
      <p:pic>
        <p:nvPicPr>
          <p:cNvPr id="5" name="Рисунок 4" descr="807407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313688"/>
            <a:ext cx="3428992" cy="254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документ 5"/>
          <p:cNvSpPr/>
          <p:nvPr/>
        </p:nvSpPr>
        <p:spPr>
          <a:xfrm>
            <a:off x="3714744" y="5500702"/>
            <a:ext cx="5286412" cy="1214446"/>
          </a:xfrm>
          <a:prstGeom prst="flowChartDocument">
            <a:avLst/>
          </a:prstGeom>
          <a:solidFill>
            <a:srgbClr val="FF9966"/>
          </a:solidFill>
          <a:ln>
            <a:solidFill>
              <a:srgbClr val="CC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14744" y="5599556"/>
            <a:ext cx="5286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Ой 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лузі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червона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калина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похилилася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Чогось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наша славна Україна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зажурилася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ми тую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червону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калину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підіймемо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ми нашу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славну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гей, гей,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розвеселимо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chemeClr val="accent3"/>
          </a:solidFill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Калина – дерево </a:t>
            </a:r>
            <a:r>
              <a:rPr lang="ru-RU" sz="2000" dirty="0" err="1" smtClean="0"/>
              <a:t>поетичне</a:t>
            </a:r>
            <a:r>
              <a:rPr lang="ru-RU" sz="2000" dirty="0" smtClean="0"/>
              <a:t>. </a:t>
            </a:r>
            <a:r>
              <a:rPr lang="ru-RU" sz="2000" dirty="0" err="1" smtClean="0"/>
              <a:t>Калиновий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цвіт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привітне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вітання</a:t>
            </a:r>
            <a:r>
              <a:rPr lang="ru-RU" sz="2000" dirty="0" smtClean="0"/>
              <a:t> дочки до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. </a:t>
            </a:r>
            <a:r>
              <a:rPr lang="ru-RU" sz="2000" dirty="0" err="1" smtClean="0"/>
              <a:t>Нахилені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гілки</a:t>
            </a:r>
            <a:r>
              <a:rPr lang="ru-RU" sz="2000" dirty="0" smtClean="0"/>
              <a:t> – печаль. </a:t>
            </a:r>
            <a:r>
              <a:rPr lang="ru-RU" sz="2000" dirty="0" err="1" smtClean="0"/>
              <a:t>Зраджена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зламана</a:t>
            </a:r>
            <a:r>
              <a:rPr lang="ru-RU" sz="2000" dirty="0" smtClean="0"/>
              <a:t>  калина. </a:t>
            </a:r>
            <a:r>
              <a:rPr lang="ru-RU" sz="2000" dirty="0" err="1" smtClean="0"/>
              <a:t>Красень</a:t>
            </a:r>
            <a:r>
              <a:rPr lang="ru-RU" sz="2000" dirty="0" smtClean="0"/>
              <a:t> – </a:t>
            </a:r>
            <a:r>
              <a:rPr lang="ru-RU" sz="2000" dirty="0" err="1" smtClean="0"/>
              <a:t>син</a:t>
            </a:r>
            <a:r>
              <a:rPr lang="ru-RU" sz="2000" dirty="0" smtClean="0"/>
              <a:t> – </a:t>
            </a:r>
            <a:r>
              <a:rPr lang="ru-RU" sz="2000" dirty="0" err="1" smtClean="0"/>
              <a:t>матір’ю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калиною.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143404" cy="5214974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1600" dirty="0" smtClean="0"/>
              <a:t>Калину </a:t>
            </a:r>
            <a:r>
              <a:rPr lang="ru-RU" sz="1600" dirty="0" err="1" smtClean="0"/>
              <a:t>оспівують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піснях</a:t>
            </a:r>
            <a:r>
              <a:rPr lang="ru-RU" sz="1600" dirty="0" smtClean="0"/>
              <a:t>, про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легенди</a:t>
            </a:r>
            <a:r>
              <a:rPr lang="ru-RU" sz="1600" dirty="0" smtClean="0"/>
              <a:t>. В </a:t>
            </a:r>
            <a:r>
              <a:rPr lang="ru-RU" sz="1600" dirty="0" err="1" smtClean="0"/>
              <a:t>одній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них </a:t>
            </a:r>
            <a:r>
              <a:rPr lang="ru-RU" sz="1600" dirty="0" err="1" smtClean="0"/>
              <a:t>розповідається</a:t>
            </a:r>
            <a:r>
              <a:rPr lang="ru-RU" sz="1600" dirty="0" smtClean="0"/>
              <a:t> про те, як </a:t>
            </a:r>
            <a:r>
              <a:rPr lang="ru-RU" sz="1600" dirty="0" err="1" smtClean="0"/>
              <a:t>вродлива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дівчина</a:t>
            </a:r>
            <a:r>
              <a:rPr lang="ru-RU" sz="1600" dirty="0" smtClean="0"/>
              <a:t> Калина завела у болото </a:t>
            </a:r>
            <a:r>
              <a:rPr lang="ru-RU" sz="1600" dirty="0" err="1" smtClean="0"/>
              <a:t>ворогів-бусурманів</a:t>
            </a:r>
            <a:r>
              <a:rPr lang="ru-RU" sz="1600" dirty="0" smtClean="0"/>
              <a:t>.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них </a:t>
            </a:r>
            <a:r>
              <a:rPr lang="ru-RU" sz="1600" dirty="0" err="1" smtClean="0"/>
              <a:t>загинули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загинула</a:t>
            </a:r>
            <a:r>
              <a:rPr lang="ru-RU" sz="1600" dirty="0" smtClean="0"/>
              <a:t> і молода </a:t>
            </a:r>
            <a:r>
              <a:rPr lang="ru-RU" sz="1600" dirty="0" err="1" smtClean="0"/>
              <a:t>красуня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загибелі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виріс</a:t>
            </a:r>
            <a:r>
              <a:rPr lang="ru-RU" sz="1600" dirty="0" smtClean="0"/>
              <a:t> кущ,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на честь </a:t>
            </a:r>
            <a:r>
              <a:rPr lang="ru-RU" sz="1600" dirty="0" err="1" smtClean="0"/>
              <a:t>дівчини</a:t>
            </a:r>
            <a:r>
              <a:rPr lang="ru-RU" sz="1600" dirty="0" smtClean="0"/>
              <a:t> і назвали калиною.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uk-UA" sz="1400" dirty="0" smtClean="0"/>
              <a:t>      У своїй творчості до калини зверталась і Леся Українка. У своїй драмі  «Лісова пісня»  вона  4 рази звертається до образу калини. 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      Калина в неї живуча, гірка і солодка, безсмертна, як Україна. 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00174"/>
            <a:ext cx="4786314" cy="5024451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Оспівана</a:t>
            </a:r>
            <a:r>
              <a:rPr lang="ru-RU" sz="1800" dirty="0" smtClean="0"/>
              <a:t> калина у </a:t>
            </a:r>
            <a:r>
              <a:rPr lang="ru-RU" sz="1800" dirty="0" err="1" smtClean="0"/>
              <a:t>поезіях</a:t>
            </a:r>
            <a:r>
              <a:rPr lang="ru-RU" sz="1800" dirty="0" smtClean="0"/>
              <a:t> Т. Г. </a:t>
            </a:r>
            <a:r>
              <a:rPr lang="ru-RU" sz="1800" dirty="0" err="1" smtClean="0"/>
              <a:t>Шевченка</a:t>
            </a:r>
            <a:r>
              <a:rPr lang="ru-RU" sz="1800" dirty="0" smtClean="0"/>
              <a:t>, </a:t>
            </a:r>
          </a:p>
          <a:p>
            <a:pPr algn="ctr">
              <a:buNone/>
            </a:pPr>
            <a:r>
              <a:rPr lang="ru-RU" sz="1800" dirty="0" smtClean="0"/>
              <a:t>І. Франка.  У “</a:t>
            </a:r>
            <a:r>
              <a:rPr lang="ru-RU" sz="1800" dirty="0" err="1" smtClean="0"/>
              <a:t>Кобзарі</a:t>
            </a:r>
            <a:r>
              <a:rPr lang="ru-RU" sz="1800" dirty="0" smtClean="0"/>
              <a:t>” слово “калина” </a:t>
            </a:r>
            <a:r>
              <a:rPr lang="ru-RU" sz="1800" dirty="0" err="1" smtClean="0"/>
              <a:t>зустрічається</a:t>
            </a:r>
            <a:r>
              <a:rPr lang="ru-RU" sz="1800" dirty="0" smtClean="0"/>
              <a:t>  </a:t>
            </a:r>
            <a:r>
              <a:rPr lang="ru-RU" sz="1800" b="1" dirty="0" smtClean="0"/>
              <a:t>360 </a:t>
            </a:r>
            <a:r>
              <a:rPr lang="ru-RU" sz="1800" b="1" dirty="0" err="1" smtClean="0"/>
              <a:t>разів</a:t>
            </a:r>
            <a:r>
              <a:rPr lang="ru-RU" sz="1800" b="1" dirty="0" smtClean="0"/>
              <a:t>! </a:t>
            </a:r>
          </a:p>
          <a:p>
            <a:pPr>
              <a:buNone/>
            </a:pPr>
            <a:r>
              <a:rPr lang="ru-RU" sz="1800" dirty="0" smtClean="0"/>
              <a:t>Красу </a:t>
            </a:r>
            <a:r>
              <a:rPr lang="ru-RU" sz="1800" dirty="0" err="1" smtClean="0"/>
              <a:t>рідної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природи</a:t>
            </a:r>
            <a:r>
              <a:rPr lang="ru-RU" sz="1800" dirty="0" smtClean="0"/>
              <a:t> Тарас Шевченко    </a:t>
            </a:r>
            <a:r>
              <a:rPr lang="ru-RU" sz="1800" dirty="0" err="1" smtClean="0"/>
              <a:t>подає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поетичний</a:t>
            </a:r>
            <a:r>
              <a:rPr lang="ru-RU" sz="1800" dirty="0" smtClean="0"/>
              <a:t> образ </a:t>
            </a:r>
            <a:r>
              <a:rPr lang="ru-RU" sz="1800" dirty="0" err="1" smtClean="0"/>
              <a:t>калини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</a:t>
            </a:r>
            <a:r>
              <a:rPr lang="ru-RU" sz="1800" i="1" dirty="0" smtClean="0"/>
              <a:t>             </a:t>
            </a:r>
            <a:r>
              <a:rPr lang="uk-UA" sz="1800" i="1" dirty="0" smtClean="0"/>
              <a:t>Зацвіла в долині</a:t>
            </a:r>
            <a:br>
              <a:rPr lang="uk-UA" sz="1800" i="1" dirty="0" smtClean="0"/>
            </a:br>
            <a:r>
              <a:rPr lang="ru-RU" sz="1800" i="1" dirty="0" smtClean="0"/>
              <a:t>                                  </a:t>
            </a:r>
            <a:r>
              <a:rPr lang="uk-UA" sz="1800" i="1" dirty="0" smtClean="0"/>
              <a:t>Червона калина,</a:t>
            </a:r>
            <a:br>
              <a:rPr lang="uk-UA" sz="1800" i="1" dirty="0" smtClean="0"/>
            </a:br>
            <a:r>
              <a:rPr lang="ru-RU" sz="1800" i="1" dirty="0" smtClean="0"/>
              <a:t>                                  </a:t>
            </a:r>
            <a:r>
              <a:rPr lang="uk-UA" sz="1800" i="1" dirty="0" smtClean="0"/>
              <a:t>Ніби засміялась </a:t>
            </a:r>
            <a:r>
              <a:rPr lang="ru-RU" sz="1800" i="1" dirty="0" smtClean="0"/>
              <a:t>       </a:t>
            </a: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                                     </a:t>
            </a:r>
            <a:r>
              <a:rPr lang="uk-UA" sz="1800" i="1" dirty="0" smtClean="0"/>
              <a:t>Дівчина – дитина.</a:t>
            </a:r>
            <a:r>
              <a:rPr lang="ru-RU" sz="1800" i="1" dirty="0" smtClean="0"/>
              <a:t>                                  </a:t>
            </a: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                                    </a:t>
            </a:r>
            <a:r>
              <a:rPr lang="uk-UA" sz="1800" i="1" dirty="0" smtClean="0"/>
              <a:t>Любо-любо стало,</a:t>
            </a:r>
            <a:br>
              <a:rPr lang="uk-UA" sz="1800" i="1" dirty="0" smtClean="0"/>
            </a:br>
            <a:r>
              <a:rPr lang="ru-RU" sz="1800" i="1" dirty="0" smtClean="0"/>
              <a:t>                             </a:t>
            </a:r>
            <a:r>
              <a:rPr lang="uk-UA" sz="1800" i="1" dirty="0" smtClean="0"/>
              <a:t>Пташечка зраділа</a:t>
            </a:r>
            <a:br>
              <a:rPr lang="uk-UA" sz="1800" i="1" dirty="0" smtClean="0"/>
            </a:br>
            <a:r>
              <a:rPr lang="ru-RU" sz="1800" i="1" dirty="0" smtClean="0"/>
              <a:t>                                    </a:t>
            </a:r>
            <a:r>
              <a:rPr lang="uk-UA" sz="1800" i="1" dirty="0" smtClean="0"/>
              <a:t>І защебетала.</a:t>
            </a:r>
            <a:endParaRPr lang="ru-RU" sz="1800" dirty="0"/>
          </a:p>
        </p:txBody>
      </p:sp>
      <p:pic>
        <p:nvPicPr>
          <p:cNvPr id="5" name="Рисунок 4" descr="14176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14752"/>
            <a:ext cx="220942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otolia_25070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857628"/>
            <a:ext cx="2500330" cy="130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70"/>
          </a:xfrm>
          <a:solidFill>
            <a:schemeClr val="accent3"/>
          </a:solidFill>
          <a:ln>
            <a:solidFill>
              <a:srgbClr val="CC0000"/>
            </a:solidFill>
          </a:ln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800000"/>
                </a:solidFill>
              </a:rPr>
              <a:t>Про калину не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тільки</a:t>
            </a:r>
            <a:r>
              <a:rPr lang="ru-RU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складено</a:t>
            </a:r>
            <a:r>
              <a:rPr lang="ru-RU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багато</a:t>
            </a:r>
            <a:r>
              <a:rPr lang="ru-RU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віршів</a:t>
            </a:r>
            <a:r>
              <a:rPr lang="ru-RU" sz="1800" b="1" i="1" dirty="0" smtClean="0">
                <a:solidFill>
                  <a:srgbClr val="800000"/>
                </a:solidFill>
              </a:rPr>
              <a:t>,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пісень</a:t>
            </a:r>
            <a:r>
              <a:rPr lang="ru-RU" sz="1800" b="1" i="1" dirty="0" smtClean="0">
                <a:solidFill>
                  <a:srgbClr val="800000"/>
                </a:solidFill>
              </a:rPr>
              <a:t>, а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й</a:t>
            </a:r>
            <a:r>
              <a:rPr lang="ru-RU" sz="1800" b="1" i="1" dirty="0" smtClean="0">
                <a:solidFill>
                  <a:srgbClr val="800000"/>
                </a:solidFill>
              </a:rPr>
              <a:t> написано картин художниками. Особливо часто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зустрічається</a:t>
            </a:r>
            <a:r>
              <a:rPr lang="ru-RU" sz="1800" b="1" i="1" dirty="0" smtClean="0">
                <a:solidFill>
                  <a:srgbClr val="800000"/>
                </a:solidFill>
              </a:rPr>
              <a:t> калина в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орнаменті</a:t>
            </a:r>
            <a:r>
              <a:rPr lang="ru-RU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петриківського</a:t>
            </a:r>
            <a:r>
              <a:rPr lang="ru-RU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i="1" dirty="0" err="1" smtClean="0">
                <a:solidFill>
                  <a:srgbClr val="800000"/>
                </a:solidFill>
              </a:rPr>
              <a:t>розпису</a:t>
            </a:r>
            <a:r>
              <a:rPr lang="ru-RU" sz="1800" b="1" i="1" dirty="0" smtClean="0">
                <a:solidFill>
                  <a:srgbClr val="800000"/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o.1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203416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uk_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28736"/>
            <a:ext cx="28575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r.5s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214818"/>
            <a:ext cx="3505200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.r.-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357298"/>
            <a:ext cx="3095612" cy="2149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16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714884"/>
            <a:ext cx="272165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16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714751"/>
            <a:ext cx="1857388" cy="2950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  <a:solidFill>
            <a:schemeClr val="accent3"/>
          </a:solidFill>
        </p:spPr>
        <p:txBody>
          <a:bodyPr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</a:t>
            </a:r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сенканів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57214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uk-UA" sz="2000" dirty="0" smtClean="0"/>
              <a:t>Калина.</a:t>
            </a:r>
            <a:endParaRPr lang="ru-RU" sz="2000" dirty="0" smtClean="0"/>
          </a:p>
          <a:p>
            <a:r>
              <a:rPr lang="uk-UA" sz="2000" dirty="0" smtClean="0"/>
              <a:t>Червона, пишна.</a:t>
            </a:r>
            <a:endParaRPr lang="ru-RU" sz="2000" dirty="0" smtClean="0"/>
          </a:p>
          <a:p>
            <a:r>
              <a:rPr lang="uk-UA" sz="2000" dirty="0" smtClean="0"/>
              <a:t>Зацвіла, розквітла, похилилася.</a:t>
            </a:r>
            <a:endParaRPr lang="ru-RU" sz="2000" dirty="0" smtClean="0"/>
          </a:p>
          <a:p>
            <a:r>
              <a:rPr lang="uk-UA" sz="2000" dirty="0" smtClean="0"/>
              <a:t>Це моя рідна земля.</a:t>
            </a:r>
            <a:endParaRPr lang="ru-RU" sz="2000" dirty="0" smtClean="0"/>
          </a:p>
          <a:p>
            <a:r>
              <a:rPr lang="uk-UA" sz="2000" dirty="0" smtClean="0"/>
              <a:t>Символ.</a:t>
            </a:r>
            <a:endParaRPr lang="ru-RU" sz="2000" dirty="0" smtClean="0"/>
          </a:p>
          <a:p>
            <a:pPr lvl="0" algn="r"/>
            <a:r>
              <a:rPr lang="uk-UA" sz="2000" dirty="0" smtClean="0"/>
              <a:t>Калина.</a:t>
            </a:r>
            <a:endParaRPr lang="ru-RU" sz="2000" dirty="0" smtClean="0"/>
          </a:p>
          <a:p>
            <a:pPr algn="r"/>
            <a:r>
              <a:rPr lang="uk-UA" sz="2000" dirty="0" smtClean="0"/>
              <a:t>Солодка, гірка.</a:t>
            </a:r>
            <a:endParaRPr lang="ru-RU" sz="2000" dirty="0" smtClean="0"/>
          </a:p>
          <a:p>
            <a:pPr algn="r"/>
            <a:r>
              <a:rPr lang="uk-UA" sz="2000" dirty="0" smtClean="0"/>
              <a:t>Пишається, червоніє, звеселяє.</a:t>
            </a:r>
            <a:endParaRPr lang="ru-RU" sz="2000" dirty="0" smtClean="0"/>
          </a:p>
          <a:p>
            <a:pPr algn="r"/>
            <a:r>
              <a:rPr lang="uk-UA" sz="2000" dirty="0" smtClean="0"/>
              <a:t>Рослина – символ батьківської оселі.</a:t>
            </a:r>
            <a:endParaRPr lang="ru-RU" sz="2000" dirty="0" smtClean="0"/>
          </a:p>
          <a:p>
            <a:pPr algn="r"/>
            <a:r>
              <a:rPr lang="uk-UA" sz="2000" dirty="0" smtClean="0"/>
              <a:t>Пам'ять. </a:t>
            </a:r>
            <a:endParaRPr lang="ru-RU" sz="2000" dirty="0" smtClean="0"/>
          </a:p>
          <a:p>
            <a:pPr lvl="0"/>
            <a:r>
              <a:rPr lang="uk-UA" sz="2000" dirty="0" smtClean="0"/>
              <a:t>Калина.</a:t>
            </a:r>
            <a:endParaRPr lang="ru-RU" sz="2000" dirty="0" smtClean="0"/>
          </a:p>
          <a:p>
            <a:r>
              <a:rPr lang="uk-UA" sz="2000" dirty="0" smtClean="0"/>
              <a:t>Поетична, рідна.</a:t>
            </a:r>
            <a:endParaRPr lang="ru-RU" sz="2000" dirty="0" smtClean="0"/>
          </a:p>
          <a:p>
            <a:r>
              <a:rPr lang="uk-UA" sz="2000" dirty="0" smtClean="0"/>
              <a:t>Посадили, пам’ятати, оберігати.</a:t>
            </a:r>
            <a:endParaRPr lang="ru-RU" sz="2000" dirty="0" smtClean="0"/>
          </a:p>
          <a:p>
            <a:r>
              <a:rPr lang="uk-UA" sz="2000" dirty="0" smtClean="0"/>
              <a:t>Краса і врода Батьківщини.</a:t>
            </a:r>
            <a:endParaRPr lang="ru-RU" sz="2000" dirty="0" smtClean="0"/>
          </a:p>
          <a:p>
            <a:r>
              <a:rPr lang="uk-UA" sz="2000" dirty="0" smtClean="0"/>
              <a:t>Матуся.</a:t>
            </a:r>
            <a:endParaRPr lang="ru-RU" sz="2000" dirty="0" smtClean="0"/>
          </a:p>
          <a:p>
            <a:pPr>
              <a:buNone/>
            </a:pPr>
            <a:r>
              <a:rPr lang="uk-UA" sz="2400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izobrazhenie_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496"/>
            <a:ext cx="207170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819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2542722" cy="1581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C90012322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572008"/>
            <a:ext cx="1821940" cy="2072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MC90019357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142984"/>
            <a:ext cx="171451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m_r4-3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5214950"/>
            <a:ext cx="1257303" cy="1242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sm_r4-4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214686"/>
            <a:ext cx="135732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440510"/>
          </a:xfrm>
        </p:spPr>
        <p:txBody>
          <a:bodyPr numCol="2"/>
          <a:lstStyle/>
          <a:p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коло </a:t>
            </a:r>
            <a:r>
              <a:rPr lang="ru-RU" sz="1800" i="1" dirty="0" err="1" smtClean="0"/>
              <a:t>школи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err="1" smtClean="0"/>
              <a:t>Щоб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цілий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світ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err="1" smtClean="0"/>
              <a:t>Усміхалась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щиро</a:t>
            </a:r>
            <a:r>
              <a:rPr lang="ru-RU" sz="1800" i="1" dirty="0" smtClean="0"/>
              <a:t> доля,</a:t>
            </a:r>
            <a:br>
              <a:rPr lang="ru-RU" sz="1800" i="1" dirty="0" smtClean="0"/>
            </a:br>
            <a:r>
              <a:rPr lang="ru-RU" sz="1800" i="1" dirty="0" err="1" smtClean="0"/>
              <a:t>Материнський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ніжний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цвіт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на </a:t>
            </a:r>
            <a:r>
              <a:rPr lang="ru-RU" sz="1800" i="1" dirty="0" err="1" smtClean="0"/>
              <a:t>городі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Щоб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заквітнула</a:t>
            </a:r>
            <a:r>
              <a:rPr lang="ru-RU" sz="1800" i="1" dirty="0" smtClean="0"/>
              <a:t> земля!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Із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роси</a:t>
            </a:r>
            <a:r>
              <a:rPr lang="ru-RU" sz="1800" i="1" dirty="0" smtClean="0"/>
              <a:t> - пречиста </a:t>
            </a:r>
            <a:r>
              <a:rPr lang="ru-RU" sz="1800" i="1" dirty="0" err="1" smtClean="0"/>
              <a:t>врода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З неба - почерк журавля.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коло тину,</a:t>
            </a:r>
            <a:br>
              <a:rPr lang="ru-RU" sz="1800" i="1" dirty="0" smtClean="0"/>
            </a:br>
            <a:r>
              <a:rPr lang="ru-RU" sz="1800" i="1" dirty="0" err="1" smtClean="0"/>
              <a:t>Щоб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злагода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цвіла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>Буде щедрою родина,</a:t>
            </a:r>
            <a:br>
              <a:rPr lang="ru-RU" sz="1800" i="1" dirty="0" smtClean="0"/>
            </a:br>
            <a:r>
              <a:rPr lang="ru-RU" sz="1800" i="1" dirty="0" smtClean="0"/>
              <a:t>Буде честь </a:t>
            </a:r>
            <a:r>
              <a:rPr lang="ru-RU" sz="1800" i="1" dirty="0" err="1" smtClean="0"/>
              <a:t>їй</a:t>
            </a:r>
            <a:r>
              <a:rPr lang="ru-RU" sz="1800" i="1" dirty="0" smtClean="0"/>
              <a:t> і хвала.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коло </a:t>
            </a:r>
            <a:r>
              <a:rPr lang="ru-RU" sz="1800" i="1" dirty="0" err="1" smtClean="0"/>
              <a:t>хати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Щоб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всеньке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життя</a:t>
            </a:r>
            <a:r>
              <a:rPr lang="ru-RU" sz="1800" i="1" dirty="0" smtClean="0"/>
              <a:t>!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Стане </a:t>
            </a:r>
            <a:r>
              <a:rPr lang="ru-RU" sz="1800" i="1" dirty="0" err="1" smtClean="0"/>
              <a:t>кожен</a:t>
            </a:r>
            <a:r>
              <a:rPr lang="ru-RU" sz="1800" i="1" dirty="0" smtClean="0"/>
              <a:t> ранок святом,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Дітям</a:t>
            </a:r>
            <a:r>
              <a:rPr lang="ru-RU" sz="1800" i="1" dirty="0" smtClean="0"/>
              <a:t> буде </a:t>
            </a:r>
            <a:r>
              <a:rPr lang="ru-RU" sz="1800" i="1" dirty="0" err="1" smtClean="0"/>
              <a:t>вороття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в </a:t>
            </a:r>
            <a:r>
              <a:rPr lang="ru-RU" sz="1800" i="1" dirty="0" err="1" smtClean="0"/>
              <a:t>чистім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полі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Хай вона освятить час!</a:t>
            </a:r>
            <a:br>
              <a:rPr lang="ru-RU" sz="1800" i="1" dirty="0" smtClean="0"/>
            </a:br>
            <a:r>
              <a:rPr lang="ru-RU" sz="1800" i="1" dirty="0" err="1" smtClean="0"/>
              <a:t>Рід</a:t>
            </a:r>
            <a:r>
              <a:rPr lang="ru-RU" sz="1800" i="1" dirty="0" smtClean="0"/>
              <a:t> наш любить </a:t>
            </a:r>
            <a:r>
              <a:rPr lang="ru-RU" sz="1800" i="1" dirty="0" err="1" smtClean="0"/>
              <a:t>дуже</a:t>
            </a:r>
            <a:r>
              <a:rPr lang="ru-RU" sz="1800" i="1" dirty="0" smtClean="0"/>
              <a:t> волю,</a:t>
            </a:r>
            <a:br>
              <a:rPr lang="ru-RU" sz="1800" i="1" dirty="0" smtClean="0"/>
            </a:br>
            <a:r>
              <a:rPr lang="ru-RU" sz="1800" i="1" dirty="0" smtClean="0"/>
              <a:t>Хай же </a:t>
            </a:r>
            <a:r>
              <a:rPr lang="ru-RU" sz="1800" i="1" dirty="0" err="1" smtClean="0"/>
              <a:t>й</a:t>
            </a:r>
            <a:r>
              <a:rPr lang="ru-RU" sz="1800" i="1" dirty="0" smtClean="0"/>
              <a:t> воля любить нас!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Посадіть</a:t>
            </a:r>
            <a:r>
              <a:rPr lang="ru-RU" sz="1800" i="1" dirty="0" smtClean="0"/>
              <a:t> калину коло </a:t>
            </a:r>
            <a:r>
              <a:rPr lang="ru-RU" sz="1800" i="1" dirty="0" err="1" smtClean="0"/>
              <a:t>школи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А </a:t>
            </a:r>
            <a:r>
              <a:rPr lang="ru-RU" sz="1800" i="1" dirty="0" err="1" smtClean="0"/>
              <a:t>щоб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цвіт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її</a:t>
            </a:r>
            <a:r>
              <a:rPr lang="ru-RU" sz="1800" i="1" dirty="0" smtClean="0"/>
              <a:t> не стерся,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smtClean="0"/>
              <a:t>Не </a:t>
            </a:r>
            <a:r>
              <a:rPr lang="ru-RU" sz="1800" i="1" dirty="0" err="1" smtClean="0"/>
              <a:t>зів'янув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спориші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Посадіте</a:t>
            </a:r>
            <a:r>
              <a:rPr lang="ru-RU" sz="1800" i="1" dirty="0" smtClean="0"/>
              <a:t> коло </a:t>
            </a:r>
            <a:r>
              <a:rPr lang="ru-RU" sz="1800" i="1" dirty="0" err="1" smtClean="0"/>
              <a:t>серця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uk-UA" sz="1800" i="1" dirty="0" smtClean="0"/>
              <a:t>     </a:t>
            </a:r>
            <a:r>
              <a:rPr lang="ru-RU" sz="1800" i="1" dirty="0" err="1" smtClean="0"/>
              <a:t>Щоб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цвіта</a:t>
            </a:r>
            <a:r>
              <a:rPr lang="ru-RU" sz="1800" i="1" dirty="0" smtClean="0"/>
              <a:t> вона в </a:t>
            </a:r>
            <a:r>
              <a:rPr lang="ru-RU" sz="1800" i="1" dirty="0" err="1" smtClean="0"/>
              <a:t>душі</a:t>
            </a:r>
            <a:r>
              <a:rPr lang="ru-RU" sz="1800" i="1" dirty="0" smtClean="0"/>
              <a:t>.</a:t>
            </a:r>
            <a:endParaRPr lang="ru-RU" sz="1800" dirty="0"/>
          </a:p>
        </p:txBody>
      </p:sp>
      <p:pic>
        <p:nvPicPr>
          <p:cNvPr id="3" name="Рисунок 2" descr="_________________4e4cb3ea58c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500570"/>
            <a:ext cx="4071966" cy="2234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_________________4e5aa9b08b1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52"/>
            <a:ext cx="435771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8"/>
          </a:xfrm>
          <a:prstGeom prst="wave">
            <a:avLst/>
          </a:prstGeom>
        </p:spPr>
        <p:txBody>
          <a:bodyPr/>
          <a:lstStyle/>
          <a:p>
            <a:r>
              <a:rPr lang="ru-RU" sz="1800" b="1" i="1" dirty="0" err="1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Квітне</a:t>
            </a:r>
            <a: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ru-RU" sz="1800" b="1" i="1" dirty="0" err="1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садочку</a:t>
            </a:r>
            <a: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1800" b="1" i="1" dirty="0" err="1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червона</a:t>
            </a:r>
            <a: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 калина,</a:t>
            </a:r>
            <a:b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Рідна земля для нас всіх </a:t>
            </a:r>
            <a:r>
              <a:rPr lang="ru-RU" sz="1800" b="1" i="1" dirty="0" smtClean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>– Україна</a:t>
            </a:r>
            <a:r>
              <a:rPr lang="ru-RU" sz="1800" b="1" i="1" dirty="0" smtClean="0">
                <a:solidFill>
                  <a:srgbClr val="660033"/>
                </a:solidFill>
                <a:effectLst/>
              </a:rPr>
              <a:t>!</a:t>
            </a:r>
            <a: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800" b="1" i="1" dirty="0">
                <a:solidFill>
                  <a:srgbClr val="660033"/>
                </a:solidFill>
                <a:effectLst/>
                <a:latin typeface="+mj-lt"/>
                <a:ea typeface="+mj-ea"/>
                <a:cs typeface="+mj-cs"/>
              </a:rPr>
            </a:br>
            <a:endParaRPr lang="ru-RU" sz="1800" b="1" i="1" dirty="0">
              <a:solidFill>
                <a:srgbClr val="660033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429584" cy="5095889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"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минулого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той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вартий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щасливого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майбутнього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– писав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відомий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український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поет Максим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Рильський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 нашого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 свято бережуть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пам'ять  своїх предків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зібрали зразки усної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народної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творчості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літературні твори про один із найважливіших символів українського </a:t>
            </a:r>
            <a:endParaRPr lang="uk-UA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народу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української мови </a:t>
            </a:r>
            <a:endParaRPr lang="uk-UA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та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літератури – калину.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IMG_4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643446"/>
            <a:ext cx="2357422" cy="213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572428" cy="4738699"/>
          </a:xfrm>
        </p:spPr>
        <p:txBody>
          <a:bodyPr/>
          <a:lstStyle/>
          <a:p>
            <a:pPr algn="ctr">
              <a:buNone/>
            </a:pPr>
            <a:r>
              <a:rPr lang="uk-UA" sz="24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</a:t>
            </a:r>
            <a:endParaRPr lang="ru-RU" sz="24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Обговорення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теми проекту.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Визначення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джерела необхідної інформації.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Об’єднання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групи.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Робота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творчих групах за спеціальними завданнями (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групи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uk-UA" sz="2400" dirty="0">
                <a:solidFill>
                  <a:schemeClr val="tx1"/>
                </a:solidFill>
                <a:latin typeface="+mn-lt"/>
              </a:rPr>
              <a:t>«шукачі знань»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uk-UA" sz="2400" dirty="0">
                <a:solidFill>
                  <a:schemeClr val="tx1"/>
                </a:solidFill>
                <a:latin typeface="+mn-lt"/>
              </a:rPr>
              <a:t>«дослідники»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uk-UA" sz="2400" dirty="0">
                <a:solidFill>
                  <a:schemeClr val="tx1"/>
                </a:solidFill>
                <a:latin typeface="+mn-lt"/>
              </a:rPr>
              <a:t>«практики»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uk-UA" sz="2400" dirty="0">
                <a:solidFill>
                  <a:schemeClr val="tx1"/>
                </a:solidFill>
                <a:latin typeface="+mn-lt"/>
              </a:rPr>
              <a:t>«юні літератори»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1357290" y="428604"/>
            <a:ext cx="7143800" cy="1343028"/>
          </a:xfrm>
          <a:prstGeom prst="wave">
            <a:avLst/>
          </a:prstGeom>
          <a:solidFill>
            <a:srgbClr val="FFCC00">
              <a:alpha val="58824"/>
            </a:srgb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558436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Планування діяльності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58114" cy="1143000"/>
          </a:xfrm>
        </p:spPr>
        <p:txBody>
          <a:bodyPr/>
          <a:lstStyle/>
          <a:p>
            <a:r>
              <a:rPr lang="uk-UA" sz="2800" b="1" i="1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Червона калина – наша берегиня</a:t>
            </a:r>
            <a:endParaRPr lang="ru-RU" sz="2800" b="1" i="1" dirty="0">
              <a:solidFill>
                <a:srgbClr val="CC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75" y="1600200"/>
          <a:ext cx="7643813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1143000"/>
          </a:xfrm>
        </p:spPr>
        <p:txBody>
          <a:bodyPr/>
          <a:lstStyle/>
          <a:p>
            <a:r>
              <a:rPr lang="uk-UA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Білий цвіт калини – радість України</a:t>
            </a: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38" y="1600200"/>
          <a:ext cx="771525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15238" cy="1143000"/>
          </a:xfrm>
        </p:spPr>
        <p:txBody>
          <a:bodyPr/>
          <a:lstStyle/>
          <a:p>
            <a:r>
              <a:rPr lang="uk-UA" sz="2800" b="1" i="1" dirty="0" smtClean="0">
                <a:ln>
                  <a:solidFill>
                    <a:srgbClr val="660033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верби і калини нема України</a:t>
            </a:r>
            <a:endParaRPr lang="ru-RU" sz="2800" b="1" i="1" dirty="0">
              <a:ln>
                <a:solidFill>
                  <a:srgbClr val="660033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38" y="1600200"/>
          <a:ext cx="7786687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15238" cy="1143000"/>
          </a:xfrm>
        </p:spPr>
        <p:txBody>
          <a:bodyPr/>
          <a:lstStyle/>
          <a:p>
            <a:r>
              <a:rPr lang="uk-UA" sz="2800" b="1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Посадіть калину в себе біля хати …</a:t>
            </a:r>
            <a:endParaRPr lang="ru-RU" sz="2800" b="1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38" y="1600200"/>
          <a:ext cx="771525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857652" cy="1214446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У </a:t>
            </a:r>
            <a:r>
              <a:rPr lang="ru-RU" sz="1800" i="1" dirty="0" err="1" smtClean="0"/>
              <a:t>калини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китиці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червоні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У </a:t>
            </a:r>
            <a:r>
              <a:rPr lang="ru-RU" sz="1800" i="1" dirty="0" err="1" smtClean="0"/>
              <a:t>калини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білі-білі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квіти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Я </a:t>
            </a:r>
            <a:r>
              <a:rPr lang="ru-RU" sz="1800" i="1" dirty="0" err="1" smtClean="0"/>
              <a:t>тримаю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гілочку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червону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А </a:t>
            </a:r>
            <a:r>
              <a:rPr lang="ru-RU" sz="1800" i="1" dirty="0" err="1" smtClean="0"/>
              <a:t>здається</a:t>
            </a:r>
            <a:r>
              <a:rPr lang="ru-RU" sz="1800" i="1" dirty="0" smtClean="0"/>
              <a:t>  –  </a:t>
            </a:r>
            <a:r>
              <a:rPr lang="ru-RU" sz="1800" i="1" dirty="0" err="1" smtClean="0"/>
              <a:t>усміх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України</a:t>
            </a:r>
            <a:r>
              <a:rPr lang="ru-RU" sz="1800" i="1" dirty="0" smtClean="0"/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643050"/>
            <a:ext cx="3857652" cy="4929222"/>
          </a:xfr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росте </a:t>
            </a:r>
            <a:r>
              <a:rPr lang="ru-RU" dirty="0" err="1" smtClean="0"/>
              <a:t>понад</a:t>
            </a:r>
            <a:r>
              <a:rPr lang="ru-RU" dirty="0" smtClean="0"/>
              <a:t> 200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, а в </a:t>
            </a:r>
            <a:r>
              <a:rPr lang="ru-RU" dirty="0" err="1" smtClean="0"/>
              <a:t>Україні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8. Росте калина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Японії</a:t>
            </a:r>
            <a:r>
              <a:rPr lang="ru-RU" dirty="0" smtClean="0"/>
              <a:t>, </a:t>
            </a:r>
            <a:r>
              <a:rPr lang="ru-RU" dirty="0" err="1" smtClean="0"/>
              <a:t>Монголії</a:t>
            </a:r>
            <a:r>
              <a:rPr lang="uk-UA" dirty="0" smtClean="0"/>
              <a:t> та Африки. </a:t>
            </a:r>
            <a:endParaRPr lang="ru-RU" dirty="0" smtClean="0"/>
          </a:p>
          <a:p>
            <a:r>
              <a:rPr lang="uk-UA" dirty="0" smtClean="0"/>
              <a:t>   Наукова назва калини походить від латинського слова, що означає в’язати або плести. Бо молоді гілки використовуються для </a:t>
            </a:r>
            <a:r>
              <a:rPr lang="uk-UA" dirty="0" err="1" smtClean="0"/>
              <a:t>виплітання</a:t>
            </a:r>
            <a:r>
              <a:rPr lang="uk-UA" dirty="0" smtClean="0"/>
              <a:t> кошиків, а також із них плели гірлянди, вінки. Квіти мають білий колір, бувають золотистого та рожевого кольорів.</a:t>
            </a:r>
            <a:br>
              <a:rPr lang="uk-UA" dirty="0" smtClean="0"/>
            </a:br>
            <a:r>
              <a:rPr lang="uk-UA" dirty="0" smtClean="0"/>
              <a:t>  Де ж полюбляє рости калина? Біля річок, на луках, у садках. Вона любить вологі ґрунти.</a:t>
            </a:r>
            <a:endParaRPr lang="ru-RU" dirty="0" smtClean="0"/>
          </a:p>
          <a:p>
            <a:r>
              <a:rPr lang="uk-UA" dirty="0" smtClean="0"/>
              <a:t> Цікава особливість у калини: вона має квітки двох видів: внутрішні дають плоди, зовнішні привертають увагу комах. Та не тільки яскрава краса привертає увагу. Всім відома цінність калини як лікарської рослини. Недаремно у народі кажуть: "Червона калина від 100 хвороб лікує". </a:t>
            </a:r>
            <a:endParaRPr lang="ru-RU" dirty="0"/>
          </a:p>
        </p:txBody>
      </p:sp>
      <p:pic>
        <p:nvPicPr>
          <p:cNvPr id="6" name="Рисунок 5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024" y="2428868"/>
            <a:ext cx="2511976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k_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286124"/>
            <a:ext cx="3119486" cy="32147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 descr="fotolia_35201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71451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79350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70"/>
          </a:xfrm>
          <a:solidFill>
            <a:srgbClr val="CCFF99">
              <a:alpha val="76078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dirty="0" err="1" smtClean="0">
                <a:solidFill>
                  <a:srgbClr val="800000"/>
                </a:solidFill>
              </a:rPr>
              <a:t>Вишита</a:t>
            </a:r>
            <a:r>
              <a:rPr lang="ru-RU" sz="2800" b="1" dirty="0" smtClean="0">
                <a:solidFill>
                  <a:srgbClr val="800000"/>
                </a:solidFill>
              </a:rPr>
              <a:t> сорочка, рушник та калина –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err="1" smtClean="0">
                <a:solidFill>
                  <a:srgbClr val="800000"/>
                </a:solidFill>
              </a:rPr>
              <a:t>з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цього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починається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ненька-Україна</a:t>
            </a:r>
            <a:r>
              <a:rPr lang="ru-RU" sz="2800" b="1" dirty="0" smtClean="0">
                <a:solidFill>
                  <a:srgbClr val="800000"/>
                </a:solidFill>
              </a:rPr>
              <a:t>.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357298"/>
            <a:ext cx="4071966" cy="71438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400" dirty="0"/>
          </a:p>
        </p:txBody>
      </p:sp>
      <p:pic>
        <p:nvPicPr>
          <p:cNvPr id="9" name="Содержимое 8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357718" cy="327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86446" y="1535113"/>
            <a:ext cx="2900354" cy="3936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6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86124"/>
            <a:ext cx="4356131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5720" y="1428736"/>
            <a:ext cx="3357586" cy="1785950"/>
          </a:xfrm>
          <a:prstGeom prst="wedgeRoundRectCallout">
            <a:avLst>
              <a:gd name="adj1" fmla="val -21105"/>
              <a:gd name="adj2" fmla="val 68644"/>
              <a:gd name="adj3" fmla="val 16667"/>
            </a:avLst>
          </a:prstGeom>
          <a:solidFill>
            <a:srgbClr val="FF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Comic Sans MS" pitchFamily="66" charset="0"/>
              </a:rPr>
              <a:t>Калина </a:t>
            </a:r>
            <a:r>
              <a:rPr lang="ru-RU" dirty="0" err="1" smtClean="0">
                <a:latin typeface="Comic Sans MS" pitchFamily="66" charset="0"/>
              </a:rPr>
              <a:t>символізує</a:t>
            </a:r>
            <a:r>
              <a:rPr lang="ru-RU" dirty="0" smtClean="0">
                <a:latin typeface="Comic Sans MS" pitchFamily="66" charset="0"/>
              </a:rPr>
              <a:t> материнство: кущ — сама </a:t>
            </a:r>
            <a:r>
              <a:rPr lang="ru-RU" dirty="0" err="1" smtClean="0">
                <a:latin typeface="Comic Sans MS" pitchFamily="66" charset="0"/>
              </a:rPr>
              <a:t>мати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цвіт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ягідки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діти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уособлення</a:t>
            </a:r>
            <a:r>
              <a:rPr lang="ru-RU" dirty="0" smtClean="0">
                <a:latin typeface="Comic Sans MS" pitchFamily="66" charset="0"/>
              </a:rPr>
              <a:t> дому, </a:t>
            </a:r>
            <a:r>
              <a:rPr lang="ru-RU" dirty="0" err="1" smtClean="0">
                <a:latin typeface="Comic Sans MS" pitchFamily="66" charset="0"/>
              </a:rPr>
              <a:t>батьків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рідного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15008" y="1357298"/>
            <a:ext cx="3143272" cy="2071702"/>
          </a:xfrm>
          <a:prstGeom prst="wedgeRoundRectCallout">
            <a:avLst>
              <a:gd name="adj1" fmla="val -20833"/>
              <a:gd name="adj2" fmla="val 65572"/>
              <a:gd name="adj3" fmla="val 16667"/>
            </a:avLst>
          </a:prstGeom>
          <a:solidFill>
            <a:srgbClr val="FF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Калина </a:t>
            </a:r>
            <a:r>
              <a:rPr lang="ru-RU" dirty="0" err="1" smtClean="0"/>
              <a:t>символізує</a:t>
            </a:r>
            <a:r>
              <a:rPr lang="ru-RU" dirty="0" smtClean="0"/>
              <a:t> свято </a:t>
            </a:r>
            <a:r>
              <a:rPr lang="ru-RU" dirty="0" err="1" smtClean="0"/>
              <a:t>коляди</a:t>
            </a:r>
            <a:r>
              <a:rPr lang="ru-RU" dirty="0" smtClean="0"/>
              <a:t>, </a:t>
            </a:r>
            <a:r>
              <a:rPr lang="ru-RU" dirty="0" err="1" smtClean="0"/>
              <a:t>Різдва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Наруга</a:t>
            </a:r>
            <a:r>
              <a:rPr lang="ru-RU" dirty="0" smtClean="0"/>
              <a:t> над нею </a:t>
            </a:r>
            <a:r>
              <a:rPr lang="ru-RU" dirty="0" err="1" smtClean="0"/>
              <a:t>вкривала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ганьбою</a:t>
            </a:r>
            <a:r>
              <a:rPr lang="ru-RU" dirty="0" smtClean="0"/>
              <a:t>. </a:t>
            </a:r>
            <a:r>
              <a:rPr lang="ru-RU" dirty="0" err="1" smtClean="0"/>
              <a:t>Дітям</a:t>
            </a:r>
            <a:r>
              <a:rPr lang="ru-RU" dirty="0" smtClean="0"/>
              <a:t> казали: «Не </a:t>
            </a:r>
            <a:r>
              <a:rPr lang="ru-RU" dirty="0" err="1" smtClean="0"/>
              <a:t>ламайте</a:t>
            </a:r>
            <a:r>
              <a:rPr lang="ru-RU" dirty="0" smtClean="0"/>
              <a:t> калину, </a:t>
            </a:r>
            <a:r>
              <a:rPr lang="ru-RU" dirty="0" err="1" smtClean="0"/>
              <a:t>бо</a:t>
            </a:r>
            <a:r>
              <a:rPr lang="ru-RU" dirty="0" smtClean="0"/>
              <a:t> накличете </a:t>
            </a:r>
            <a:r>
              <a:rPr lang="ru-RU" dirty="0" err="1" smtClean="0"/>
              <a:t>морози</a:t>
            </a:r>
            <a:r>
              <a:rPr lang="ru-RU" dirty="0" smtClean="0"/>
              <a:t>». 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a6ad3b31f9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500174"/>
            <a:ext cx="1028698" cy="1602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553</TotalTime>
  <Words>654</Words>
  <Application>Microsoft Office PowerPoint</Application>
  <PresentationFormat>Екран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Flora</vt:lpstr>
      <vt:lpstr>         Дослідницько-пошуковий           проект  Калина – одвічний символ України</vt:lpstr>
      <vt:lpstr>Квітне в садочку червона калина, Рідна земля для нас всіх – Україна! </vt:lpstr>
      <vt:lpstr>Презентація PowerPoint</vt:lpstr>
      <vt:lpstr>Червона калина – наша берегиня</vt:lpstr>
      <vt:lpstr>Білий цвіт калини – радість України</vt:lpstr>
      <vt:lpstr>Без верби і калини нема України</vt:lpstr>
      <vt:lpstr>Посадіть калину в себе біля хати …</vt:lpstr>
      <vt:lpstr>      У калини китиці червоні, У калини білі-білі квіти, Я тримаю гілочку червону, А здається  –  усміх України.</vt:lpstr>
      <vt:lpstr> Вишита сорочка, рушник та калина –  з цього починається ненька-Україна. </vt:lpstr>
      <vt:lpstr>Презентація PowerPoint</vt:lpstr>
      <vt:lpstr>Якщо ви візьмете в руки ягідку і виймете плід – сплющену насінину, – то за формою вона нагадає вам людське серце. </vt:lpstr>
      <vt:lpstr> Калина – дерево поетичне. Калиновий цвіт – привітне вітання дочки до матері. Нахилені гілки – печаль. Зраджена жінка – зламана  калина. Красень – син – матір’ю порівнюється з калиною. </vt:lpstr>
      <vt:lpstr>  Про калину не тільки складено багато віршів, пісень, а й написано картин художниками. Особливо часто зустрічається калина в орнаменті петриківського розпису.   </vt:lpstr>
      <vt:lpstr>Презентація сенканів</vt:lpstr>
      <vt:lpstr>  Посадіть калину коло школи, Щоб на цілий білий світ Усміхалась щиро доля, Материнський ніжний цвіт.        Посадіть калину на городі,      Щоб заквітнула земля!      Із роси - пречиста врода,      З неба - почерк журавля.   Посадіть калину коло тину, Щоб злагода цвіла. Буде щедрою родина, Буде честь їй і хвала.                               Посадіть калину коло хати,      Щоб на всеньке, на життя!      Стане кожен ранок святом,      Дітям буде вороття.   Посадіть калину в чистім полі, Хай вона освятить час! Рід наш любить дуже волю, Хай же й воля любить нас!        Посадіть калину коло школи.      А щоб цвіт її не стерся,      Не зів'янув в спориші.       Посадіте коло серця,      Щоб цвіта вона в душі.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Дослідницько-пошуковий міжпредметний проект Калина – одвічний символ України</dc:title>
  <dc:creator>ольга</dc:creator>
  <cp:lastModifiedBy>RePack by Diakov</cp:lastModifiedBy>
  <cp:revision>60</cp:revision>
  <dcterms:created xsi:type="dcterms:W3CDTF">2012-01-27T15:47:38Z</dcterms:created>
  <dcterms:modified xsi:type="dcterms:W3CDTF">2017-02-06T17:52:59Z</dcterms:modified>
</cp:coreProperties>
</file>