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6" r:id="rId2"/>
  </p:sldMasterIdLst>
  <p:notesMasterIdLst>
    <p:notesMasterId r:id="rId20"/>
  </p:notesMasterIdLst>
  <p:sldIdLst>
    <p:sldId id="345" r:id="rId3"/>
    <p:sldId id="346" r:id="rId4"/>
    <p:sldId id="352" r:id="rId5"/>
    <p:sldId id="353" r:id="rId6"/>
    <p:sldId id="347" r:id="rId7"/>
    <p:sldId id="348" r:id="rId8"/>
    <p:sldId id="349" r:id="rId9"/>
    <p:sldId id="350" r:id="rId10"/>
    <p:sldId id="351" r:id="rId11"/>
    <p:sldId id="354" r:id="rId12"/>
    <p:sldId id="355" r:id="rId13"/>
    <p:sldId id="356" r:id="rId14"/>
    <p:sldId id="357" r:id="rId15"/>
    <p:sldId id="361" r:id="rId16"/>
    <p:sldId id="358" r:id="rId17"/>
    <p:sldId id="359" r:id="rId18"/>
    <p:sldId id="360" r:id="rId19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7F3"/>
    <a:srgbClr val="650E8C"/>
    <a:srgbClr val="9878C6"/>
    <a:srgbClr val="472E6C"/>
    <a:srgbClr val="89AADB"/>
    <a:srgbClr val="663300"/>
    <a:srgbClr val="996633"/>
    <a:srgbClr val="996600"/>
    <a:srgbClr val="92B2D9"/>
    <a:srgbClr val="A4B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4" d="100"/>
          <a:sy n="74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6413" cy="9142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227013"/>
            <a:ext cx="0" cy="3271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5737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0" cy="0"/>
          </a:xfrm>
          <a:ln>
            <a:solidFill>
              <a:srgbClr val="000000"/>
            </a:solidFill>
          </a:ln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3236913"/>
            <a:ext cx="7805737" cy="182562"/>
          </a:xfrm>
          <a:noFill/>
          <a:ln/>
        </p:spPr>
        <p:txBody>
          <a:bodyPr>
            <a:spAutoFit/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890FD5-BC01-492F-9FC5-864B703548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7633-C3CC-4A30-B0AB-1F3C740AB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B5949-5C48-4D64-9D80-E2444E6687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289E6-A4B8-49C3-BD46-508F4F84C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B6C1B9EC-49DC-4384-9BD5-16E20D373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990669A-0FB5-41F0-A15F-519280136B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3A80B4A-2557-498F-951C-5591FD5A2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96070-FD47-42AD-A6AD-FCAF7F05B7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0F58144-830C-43C8-9390-4EAB3C1CA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A128A4-5ADB-48AF-8013-D8FA22A85E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692EAD7-59D1-4424-ABC1-9DD05C61A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32C4C6-23BE-4AD9-86EC-4219C3819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2204864"/>
            <a:ext cx="76946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uk-UA" sz="48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uk-UA" sz="48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Моя майбутня професія -</a:t>
            </a:r>
            <a:r>
              <a:rPr kumimoji="0" lang="uk-UA" sz="48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4800" b="1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kumimoji="0" lang="uk-UA" sz="4800" b="1" i="1" u="none" strike="noStrike" kern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рограміст”</a:t>
            </a:r>
            <a:endParaRPr kumimoji="0" lang="uk-UA" sz="48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58112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10-А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uk-UA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Шевчук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Яніна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Основні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обов’язки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78579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підтримує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обчислювальні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системи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відповідно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встановлених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стандартів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Алгоритмізує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процеси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переведення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машинну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Підпорядкований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менеджеру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24578" name="Picture 2" descr="http://intellect-ua.info/2012/Pix/35_INT_03_03/Hacker.jpg"/>
          <p:cNvPicPr>
            <a:picLocks noChangeAspect="1" noChangeArrowheads="1"/>
          </p:cNvPicPr>
          <p:nvPr/>
        </p:nvPicPr>
        <p:blipFill>
          <a:blip r:embed="rId2" cstate="print"/>
          <a:srcRect t="9115" b="8854"/>
          <a:stretch>
            <a:fillRect/>
          </a:stretch>
        </p:blipFill>
        <p:spPr bwMode="auto">
          <a:xfrm>
            <a:off x="2428860" y="2928934"/>
            <a:ext cx="4929222" cy="355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Робота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переважно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високооплачувана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різниться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залежності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організації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знань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практичного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досвіду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Останні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два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критерії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найголовніші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2" name="Picture 2" descr="http://bryanxu.com/wp-content/uploads/2013/07/1440_Programmer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5486439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середовищі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крім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офіційної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наукової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термінології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почути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багатий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комп'ютерний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сленг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Переважно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перекручені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власний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манер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англомовні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терміни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своєрідний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їхній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переклад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зустрічаються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спрощення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складних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наукових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термінів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6626" name="Picture 2" descr="http://gazetkin.com/wp-content/uploads/2014/04/sl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57562"/>
            <a:ext cx="359408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grandwallpapers.net/photo/wtf-internet-sleng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357190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Якості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необхідні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»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357298"/>
            <a:ext cx="7786710" cy="51435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Знання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англійської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логічність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мислення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гнучкість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динамічність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мислення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аналітичні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здібності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високий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рівень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розвитку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пам’яті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концентрації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високий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рівень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розвитку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технічних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математичних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здібностей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розвинена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уява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уважність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акуратність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терплячість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наполегливість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цілеспрямованість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відповідальність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незалежність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наявність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власної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думки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650" name="Picture 2" descr="http://vinnitsaok.com.ua/wp-content/uploads/2013/08/1354369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14818"/>
            <a:ext cx="3643338" cy="2424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перешкоджають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професійної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неуважність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нетерплячість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відсутність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логічного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мислення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ригідність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розумових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процесів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сильно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розвинена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короткозорість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proq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77072"/>
            <a:ext cx="5112568" cy="262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Плюси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мінуси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85723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Плюси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Мінуси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>
              <a:buFont typeface="Wingdings" pitchFamily="2" charset="2"/>
              <a:buChar char="§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Високий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попит на ринку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праці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високі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зарплати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перспективи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кар’єрного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l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зростання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500174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>
              <a:buFont typeface="Wingdings" pitchFamily="2" charset="2"/>
              <a:buChar char="§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Постійна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робота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комп’ютером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 </a:t>
            </a:r>
          </a:p>
          <a:p>
            <a:pPr indent="92075" algn="l">
              <a:buFont typeface="Wingdings" pitchFamily="2" charset="2"/>
              <a:buChar char="§"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ненормований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графік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674" name="Picture 2" descr="http://yak-prosto.com/images/2/c/yak-obnuliti-mas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00504"/>
            <a:ext cx="347661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www.tneu.edu.ua/uploads/posts/2013-03/1363877649_350px-groshzi_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00504"/>
            <a:ext cx="3517573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Висновок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78579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Вибір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важлива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ланка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життєвому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професійному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становленні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людини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Саме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вона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надає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можливість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реалізувати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себе як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особистість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</a:p>
          <a:p>
            <a:pPr indent="92075" algn="l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Обираючи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майбутню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молода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людина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повинна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чітко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усвідомлено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самокритично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визначитись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їй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потрібно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бути,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оволодіти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певною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професією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29698" name="Picture 2" descr="http://vkurse.ua/i/2012-10/luchshe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929066"/>
            <a:ext cx="4857784" cy="2597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Щодо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мене, то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тест по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визначенню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професійної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орієнтації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показав,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близькі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пов'язані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IT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-технологією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у свою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чергу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остаточно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переконало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мене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правильності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вибору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стати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30722" name="Picture 2" descr="http://ruocherv.klasna.com/uploads/editor/450/69311/sitepage_93/image/employees_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6096000" cy="3590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76672"/>
            <a:ext cx="728667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92075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тому тих,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хто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працює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програмним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забезпеченням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називали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просто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—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».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indent="92075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Сьогодні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одне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найзагальніших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понять, яке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тільки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уявити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386" name="Picture 2" descr="http://bezsalu.at.ua/2/post.jpg"/>
          <p:cNvPicPr>
            <a:picLocks noChangeAspect="1" noChangeArrowheads="1"/>
          </p:cNvPicPr>
          <p:nvPr/>
        </p:nvPicPr>
        <p:blipFill>
          <a:blip r:embed="rId2" cstate="print"/>
          <a:srcRect b="5611"/>
          <a:stretch>
            <a:fillRect/>
          </a:stretch>
        </p:blipFill>
        <p:spPr bwMode="auto">
          <a:xfrm>
            <a:off x="5220072" y="2996952"/>
            <a:ext cx="3243257" cy="361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2119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людина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займається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програмуванням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виконує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розробку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забезпечення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простіших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випадках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—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окремих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програмованих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пристроїв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Прикладами таких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пристроїв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є: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настільні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ПК,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мобільні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телефони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смартфони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комунікатори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тощо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1506" name="Picture 2" descr="http://vkurse.ua/i/2007-12/vostrebovany-programmi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4595818" cy="287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Помилково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деколи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називають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системного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адміністратора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інших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спеціалістів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 ІТ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займаються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налагодженням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підтримкою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роботи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комп'ютерної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техніки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використанням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уже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готового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програмного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забезпечення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Ці професії слід розрізняти!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4" name="Picture 2" descr="http://kop.ru/files/prezintacya/el_book/pr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995867" cy="3334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sz="3600" b="1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професії</a:t>
            </a:r>
            <a:endParaRPr lang="ru-RU" sz="3600" b="1" i="1" dirty="0">
              <a:solidFill>
                <a:schemeClr val="tx1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часи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зародження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схоже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мистецтво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оскільки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були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вироблені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основні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закони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правила.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першим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програмістом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була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жінка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Ада Лавлейс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дочка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відомого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англійського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поета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Байрона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4" name="Picture 2" descr="http://lpost.ru/wp-content/uploads/2012/11/ada_love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65218" cy="271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6093296"/>
            <a:ext cx="221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Ада Лавлейс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1833 р.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англійський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математик </a:t>
            </a:r>
          </a:p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Ч.Беббідж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винайшов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сконструював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першу модель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механічної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аналітичної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»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машини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виконувала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арифметичні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Ада Лавлейс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написала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декілька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0" name="Picture 2" descr="http://upload.wikimedia.org/wikipedia/commons/thumb/8/82/CharlesBabbage.jpg/200px-CharlesB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3143272" cy="372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5929330"/>
            <a:ext cx="1843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Ч.Беббідж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77691_image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0670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40-х роках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минулого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століття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з’явилися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цифрові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ЕОМ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Ідея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ство-рення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належить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американському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математику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Джону фон Нейману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Для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машин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першого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покоління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складалися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надто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детальні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передбачають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кожен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крок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кожну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операцію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обчислень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Причому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жодної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іншої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окрім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своєї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машина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розуміла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9458" name="Picture 2" descr="http://upload.wikimedia.org/wikipedia/commons/d/d6/JohnvonNeumann-LosAla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2528877" cy="298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5715016"/>
            <a:ext cx="2481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Джон фон Нейман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EDSAC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4000500" cy="487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5429264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EDSAC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один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перших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комп'ютерів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де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було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реалізовавано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збереження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пам'яті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архітектура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фон Неймана)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l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Пізніше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створюються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алгоритмічні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вищого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рівня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спеціальні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програмування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)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дозволяє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звести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процес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запису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алгоритму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спеціальній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символічній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формі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відповідно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до правил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цієї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Були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створені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спеціальні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програми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перетворюють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алгоритмічну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мову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машинну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0" name="Picture 2" descr="http://www.day.kiev.ua/sites/default/files/main/articles/15082013/7re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643314"/>
            <a:ext cx="4190996" cy="2866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43B999-17FB-4FAD-9DF7-FCFAE38A6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1179</TotalTime>
  <Words>492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Courier New</vt:lpstr>
      <vt:lpstr>Times New Roman</vt:lpstr>
      <vt:lpstr>Verdana</vt:lpstr>
      <vt:lpstr>Wingdings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Якості, що перешкоджають ефективності професійної діяльності: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Папиш</dc:creator>
  <cp:lastModifiedBy>Nadia</cp:lastModifiedBy>
  <cp:revision>69</cp:revision>
  <cp:lastPrinted>2001-06-04T06:38:34Z</cp:lastPrinted>
  <dcterms:created xsi:type="dcterms:W3CDTF">2013-02-28T21:24:47Z</dcterms:created>
  <dcterms:modified xsi:type="dcterms:W3CDTF">2017-02-15T18:55:33Z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TC300069909990</vt:lpwstr>
  </property>
</Properties>
</file>