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73" d="100"/>
          <a:sy n="73" d="100"/>
        </p:scale>
        <p:origin x="-10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30BD734-A477-46A7-9DA1-8E2DC2C03CA2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3F2F64A-FC51-40C3-92DE-87FCDB254526}">
      <dgm:prSet phldrT="[Текст]" custT="1"/>
      <dgm:spPr/>
      <dgm:t>
        <a:bodyPr/>
        <a:lstStyle/>
        <a:p>
          <a:r>
            <a:rPr lang="uk-UA" sz="2000" b="1" dirty="0" smtClean="0"/>
            <a:t>1.</a:t>
          </a:r>
          <a:endParaRPr lang="uk-UA" sz="2000" b="1" dirty="0"/>
        </a:p>
      </dgm:t>
    </dgm:pt>
    <dgm:pt modelId="{3E62FB39-D02E-4BD5-9AEE-C523B4A74C1C}" type="parTrans" cxnId="{515ACCB1-F281-4E4B-843F-EB821BE1777E}">
      <dgm:prSet/>
      <dgm:spPr/>
      <dgm:t>
        <a:bodyPr/>
        <a:lstStyle/>
        <a:p>
          <a:endParaRPr lang="uk-UA"/>
        </a:p>
      </dgm:t>
    </dgm:pt>
    <dgm:pt modelId="{B34A2A55-10A0-4DF6-B3C9-BFF91F01234F}" type="sibTrans" cxnId="{515ACCB1-F281-4E4B-843F-EB821BE1777E}">
      <dgm:prSet/>
      <dgm:spPr/>
      <dgm:t>
        <a:bodyPr/>
        <a:lstStyle/>
        <a:p>
          <a:endParaRPr lang="uk-UA"/>
        </a:p>
      </dgm:t>
    </dgm:pt>
    <dgm:pt modelId="{C6323756-4EAD-49A9-AA54-5CA42CF10A72}">
      <dgm:prSet phldrT="[Текст]"/>
      <dgm:spPr/>
      <dgm:t>
        <a:bodyPr/>
        <a:lstStyle/>
        <a:p>
          <a:r>
            <a:rPr lang="ru-RU" b="0" i="0" dirty="0" err="1" smtClean="0"/>
            <a:t>Нікому</a:t>
          </a:r>
          <a:r>
            <a:rPr lang="ru-RU" b="0" i="0" dirty="0" smtClean="0"/>
            <a:t> без </a:t>
          </a:r>
          <a:r>
            <a:rPr lang="ru-RU" b="0" i="0" dirty="0" err="1" smtClean="0"/>
            <a:t>дозволу</a:t>
          </a:r>
          <a:r>
            <a:rPr lang="ru-RU" b="0" i="0" dirty="0" smtClean="0"/>
            <a:t> </a:t>
          </a:r>
          <a:r>
            <a:rPr lang="ru-RU" b="0" i="0" dirty="0" err="1" smtClean="0"/>
            <a:t>батьків</a:t>
          </a:r>
          <a:r>
            <a:rPr lang="ru-RU" b="0" i="0" dirty="0" smtClean="0"/>
            <a:t> не </a:t>
          </a:r>
          <a:r>
            <a:rPr lang="ru-RU" b="0" i="0" dirty="0" err="1" smtClean="0"/>
            <a:t>давати</a:t>
          </a:r>
          <a:r>
            <a:rPr lang="ru-RU" b="0" i="0" dirty="0" smtClean="0"/>
            <a:t> </a:t>
          </a:r>
          <a:r>
            <a:rPr lang="ru-RU" b="0" i="0" dirty="0" err="1" smtClean="0"/>
            <a:t>особисту</a:t>
          </a:r>
          <a:r>
            <a:rPr lang="ru-RU" b="0" i="0" dirty="0" smtClean="0"/>
            <a:t> </a:t>
          </a:r>
          <a:r>
            <a:rPr lang="ru-RU" b="0" i="0" dirty="0" err="1" smtClean="0"/>
            <a:t>інформацію</a:t>
          </a:r>
          <a:r>
            <a:rPr lang="ru-RU" b="0" i="0" dirty="0" smtClean="0"/>
            <a:t>: </a:t>
          </a:r>
          <a:r>
            <a:rPr lang="ru-RU" b="0" i="0" dirty="0" err="1" smtClean="0"/>
            <a:t>домашню</a:t>
          </a:r>
          <a:r>
            <a:rPr lang="ru-RU" b="0" i="0" dirty="0" smtClean="0"/>
            <a:t> адресу, </a:t>
          </a:r>
          <a:r>
            <a:rPr lang="ru-RU" b="0" i="0" dirty="0" err="1" smtClean="0"/>
            <a:t>назву</a:t>
          </a:r>
          <a:r>
            <a:rPr lang="ru-RU" b="0" i="0" dirty="0" smtClean="0"/>
            <a:t> й адресу </a:t>
          </a:r>
          <a:r>
            <a:rPr lang="ru-RU" b="0" i="0" dirty="0" err="1" smtClean="0"/>
            <a:t>школи</a:t>
          </a:r>
          <a:r>
            <a:rPr lang="ru-RU" b="0" i="0" dirty="0" smtClean="0"/>
            <a:t>, номер </a:t>
          </a:r>
          <a:r>
            <a:rPr lang="ru-RU" b="0" i="0" dirty="0" err="1" smtClean="0"/>
            <a:t>домашнього</a:t>
          </a:r>
          <a:r>
            <a:rPr lang="ru-RU" b="0" i="0" dirty="0" smtClean="0"/>
            <a:t> телефону, </a:t>
          </a:r>
          <a:r>
            <a:rPr lang="ru-RU" b="0" i="0" dirty="0" err="1" smtClean="0"/>
            <a:t>робочу</a:t>
          </a:r>
          <a:r>
            <a:rPr lang="ru-RU" b="0" i="0" dirty="0" smtClean="0"/>
            <a:t> адресу </a:t>
          </a:r>
          <a:r>
            <a:rPr lang="ru-RU" b="0" i="0" dirty="0" err="1" smtClean="0"/>
            <a:t>батьків</a:t>
          </a:r>
          <a:r>
            <a:rPr lang="ru-RU" b="0" i="0" dirty="0" smtClean="0"/>
            <a:t>, </a:t>
          </a:r>
          <a:r>
            <a:rPr lang="ru-RU" b="0" i="0" dirty="0" err="1" smtClean="0"/>
            <a:t>їхній</a:t>
          </a:r>
          <a:r>
            <a:rPr lang="ru-RU" b="0" i="0" dirty="0" smtClean="0"/>
            <a:t> номер телефону.</a:t>
          </a:r>
          <a:endParaRPr lang="uk-UA" dirty="0"/>
        </a:p>
      </dgm:t>
    </dgm:pt>
    <dgm:pt modelId="{B06108D7-87A7-4347-AAD7-6EE89DEB7D91}" type="parTrans" cxnId="{A09321AD-5018-4051-B2E7-5DC593815573}">
      <dgm:prSet/>
      <dgm:spPr/>
      <dgm:t>
        <a:bodyPr/>
        <a:lstStyle/>
        <a:p>
          <a:endParaRPr lang="uk-UA"/>
        </a:p>
      </dgm:t>
    </dgm:pt>
    <dgm:pt modelId="{DAD7FC7A-AD53-4553-9BB5-3725EB99C386}" type="sibTrans" cxnId="{A09321AD-5018-4051-B2E7-5DC593815573}">
      <dgm:prSet/>
      <dgm:spPr/>
      <dgm:t>
        <a:bodyPr/>
        <a:lstStyle/>
        <a:p>
          <a:endParaRPr lang="uk-UA"/>
        </a:p>
      </dgm:t>
    </dgm:pt>
    <dgm:pt modelId="{7B6BFEFE-97BB-4DD3-88B1-02B9CF9E5A1F}" type="pres">
      <dgm:prSet presAssocID="{430BD734-A477-46A7-9DA1-8E2DC2C03C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EF1D70-33A9-426E-844B-8B8E68CEC1F3}" type="pres">
      <dgm:prSet presAssocID="{C3F2F64A-FC51-40C3-92DE-87FCDB254526}" presName="composite" presStyleCnt="0"/>
      <dgm:spPr/>
    </dgm:pt>
    <dgm:pt modelId="{40F2363B-827D-44B7-9DF0-978E7DB24F7D}" type="pres">
      <dgm:prSet presAssocID="{C3F2F64A-FC51-40C3-92DE-87FCDB254526}" presName="parentText" presStyleLbl="alignNode1" presStyleIdx="0" presStyleCnt="1" custScaleX="103361" custScaleY="105466" custLinFactNeighborX="3595" custLinFactNeighborY="-2241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72B150-82F6-42FE-B044-B404B3D13E55}" type="pres">
      <dgm:prSet presAssocID="{C3F2F64A-FC51-40C3-92DE-87FCDB254526}" presName="descendantText" presStyleLbl="alignAcc1" presStyleIdx="0" presStyleCnt="1" custScaleX="97332" custScaleY="266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15ACCB1-F281-4E4B-843F-EB821BE1777E}" srcId="{430BD734-A477-46A7-9DA1-8E2DC2C03CA2}" destId="{C3F2F64A-FC51-40C3-92DE-87FCDB254526}" srcOrd="0" destOrd="0" parTransId="{3E62FB39-D02E-4BD5-9AEE-C523B4A74C1C}" sibTransId="{B34A2A55-10A0-4DF6-B3C9-BFF91F01234F}"/>
    <dgm:cxn modelId="{A09321AD-5018-4051-B2E7-5DC593815573}" srcId="{C3F2F64A-FC51-40C3-92DE-87FCDB254526}" destId="{C6323756-4EAD-49A9-AA54-5CA42CF10A72}" srcOrd="0" destOrd="0" parTransId="{B06108D7-87A7-4347-AAD7-6EE89DEB7D91}" sibTransId="{DAD7FC7A-AD53-4553-9BB5-3725EB99C386}"/>
    <dgm:cxn modelId="{A04DAC81-DA55-4970-AE34-4F7F5156C527}" type="presOf" srcId="{430BD734-A477-46A7-9DA1-8E2DC2C03CA2}" destId="{7B6BFEFE-97BB-4DD3-88B1-02B9CF9E5A1F}" srcOrd="0" destOrd="0" presId="urn:microsoft.com/office/officeart/2005/8/layout/chevron2"/>
    <dgm:cxn modelId="{DF9BEC1A-FF3A-43F3-889B-242773A1DA9C}" type="presOf" srcId="{C3F2F64A-FC51-40C3-92DE-87FCDB254526}" destId="{40F2363B-827D-44B7-9DF0-978E7DB24F7D}" srcOrd="0" destOrd="0" presId="urn:microsoft.com/office/officeart/2005/8/layout/chevron2"/>
    <dgm:cxn modelId="{EE2EA8AD-6405-48E5-AD76-ABAD2672B9DE}" type="presOf" srcId="{C6323756-4EAD-49A9-AA54-5CA42CF10A72}" destId="{2D72B150-82F6-42FE-B044-B404B3D13E55}" srcOrd="0" destOrd="0" presId="urn:microsoft.com/office/officeart/2005/8/layout/chevron2"/>
    <dgm:cxn modelId="{2836C994-2055-4F56-A586-8511DEABAAE6}" type="presParOf" srcId="{7B6BFEFE-97BB-4DD3-88B1-02B9CF9E5A1F}" destId="{D3EF1D70-33A9-426E-844B-8B8E68CEC1F3}" srcOrd="0" destOrd="0" presId="urn:microsoft.com/office/officeart/2005/8/layout/chevron2"/>
    <dgm:cxn modelId="{BF60EDDD-BE08-411A-A0CE-B84D26090A4E}" type="presParOf" srcId="{D3EF1D70-33A9-426E-844B-8B8E68CEC1F3}" destId="{40F2363B-827D-44B7-9DF0-978E7DB24F7D}" srcOrd="0" destOrd="0" presId="urn:microsoft.com/office/officeart/2005/8/layout/chevron2"/>
    <dgm:cxn modelId="{763FA451-106C-4F7D-82F5-EDF57544D804}" type="presParOf" srcId="{D3EF1D70-33A9-426E-844B-8B8E68CEC1F3}" destId="{2D72B150-82F6-42FE-B044-B404B3D13E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30BD734-A477-46A7-9DA1-8E2DC2C03CA2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3F2F64A-FC51-40C3-92DE-87FCDB254526}">
      <dgm:prSet phldrT="[Текст]" custT="1"/>
      <dgm:spPr/>
      <dgm:t>
        <a:bodyPr/>
        <a:lstStyle/>
        <a:p>
          <a:r>
            <a:rPr lang="en-US" sz="2000" b="1" dirty="0" smtClean="0"/>
            <a:t>10</a:t>
          </a:r>
          <a:r>
            <a:rPr lang="uk-UA" sz="2000" b="1" dirty="0" smtClean="0"/>
            <a:t>.</a:t>
          </a:r>
          <a:endParaRPr lang="uk-UA" sz="2000" b="1" dirty="0"/>
        </a:p>
      </dgm:t>
    </dgm:pt>
    <dgm:pt modelId="{3E62FB39-D02E-4BD5-9AEE-C523B4A74C1C}" type="parTrans" cxnId="{515ACCB1-F281-4E4B-843F-EB821BE1777E}">
      <dgm:prSet/>
      <dgm:spPr/>
      <dgm:t>
        <a:bodyPr/>
        <a:lstStyle/>
        <a:p>
          <a:endParaRPr lang="uk-UA"/>
        </a:p>
      </dgm:t>
    </dgm:pt>
    <dgm:pt modelId="{B34A2A55-10A0-4DF6-B3C9-BFF91F01234F}" type="sibTrans" cxnId="{515ACCB1-F281-4E4B-843F-EB821BE1777E}">
      <dgm:prSet/>
      <dgm:spPr/>
      <dgm:t>
        <a:bodyPr/>
        <a:lstStyle/>
        <a:p>
          <a:endParaRPr lang="uk-UA"/>
        </a:p>
      </dgm:t>
    </dgm:pt>
    <dgm:pt modelId="{C6323756-4EAD-49A9-AA54-5CA42CF10A72}">
      <dgm:prSet phldrT="[Текст]" custT="1"/>
      <dgm:spPr/>
      <dgm:t>
        <a:bodyPr/>
        <a:lstStyle/>
        <a:p>
          <a:r>
            <a:rPr lang="ru-RU" sz="2100" b="0" i="0" dirty="0" err="1" smtClean="0"/>
            <a:t>Якщо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знайдете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якусь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інформацію</a:t>
          </a:r>
          <a:r>
            <a:rPr lang="ru-RU" sz="2100" b="0" i="0" dirty="0" smtClean="0"/>
            <a:t>, </a:t>
          </a:r>
          <a:r>
            <a:rPr lang="ru-RU" sz="2100" b="0" i="0" dirty="0" err="1" smtClean="0"/>
            <a:t>що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турбує</a:t>
          </a:r>
          <a:r>
            <a:rPr lang="ru-RU" sz="2100" b="0" i="0" dirty="0" smtClean="0"/>
            <a:t> вас, </a:t>
          </a:r>
          <a:r>
            <a:rPr lang="ru-RU" sz="2100" b="0" i="0" dirty="0" err="1" smtClean="0"/>
            <a:t>негайно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сповістіть</a:t>
          </a:r>
          <a:r>
            <a:rPr lang="ru-RU" sz="2100" b="0" i="0" dirty="0" smtClean="0"/>
            <a:t> про </a:t>
          </a:r>
          <a:r>
            <a:rPr lang="ru-RU" sz="2100" b="0" i="0" dirty="0" err="1" smtClean="0"/>
            <a:t>це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батьків</a:t>
          </a:r>
          <a:r>
            <a:rPr lang="ru-RU" sz="2100" b="0" i="0" dirty="0" smtClean="0"/>
            <a:t>.</a:t>
          </a:r>
          <a:endParaRPr lang="uk-UA" sz="2100" dirty="0"/>
        </a:p>
      </dgm:t>
    </dgm:pt>
    <dgm:pt modelId="{B06108D7-87A7-4347-AAD7-6EE89DEB7D91}" type="parTrans" cxnId="{A09321AD-5018-4051-B2E7-5DC593815573}">
      <dgm:prSet/>
      <dgm:spPr/>
      <dgm:t>
        <a:bodyPr/>
        <a:lstStyle/>
        <a:p>
          <a:endParaRPr lang="uk-UA"/>
        </a:p>
      </dgm:t>
    </dgm:pt>
    <dgm:pt modelId="{DAD7FC7A-AD53-4553-9BB5-3725EB99C386}" type="sibTrans" cxnId="{A09321AD-5018-4051-B2E7-5DC593815573}">
      <dgm:prSet/>
      <dgm:spPr/>
      <dgm:t>
        <a:bodyPr/>
        <a:lstStyle/>
        <a:p>
          <a:endParaRPr lang="uk-UA"/>
        </a:p>
      </dgm:t>
    </dgm:pt>
    <dgm:pt modelId="{7B6BFEFE-97BB-4DD3-88B1-02B9CF9E5A1F}" type="pres">
      <dgm:prSet presAssocID="{430BD734-A477-46A7-9DA1-8E2DC2C03C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EF1D70-33A9-426E-844B-8B8E68CEC1F3}" type="pres">
      <dgm:prSet presAssocID="{C3F2F64A-FC51-40C3-92DE-87FCDB254526}" presName="composite" presStyleCnt="0"/>
      <dgm:spPr/>
    </dgm:pt>
    <dgm:pt modelId="{40F2363B-827D-44B7-9DF0-978E7DB24F7D}" type="pres">
      <dgm:prSet presAssocID="{C3F2F64A-FC51-40C3-92DE-87FCDB254526}" presName="parentText" presStyleLbl="alignNode1" presStyleIdx="0" presStyleCnt="1" custScaleX="103361" custScaleY="105466" custLinFactNeighborX="3595" custLinFactNeighborY="-2241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72B150-82F6-42FE-B044-B404B3D13E55}" type="pres">
      <dgm:prSet presAssocID="{C3F2F64A-FC51-40C3-92DE-87FCDB254526}" presName="descendantText" presStyleLbl="alignAcc1" presStyleIdx="0" presStyleCnt="1" custScaleX="97332" custScaleY="266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15ACCB1-F281-4E4B-843F-EB821BE1777E}" srcId="{430BD734-A477-46A7-9DA1-8E2DC2C03CA2}" destId="{C3F2F64A-FC51-40C3-92DE-87FCDB254526}" srcOrd="0" destOrd="0" parTransId="{3E62FB39-D02E-4BD5-9AEE-C523B4A74C1C}" sibTransId="{B34A2A55-10A0-4DF6-B3C9-BFF91F01234F}"/>
    <dgm:cxn modelId="{A4CE23E0-5EE3-471A-B31F-F7518FD3F2CE}" type="presOf" srcId="{C6323756-4EAD-49A9-AA54-5CA42CF10A72}" destId="{2D72B150-82F6-42FE-B044-B404B3D13E55}" srcOrd="0" destOrd="0" presId="urn:microsoft.com/office/officeart/2005/8/layout/chevron2"/>
    <dgm:cxn modelId="{A09321AD-5018-4051-B2E7-5DC593815573}" srcId="{C3F2F64A-FC51-40C3-92DE-87FCDB254526}" destId="{C6323756-4EAD-49A9-AA54-5CA42CF10A72}" srcOrd="0" destOrd="0" parTransId="{B06108D7-87A7-4347-AAD7-6EE89DEB7D91}" sibTransId="{DAD7FC7A-AD53-4553-9BB5-3725EB99C386}"/>
    <dgm:cxn modelId="{7C22036D-66FE-4F98-937C-8BBA83F284CF}" type="presOf" srcId="{430BD734-A477-46A7-9DA1-8E2DC2C03CA2}" destId="{7B6BFEFE-97BB-4DD3-88B1-02B9CF9E5A1F}" srcOrd="0" destOrd="0" presId="urn:microsoft.com/office/officeart/2005/8/layout/chevron2"/>
    <dgm:cxn modelId="{EBA3AD6F-1E7D-4BB4-B8A6-3041A2BF05CD}" type="presOf" srcId="{C3F2F64A-FC51-40C3-92DE-87FCDB254526}" destId="{40F2363B-827D-44B7-9DF0-978E7DB24F7D}" srcOrd="0" destOrd="0" presId="urn:microsoft.com/office/officeart/2005/8/layout/chevron2"/>
    <dgm:cxn modelId="{A604FD3A-D885-4E53-B1FB-D064930021B3}" type="presParOf" srcId="{7B6BFEFE-97BB-4DD3-88B1-02B9CF9E5A1F}" destId="{D3EF1D70-33A9-426E-844B-8B8E68CEC1F3}" srcOrd="0" destOrd="0" presId="urn:microsoft.com/office/officeart/2005/8/layout/chevron2"/>
    <dgm:cxn modelId="{220C5260-E3FF-40BF-A340-519A0ADF3885}" type="presParOf" srcId="{D3EF1D70-33A9-426E-844B-8B8E68CEC1F3}" destId="{40F2363B-827D-44B7-9DF0-978E7DB24F7D}" srcOrd="0" destOrd="0" presId="urn:microsoft.com/office/officeart/2005/8/layout/chevron2"/>
    <dgm:cxn modelId="{CA90C01A-8174-48F1-8E30-193A52B16C07}" type="presParOf" srcId="{D3EF1D70-33A9-426E-844B-8B8E68CEC1F3}" destId="{2D72B150-82F6-42FE-B044-B404B3D13E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0BD734-A477-46A7-9DA1-8E2DC2C03CA2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3F2F64A-FC51-40C3-92DE-87FCDB254526}">
      <dgm:prSet phldrT="[Текст]" custT="1"/>
      <dgm:spPr/>
      <dgm:t>
        <a:bodyPr/>
        <a:lstStyle/>
        <a:p>
          <a:r>
            <a:rPr lang="uk-UA" sz="2000" b="1" dirty="0" smtClean="0"/>
            <a:t>2.</a:t>
          </a:r>
          <a:endParaRPr lang="uk-UA" sz="2000" b="1" dirty="0"/>
        </a:p>
      </dgm:t>
    </dgm:pt>
    <dgm:pt modelId="{3E62FB39-D02E-4BD5-9AEE-C523B4A74C1C}" type="parTrans" cxnId="{515ACCB1-F281-4E4B-843F-EB821BE1777E}">
      <dgm:prSet/>
      <dgm:spPr/>
      <dgm:t>
        <a:bodyPr/>
        <a:lstStyle/>
        <a:p>
          <a:endParaRPr lang="uk-UA"/>
        </a:p>
      </dgm:t>
    </dgm:pt>
    <dgm:pt modelId="{B34A2A55-10A0-4DF6-B3C9-BFF91F01234F}" type="sibTrans" cxnId="{515ACCB1-F281-4E4B-843F-EB821BE1777E}">
      <dgm:prSet/>
      <dgm:spPr/>
      <dgm:t>
        <a:bodyPr/>
        <a:lstStyle/>
        <a:p>
          <a:endParaRPr lang="uk-UA"/>
        </a:p>
      </dgm:t>
    </dgm:pt>
    <dgm:pt modelId="{C6323756-4EAD-49A9-AA54-5CA42CF10A72}">
      <dgm:prSet phldrT="[Текст]"/>
      <dgm:spPr/>
      <dgm:t>
        <a:bodyPr/>
        <a:lstStyle/>
        <a:p>
          <a:r>
            <a:rPr lang="ru-RU" b="0" i="0" dirty="0" err="1" smtClean="0"/>
            <a:t>Ніколи</a:t>
          </a:r>
          <a:r>
            <a:rPr lang="ru-RU" b="0" i="0" dirty="0" smtClean="0"/>
            <a:t> не </a:t>
          </a:r>
          <a:r>
            <a:rPr lang="ru-RU" b="0" i="0" dirty="0" err="1" smtClean="0"/>
            <a:t>погоджуватися</a:t>
          </a:r>
          <a:r>
            <a:rPr lang="ru-RU" b="0" i="0" dirty="0" smtClean="0"/>
            <a:t> на </a:t>
          </a:r>
          <a:r>
            <a:rPr lang="ru-RU" b="0" i="0" dirty="0" err="1" smtClean="0"/>
            <a:t>зустріч</a:t>
          </a:r>
          <a:r>
            <a:rPr lang="ru-RU" b="0" i="0" dirty="0" smtClean="0"/>
            <a:t> з </a:t>
          </a:r>
          <a:r>
            <a:rPr lang="ru-RU" b="0" i="0" dirty="0" err="1" smtClean="0"/>
            <a:t>людиною</a:t>
          </a:r>
          <a:r>
            <a:rPr lang="ru-RU" b="0" i="0" dirty="0" smtClean="0"/>
            <a:t>, з </a:t>
          </a:r>
          <a:r>
            <a:rPr lang="ru-RU" b="0" i="0" dirty="0" err="1" smtClean="0"/>
            <a:t>якою</a:t>
          </a:r>
          <a:r>
            <a:rPr lang="ru-RU" b="0" i="0" dirty="0" smtClean="0"/>
            <a:t> </a:t>
          </a:r>
          <a:r>
            <a:rPr lang="ru-RU" b="0" i="0" dirty="0" err="1" smtClean="0"/>
            <a:t>ви</a:t>
          </a:r>
          <a:r>
            <a:rPr lang="ru-RU" b="0" i="0" dirty="0" smtClean="0"/>
            <a:t> </a:t>
          </a:r>
          <a:r>
            <a:rPr lang="ru-RU" b="0" i="0" dirty="0" err="1" smtClean="0"/>
            <a:t>познайомилися</a:t>
          </a:r>
          <a:r>
            <a:rPr lang="ru-RU" b="0" i="0" dirty="0" smtClean="0"/>
            <a:t> в </a:t>
          </a:r>
          <a:r>
            <a:rPr lang="ru-RU" b="0" i="0" dirty="0" err="1" smtClean="0"/>
            <a:t>Інтернеті</a:t>
          </a:r>
          <a:r>
            <a:rPr lang="ru-RU" b="0" i="0" dirty="0" smtClean="0"/>
            <a:t>. </a:t>
          </a:r>
          <a:r>
            <a:rPr lang="ru-RU" b="0" i="0" dirty="0" err="1" smtClean="0"/>
            <a:t>Якщо</a:t>
          </a:r>
          <a:r>
            <a:rPr lang="ru-RU" b="0" i="0" dirty="0" smtClean="0"/>
            <a:t> все ж таки </a:t>
          </a:r>
          <a:r>
            <a:rPr lang="ru-RU" b="0" i="0" dirty="0" err="1" smtClean="0"/>
            <a:t>це</a:t>
          </a:r>
          <a:r>
            <a:rPr lang="ru-RU" b="0" i="0" dirty="0" smtClean="0"/>
            <a:t> </a:t>
          </a:r>
          <a:r>
            <a:rPr lang="ru-RU" b="0" i="0" dirty="0" err="1" smtClean="0"/>
            <a:t>необхідно</a:t>
          </a:r>
          <a:r>
            <a:rPr lang="ru-RU" b="0" i="0" dirty="0" smtClean="0"/>
            <a:t>, то </a:t>
          </a:r>
          <a:r>
            <a:rPr lang="ru-RU" b="0" i="0" dirty="0" err="1" smtClean="0"/>
            <a:t>спочатку</a:t>
          </a:r>
          <a:r>
            <a:rPr lang="ru-RU" b="0" i="0" dirty="0" smtClean="0"/>
            <a:t> </a:t>
          </a:r>
          <a:r>
            <a:rPr lang="ru-RU" b="0" i="0" dirty="0" err="1" smtClean="0"/>
            <a:t>потрібно</a:t>
          </a:r>
          <a:r>
            <a:rPr lang="ru-RU" b="0" i="0" dirty="0" smtClean="0"/>
            <a:t> </a:t>
          </a:r>
          <a:r>
            <a:rPr lang="ru-RU" b="0" i="0" dirty="0" err="1" smtClean="0"/>
            <a:t>спитати</a:t>
          </a:r>
          <a:r>
            <a:rPr lang="ru-RU" b="0" i="0" dirty="0" smtClean="0"/>
            <a:t> </a:t>
          </a:r>
          <a:r>
            <a:rPr lang="ru-RU" b="0" i="0" dirty="0" err="1" smtClean="0"/>
            <a:t>дозволу</a:t>
          </a:r>
          <a:r>
            <a:rPr lang="ru-RU" b="0" i="0" dirty="0" smtClean="0"/>
            <a:t> </a:t>
          </a:r>
          <a:r>
            <a:rPr lang="ru-RU" b="0" i="0" dirty="0" err="1" smtClean="0"/>
            <a:t>батьків</a:t>
          </a:r>
          <a:r>
            <a:rPr lang="ru-RU" b="0" i="0" dirty="0" smtClean="0"/>
            <a:t>, а </a:t>
          </a:r>
          <a:r>
            <a:rPr lang="ru-RU" b="0" i="0" dirty="0" err="1" smtClean="0"/>
            <a:t>зустріч</a:t>
          </a:r>
          <a:r>
            <a:rPr lang="ru-RU" b="0" i="0" dirty="0" smtClean="0"/>
            <a:t> повинна </a:t>
          </a:r>
          <a:r>
            <a:rPr lang="ru-RU" b="0" i="0" dirty="0" err="1" smtClean="0"/>
            <a:t>відбутися</a:t>
          </a:r>
          <a:r>
            <a:rPr lang="ru-RU" b="0" i="0" dirty="0" smtClean="0"/>
            <a:t> в </a:t>
          </a:r>
          <a:r>
            <a:rPr lang="ru-RU" b="0" i="0" dirty="0" err="1" smtClean="0"/>
            <a:t>громадському</a:t>
          </a:r>
          <a:r>
            <a:rPr lang="ru-RU" b="0" i="0" dirty="0" smtClean="0"/>
            <a:t> </a:t>
          </a:r>
          <a:r>
            <a:rPr lang="ru-RU" b="0" i="0" dirty="0" err="1" smtClean="0"/>
            <a:t>місці</a:t>
          </a:r>
          <a:r>
            <a:rPr lang="ru-RU" b="0" i="0" dirty="0" smtClean="0"/>
            <a:t> й у </a:t>
          </a:r>
          <a:r>
            <a:rPr lang="ru-RU" b="0" i="0" dirty="0" err="1" smtClean="0"/>
            <a:t>присутності</a:t>
          </a:r>
          <a:r>
            <a:rPr lang="ru-RU" b="0" i="0" dirty="0" smtClean="0"/>
            <a:t> </a:t>
          </a:r>
          <a:r>
            <a:rPr lang="ru-RU" b="0" i="0" dirty="0" err="1" smtClean="0"/>
            <a:t>батьків</a:t>
          </a:r>
          <a:r>
            <a:rPr lang="ru-RU" b="0" i="0" dirty="0" smtClean="0"/>
            <a:t>.</a:t>
          </a:r>
          <a:endParaRPr lang="uk-UA" dirty="0"/>
        </a:p>
      </dgm:t>
    </dgm:pt>
    <dgm:pt modelId="{B06108D7-87A7-4347-AAD7-6EE89DEB7D91}" type="parTrans" cxnId="{A09321AD-5018-4051-B2E7-5DC593815573}">
      <dgm:prSet/>
      <dgm:spPr/>
      <dgm:t>
        <a:bodyPr/>
        <a:lstStyle/>
        <a:p>
          <a:endParaRPr lang="uk-UA"/>
        </a:p>
      </dgm:t>
    </dgm:pt>
    <dgm:pt modelId="{DAD7FC7A-AD53-4553-9BB5-3725EB99C386}" type="sibTrans" cxnId="{A09321AD-5018-4051-B2E7-5DC593815573}">
      <dgm:prSet/>
      <dgm:spPr/>
      <dgm:t>
        <a:bodyPr/>
        <a:lstStyle/>
        <a:p>
          <a:endParaRPr lang="uk-UA"/>
        </a:p>
      </dgm:t>
    </dgm:pt>
    <dgm:pt modelId="{7B6BFEFE-97BB-4DD3-88B1-02B9CF9E5A1F}" type="pres">
      <dgm:prSet presAssocID="{430BD734-A477-46A7-9DA1-8E2DC2C03C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EF1D70-33A9-426E-844B-8B8E68CEC1F3}" type="pres">
      <dgm:prSet presAssocID="{C3F2F64A-FC51-40C3-92DE-87FCDB254526}" presName="composite" presStyleCnt="0"/>
      <dgm:spPr/>
    </dgm:pt>
    <dgm:pt modelId="{40F2363B-827D-44B7-9DF0-978E7DB24F7D}" type="pres">
      <dgm:prSet presAssocID="{C3F2F64A-FC51-40C3-92DE-87FCDB254526}" presName="parentText" presStyleLbl="alignNode1" presStyleIdx="0" presStyleCnt="1" custScaleX="103361" custScaleY="105466" custLinFactNeighborX="3595" custLinFactNeighborY="-2241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72B150-82F6-42FE-B044-B404B3D13E55}" type="pres">
      <dgm:prSet presAssocID="{C3F2F64A-FC51-40C3-92DE-87FCDB254526}" presName="descendantText" presStyleLbl="alignAcc1" presStyleIdx="0" presStyleCnt="1" custScaleX="97332" custScaleY="266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15ACCB1-F281-4E4B-843F-EB821BE1777E}" srcId="{430BD734-A477-46A7-9DA1-8E2DC2C03CA2}" destId="{C3F2F64A-FC51-40C3-92DE-87FCDB254526}" srcOrd="0" destOrd="0" parTransId="{3E62FB39-D02E-4BD5-9AEE-C523B4A74C1C}" sibTransId="{B34A2A55-10A0-4DF6-B3C9-BFF91F01234F}"/>
    <dgm:cxn modelId="{A09321AD-5018-4051-B2E7-5DC593815573}" srcId="{C3F2F64A-FC51-40C3-92DE-87FCDB254526}" destId="{C6323756-4EAD-49A9-AA54-5CA42CF10A72}" srcOrd="0" destOrd="0" parTransId="{B06108D7-87A7-4347-AAD7-6EE89DEB7D91}" sibTransId="{DAD7FC7A-AD53-4553-9BB5-3725EB99C386}"/>
    <dgm:cxn modelId="{2F9517D4-568B-4FAC-A26F-4F407B223BC0}" type="presOf" srcId="{C3F2F64A-FC51-40C3-92DE-87FCDB254526}" destId="{40F2363B-827D-44B7-9DF0-978E7DB24F7D}" srcOrd="0" destOrd="0" presId="urn:microsoft.com/office/officeart/2005/8/layout/chevron2"/>
    <dgm:cxn modelId="{C5CD8FE3-01D2-40A0-86FC-9631E5D52EC6}" type="presOf" srcId="{C6323756-4EAD-49A9-AA54-5CA42CF10A72}" destId="{2D72B150-82F6-42FE-B044-B404B3D13E55}" srcOrd="0" destOrd="0" presId="urn:microsoft.com/office/officeart/2005/8/layout/chevron2"/>
    <dgm:cxn modelId="{73533B70-C653-4931-ACA2-D982054B7AAF}" type="presOf" srcId="{430BD734-A477-46A7-9DA1-8E2DC2C03CA2}" destId="{7B6BFEFE-97BB-4DD3-88B1-02B9CF9E5A1F}" srcOrd="0" destOrd="0" presId="urn:microsoft.com/office/officeart/2005/8/layout/chevron2"/>
    <dgm:cxn modelId="{482F1E75-DB9B-4A2B-A93A-A32A4030D391}" type="presParOf" srcId="{7B6BFEFE-97BB-4DD3-88B1-02B9CF9E5A1F}" destId="{D3EF1D70-33A9-426E-844B-8B8E68CEC1F3}" srcOrd="0" destOrd="0" presId="urn:microsoft.com/office/officeart/2005/8/layout/chevron2"/>
    <dgm:cxn modelId="{F39093E8-5D93-484C-B52F-8914D42E9522}" type="presParOf" srcId="{D3EF1D70-33A9-426E-844B-8B8E68CEC1F3}" destId="{40F2363B-827D-44B7-9DF0-978E7DB24F7D}" srcOrd="0" destOrd="0" presId="urn:microsoft.com/office/officeart/2005/8/layout/chevron2"/>
    <dgm:cxn modelId="{7C60263C-CB25-4069-ACBD-483DD5CFAF90}" type="presParOf" srcId="{D3EF1D70-33A9-426E-844B-8B8E68CEC1F3}" destId="{2D72B150-82F6-42FE-B044-B404B3D13E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30BD734-A477-46A7-9DA1-8E2DC2C03CA2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3F2F64A-FC51-40C3-92DE-87FCDB254526}">
      <dgm:prSet phldrT="[Текст]" custT="1"/>
      <dgm:spPr/>
      <dgm:t>
        <a:bodyPr/>
        <a:lstStyle/>
        <a:p>
          <a:r>
            <a:rPr lang="uk-UA" sz="2000" b="1" smtClean="0"/>
            <a:t>3.</a:t>
          </a:r>
          <a:endParaRPr lang="uk-UA" sz="2000" b="1" dirty="0"/>
        </a:p>
      </dgm:t>
    </dgm:pt>
    <dgm:pt modelId="{3E62FB39-D02E-4BD5-9AEE-C523B4A74C1C}" type="parTrans" cxnId="{515ACCB1-F281-4E4B-843F-EB821BE1777E}">
      <dgm:prSet/>
      <dgm:spPr/>
      <dgm:t>
        <a:bodyPr/>
        <a:lstStyle/>
        <a:p>
          <a:endParaRPr lang="uk-UA"/>
        </a:p>
      </dgm:t>
    </dgm:pt>
    <dgm:pt modelId="{B34A2A55-10A0-4DF6-B3C9-BFF91F01234F}" type="sibTrans" cxnId="{515ACCB1-F281-4E4B-843F-EB821BE1777E}">
      <dgm:prSet/>
      <dgm:spPr/>
      <dgm:t>
        <a:bodyPr/>
        <a:lstStyle/>
        <a:p>
          <a:endParaRPr lang="uk-UA"/>
        </a:p>
      </dgm:t>
    </dgm:pt>
    <dgm:pt modelId="{C6323756-4EAD-49A9-AA54-5CA42CF10A72}">
      <dgm:prSet phldrT="[Текст]" custT="1"/>
      <dgm:spPr/>
      <dgm:t>
        <a:bodyPr/>
        <a:lstStyle/>
        <a:p>
          <a:r>
            <a:rPr lang="ru-RU" sz="2100" b="0" i="0" dirty="0" smtClean="0"/>
            <a:t>Не </a:t>
          </a:r>
          <a:r>
            <a:rPr lang="ru-RU" sz="2100" b="0" i="0" dirty="0" err="1" smtClean="0"/>
            <a:t>посилати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свої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фотографії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чи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іншу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інформацію</a:t>
          </a:r>
          <a:r>
            <a:rPr lang="ru-RU" sz="2100" b="0" i="0" dirty="0" smtClean="0"/>
            <a:t> без </a:t>
          </a:r>
          <a:r>
            <a:rPr lang="ru-RU" sz="2100" b="0" i="0" dirty="0" err="1" smtClean="0"/>
            <a:t>дозволу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батьків</a:t>
          </a:r>
          <a:r>
            <a:rPr lang="ru-RU" sz="2100" b="0" i="0" dirty="0" smtClean="0"/>
            <a:t>.</a:t>
          </a:r>
          <a:endParaRPr lang="uk-UA" sz="2100" dirty="0"/>
        </a:p>
      </dgm:t>
    </dgm:pt>
    <dgm:pt modelId="{B06108D7-87A7-4347-AAD7-6EE89DEB7D91}" type="parTrans" cxnId="{A09321AD-5018-4051-B2E7-5DC593815573}">
      <dgm:prSet/>
      <dgm:spPr/>
      <dgm:t>
        <a:bodyPr/>
        <a:lstStyle/>
        <a:p>
          <a:endParaRPr lang="uk-UA"/>
        </a:p>
      </dgm:t>
    </dgm:pt>
    <dgm:pt modelId="{DAD7FC7A-AD53-4553-9BB5-3725EB99C386}" type="sibTrans" cxnId="{A09321AD-5018-4051-B2E7-5DC593815573}">
      <dgm:prSet/>
      <dgm:spPr/>
      <dgm:t>
        <a:bodyPr/>
        <a:lstStyle/>
        <a:p>
          <a:endParaRPr lang="uk-UA"/>
        </a:p>
      </dgm:t>
    </dgm:pt>
    <dgm:pt modelId="{7B6BFEFE-97BB-4DD3-88B1-02B9CF9E5A1F}" type="pres">
      <dgm:prSet presAssocID="{430BD734-A477-46A7-9DA1-8E2DC2C03C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EF1D70-33A9-426E-844B-8B8E68CEC1F3}" type="pres">
      <dgm:prSet presAssocID="{C3F2F64A-FC51-40C3-92DE-87FCDB254526}" presName="composite" presStyleCnt="0"/>
      <dgm:spPr/>
    </dgm:pt>
    <dgm:pt modelId="{40F2363B-827D-44B7-9DF0-978E7DB24F7D}" type="pres">
      <dgm:prSet presAssocID="{C3F2F64A-FC51-40C3-92DE-87FCDB254526}" presName="parentText" presStyleLbl="alignNode1" presStyleIdx="0" presStyleCnt="1" custScaleX="103361" custScaleY="105466" custLinFactNeighborX="3595" custLinFactNeighborY="-2241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72B150-82F6-42FE-B044-B404B3D13E55}" type="pres">
      <dgm:prSet presAssocID="{C3F2F64A-FC51-40C3-92DE-87FCDB254526}" presName="descendantText" presStyleLbl="alignAcc1" presStyleIdx="0" presStyleCnt="1" custScaleX="97332" custScaleY="266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15ACCB1-F281-4E4B-843F-EB821BE1777E}" srcId="{430BD734-A477-46A7-9DA1-8E2DC2C03CA2}" destId="{C3F2F64A-FC51-40C3-92DE-87FCDB254526}" srcOrd="0" destOrd="0" parTransId="{3E62FB39-D02E-4BD5-9AEE-C523B4A74C1C}" sibTransId="{B34A2A55-10A0-4DF6-B3C9-BFF91F01234F}"/>
    <dgm:cxn modelId="{961250DF-3893-4D50-83F9-087B3BA14603}" type="presOf" srcId="{430BD734-A477-46A7-9DA1-8E2DC2C03CA2}" destId="{7B6BFEFE-97BB-4DD3-88B1-02B9CF9E5A1F}" srcOrd="0" destOrd="0" presId="urn:microsoft.com/office/officeart/2005/8/layout/chevron2"/>
    <dgm:cxn modelId="{A09321AD-5018-4051-B2E7-5DC593815573}" srcId="{C3F2F64A-FC51-40C3-92DE-87FCDB254526}" destId="{C6323756-4EAD-49A9-AA54-5CA42CF10A72}" srcOrd="0" destOrd="0" parTransId="{B06108D7-87A7-4347-AAD7-6EE89DEB7D91}" sibTransId="{DAD7FC7A-AD53-4553-9BB5-3725EB99C386}"/>
    <dgm:cxn modelId="{6B2E6B08-8547-484F-9298-3D8E07E46EFB}" type="presOf" srcId="{C6323756-4EAD-49A9-AA54-5CA42CF10A72}" destId="{2D72B150-82F6-42FE-B044-B404B3D13E55}" srcOrd="0" destOrd="0" presId="urn:microsoft.com/office/officeart/2005/8/layout/chevron2"/>
    <dgm:cxn modelId="{23E3070D-5452-4BF4-9C8F-335303AF246D}" type="presOf" srcId="{C3F2F64A-FC51-40C3-92DE-87FCDB254526}" destId="{40F2363B-827D-44B7-9DF0-978E7DB24F7D}" srcOrd="0" destOrd="0" presId="urn:microsoft.com/office/officeart/2005/8/layout/chevron2"/>
    <dgm:cxn modelId="{D52B32BB-31B6-43F3-A232-137BAE87653A}" type="presParOf" srcId="{7B6BFEFE-97BB-4DD3-88B1-02B9CF9E5A1F}" destId="{D3EF1D70-33A9-426E-844B-8B8E68CEC1F3}" srcOrd="0" destOrd="0" presId="urn:microsoft.com/office/officeart/2005/8/layout/chevron2"/>
    <dgm:cxn modelId="{18667406-56CB-4A7D-81D5-04B2985074C9}" type="presParOf" srcId="{D3EF1D70-33A9-426E-844B-8B8E68CEC1F3}" destId="{40F2363B-827D-44B7-9DF0-978E7DB24F7D}" srcOrd="0" destOrd="0" presId="urn:microsoft.com/office/officeart/2005/8/layout/chevron2"/>
    <dgm:cxn modelId="{6F52DC43-53B4-43C4-8479-982DEAC81FDE}" type="presParOf" srcId="{D3EF1D70-33A9-426E-844B-8B8E68CEC1F3}" destId="{2D72B150-82F6-42FE-B044-B404B3D13E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30BD734-A477-46A7-9DA1-8E2DC2C03CA2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3F2F64A-FC51-40C3-92DE-87FCDB254526}">
      <dgm:prSet phldrT="[Текст]" custT="1"/>
      <dgm:spPr/>
      <dgm:t>
        <a:bodyPr/>
        <a:lstStyle/>
        <a:p>
          <a:r>
            <a:rPr lang="en-US" sz="2000" b="1" dirty="0" smtClean="0"/>
            <a:t>4</a:t>
          </a:r>
          <a:r>
            <a:rPr lang="uk-UA" sz="2000" b="1" dirty="0" smtClean="0"/>
            <a:t>.</a:t>
          </a:r>
          <a:endParaRPr lang="uk-UA" sz="2000" b="1" dirty="0"/>
        </a:p>
      </dgm:t>
    </dgm:pt>
    <dgm:pt modelId="{3E62FB39-D02E-4BD5-9AEE-C523B4A74C1C}" type="parTrans" cxnId="{515ACCB1-F281-4E4B-843F-EB821BE1777E}">
      <dgm:prSet/>
      <dgm:spPr/>
      <dgm:t>
        <a:bodyPr/>
        <a:lstStyle/>
        <a:p>
          <a:endParaRPr lang="uk-UA"/>
        </a:p>
      </dgm:t>
    </dgm:pt>
    <dgm:pt modelId="{B34A2A55-10A0-4DF6-B3C9-BFF91F01234F}" type="sibTrans" cxnId="{515ACCB1-F281-4E4B-843F-EB821BE1777E}">
      <dgm:prSet/>
      <dgm:spPr/>
      <dgm:t>
        <a:bodyPr/>
        <a:lstStyle/>
        <a:p>
          <a:endParaRPr lang="uk-UA"/>
        </a:p>
      </dgm:t>
    </dgm:pt>
    <dgm:pt modelId="{C6323756-4EAD-49A9-AA54-5CA42CF10A72}">
      <dgm:prSet phldrT="[Текст]" custT="1"/>
      <dgm:spPr/>
      <dgm:t>
        <a:bodyPr/>
        <a:lstStyle/>
        <a:p>
          <a:r>
            <a:rPr lang="ru-RU" sz="2100" b="0" i="0" dirty="0" smtClean="0"/>
            <a:t>Не </a:t>
          </a:r>
          <a:r>
            <a:rPr lang="ru-RU" sz="2100" b="0" i="0" dirty="0" err="1" smtClean="0"/>
            <a:t>відповідати</a:t>
          </a:r>
          <a:r>
            <a:rPr lang="ru-RU" sz="2100" b="0" i="0" dirty="0" smtClean="0"/>
            <a:t> на </a:t>
          </a:r>
          <a:r>
            <a:rPr lang="ru-RU" sz="2100" b="0" i="0" dirty="0" err="1" smtClean="0"/>
            <a:t>невиховані</a:t>
          </a:r>
          <a:r>
            <a:rPr lang="ru-RU" sz="2100" b="0" i="0" dirty="0" smtClean="0"/>
            <a:t> і </a:t>
          </a:r>
          <a:r>
            <a:rPr lang="ru-RU" sz="2100" b="0" i="0" dirty="0" err="1" smtClean="0"/>
            <a:t>грубі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листи</a:t>
          </a:r>
          <a:r>
            <a:rPr lang="ru-RU" sz="2100" b="0" i="0" dirty="0" smtClean="0"/>
            <a:t>. </a:t>
          </a:r>
          <a:r>
            <a:rPr lang="ru-RU" sz="2100" b="0" i="0" dirty="0" err="1" smtClean="0"/>
            <a:t>Якщо</a:t>
          </a:r>
          <a:r>
            <a:rPr lang="ru-RU" sz="2100" b="0" i="0" dirty="0" smtClean="0"/>
            <a:t> одержите </a:t>
          </a:r>
          <a:r>
            <a:rPr lang="ru-RU" sz="2100" b="0" i="0" dirty="0" err="1" smtClean="0"/>
            <a:t>такі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листи</a:t>
          </a:r>
          <a:r>
            <a:rPr lang="ru-RU" sz="2100" b="0" i="0" dirty="0" smtClean="0"/>
            <a:t> не з </a:t>
          </a:r>
          <a:r>
            <a:rPr lang="ru-RU" sz="2100" b="0" i="0" dirty="0" err="1" smtClean="0"/>
            <a:t>вашої</a:t>
          </a:r>
          <a:r>
            <a:rPr lang="ru-RU" sz="2100" b="0" i="0" dirty="0" smtClean="0"/>
            <a:t> вини, то </a:t>
          </a:r>
          <a:r>
            <a:rPr lang="ru-RU" sz="2100" b="0" i="0" dirty="0" err="1" smtClean="0"/>
            <a:t>сповістіть</a:t>
          </a:r>
          <a:r>
            <a:rPr lang="ru-RU" sz="2100" b="0" i="0" dirty="0" smtClean="0"/>
            <a:t> про </a:t>
          </a:r>
          <a:r>
            <a:rPr lang="ru-RU" sz="2100" b="0" i="0" dirty="0" err="1" smtClean="0"/>
            <a:t>це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батьків</a:t>
          </a:r>
          <a:r>
            <a:rPr lang="ru-RU" sz="2100" b="0" i="0" dirty="0" smtClean="0"/>
            <a:t>, нехай вони </a:t>
          </a:r>
          <a:r>
            <a:rPr lang="ru-RU" sz="2100" b="0" i="0" dirty="0" err="1" smtClean="0"/>
            <a:t>зв'яжуться</a:t>
          </a:r>
          <a:r>
            <a:rPr lang="ru-RU" sz="2100" b="0" i="0" dirty="0" smtClean="0"/>
            <a:t> з </a:t>
          </a:r>
          <a:r>
            <a:rPr lang="ru-RU" sz="2100" b="0" i="0" dirty="0" err="1" smtClean="0"/>
            <a:t>компанією</a:t>
          </a:r>
          <a:r>
            <a:rPr lang="ru-RU" sz="2100" b="0" i="0" dirty="0" smtClean="0"/>
            <a:t>, </a:t>
          </a:r>
          <a:r>
            <a:rPr lang="ru-RU" sz="2100" b="0" i="0" dirty="0" err="1" smtClean="0"/>
            <a:t>що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надає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послуги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Інтернет</a:t>
          </a:r>
          <a:r>
            <a:rPr lang="ru-RU" sz="2100" b="0" i="0" dirty="0" smtClean="0"/>
            <a:t>.</a:t>
          </a:r>
          <a:endParaRPr lang="uk-UA" sz="2100" dirty="0"/>
        </a:p>
      </dgm:t>
    </dgm:pt>
    <dgm:pt modelId="{B06108D7-87A7-4347-AAD7-6EE89DEB7D91}" type="parTrans" cxnId="{A09321AD-5018-4051-B2E7-5DC593815573}">
      <dgm:prSet/>
      <dgm:spPr/>
      <dgm:t>
        <a:bodyPr/>
        <a:lstStyle/>
        <a:p>
          <a:endParaRPr lang="uk-UA"/>
        </a:p>
      </dgm:t>
    </dgm:pt>
    <dgm:pt modelId="{DAD7FC7A-AD53-4553-9BB5-3725EB99C386}" type="sibTrans" cxnId="{A09321AD-5018-4051-B2E7-5DC593815573}">
      <dgm:prSet/>
      <dgm:spPr/>
      <dgm:t>
        <a:bodyPr/>
        <a:lstStyle/>
        <a:p>
          <a:endParaRPr lang="uk-UA"/>
        </a:p>
      </dgm:t>
    </dgm:pt>
    <dgm:pt modelId="{7B6BFEFE-97BB-4DD3-88B1-02B9CF9E5A1F}" type="pres">
      <dgm:prSet presAssocID="{430BD734-A477-46A7-9DA1-8E2DC2C03C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EF1D70-33A9-426E-844B-8B8E68CEC1F3}" type="pres">
      <dgm:prSet presAssocID="{C3F2F64A-FC51-40C3-92DE-87FCDB254526}" presName="composite" presStyleCnt="0"/>
      <dgm:spPr/>
    </dgm:pt>
    <dgm:pt modelId="{40F2363B-827D-44B7-9DF0-978E7DB24F7D}" type="pres">
      <dgm:prSet presAssocID="{C3F2F64A-FC51-40C3-92DE-87FCDB254526}" presName="parentText" presStyleLbl="alignNode1" presStyleIdx="0" presStyleCnt="1" custScaleX="103361" custScaleY="105466" custLinFactNeighborX="3595" custLinFactNeighborY="-2241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72B150-82F6-42FE-B044-B404B3D13E55}" type="pres">
      <dgm:prSet presAssocID="{C3F2F64A-FC51-40C3-92DE-87FCDB254526}" presName="descendantText" presStyleLbl="alignAcc1" presStyleIdx="0" presStyleCnt="1" custScaleX="97332" custScaleY="266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281129C-B8F5-4D4B-9175-5FCD1A88EFC4}" type="presOf" srcId="{430BD734-A477-46A7-9DA1-8E2DC2C03CA2}" destId="{7B6BFEFE-97BB-4DD3-88B1-02B9CF9E5A1F}" srcOrd="0" destOrd="0" presId="urn:microsoft.com/office/officeart/2005/8/layout/chevron2"/>
    <dgm:cxn modelId="{515ACCB1-F281-4E4B-843F-EB821BE1777E}" srcId="{430BD734-A477-46A7-9DA1-8E2DC2C03CA2}" destId="{C3F2F64A-FC51-40C3-92DE-87FCDB254526}" srcOrd="0" destOrd="0" parTransId="{3E62FB39-D02E-4BD5-9AEE-C523B4A74C1C}" sibTransId="{B34A2A55-10A0-4DF6-B3C9-BFF91F01234F}"/>
    <dgm:cxn modelId="{9490957D-989D-4F9D-A4EF-95DABD578197}" type="presOf" srcId="{C6323756-4EAD-49A9-AA54-5CA42CF10A72}" destId="{2D72B150-82F6-42FE-B044-B404B3D13E55}" srcOrd="0" destOrd="0" presId="urn:microsoft.com/office/officeart/2005/8/layout/chevron2"/>
    <dgm:cxn modelId="{A09321AD-5018-4051-B2E7-5DC593815573}" srcId="{C3F2F64A-FC51-40C3-92DE-87FCDB254526}" destId="{C6323756-4EAD-49A9-AA54-5CA42CF10A72}" srcOrd="0" destOrd="0" parTransId="{B06108D7-87A7-4347-AAD7-6EE89DEB7D91}" sibTransId="{DAD7FC7A-AD53-4553-9BB5-3725EB99C386}"/>
    <dgm:cxn modelId="{1562DFFE-EF36-4164-91F0-B4512A9FB840}" type="presOf" srcId="{C3F2F64A-FC51-40C3-92DE-87FCDB254526}" destId="{40F2363B-827D-44B7-9DF0-978E7DB24F7D}" srcOrd="0" destOrd="0" presId="urn:microsoft.com/office/officeart/2005/8/layout/chevron2"/>
    <dgm:cxn modelId="{8A1109D4-F080-4E98-99F0-CFE14F70D01D}" type="presParOf" srcId="{7B6BFEFE-97BB-4DD3-88B1-02B9CF9E5A1F}" destId="{D3EF1D70-33A9-426E-844B-8B8E68CEC1F3}" srcOrd="0" destOrd="0" presId="urn:microsoft.com/office/officeart/2005/8/layout/chevron2"/>
    <dgm:cxn modelId="{68F54DD1-B4E8-4A0D-A9BB-6CB2908513F4}" type="presParOf" srcId="{D3EF1D70-33A9-426E-844B-8B8E68CEC1F3}" destId="{40F2363B-827D-44B7-9DF0-978E7DB24F7D}" srcOrd="0" destOrd="0" presId="urn:microsoft.com/office/officeart/2005/8/layout/chevron2"/>
    <dgm:cxn modelId="{6732B39A-C04F-4FFB-8B2B-0AABDE4E81C8}" type="presParOf" srcId="{D3EF1D70-33A9-426E-844B-8B8E68CEC1F3}" destId="{2D72B150-82F6-42FE-B044-B404B3D13E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30BD734-A477-46A7-9DA1-8E2DC2C03CA2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3F2F64A-FC51-40C3-92DE-87FCDB254526}">
      <dgm:prSet phldrT="[Текст]" custT="1"/>
      <dgm:spPr/>
      <dgm:t>
        <a:bodyPr/>
        <a:lstStyle/>
        <a:p>
          <a:r>
            <a:rPr lang="en-US" sz="2000" b="1" dirty="0" smtClean="0"/>
            <a:t>5</a:t>
          </a:r>
          <a:r>
            <a:rPr lang="uk-UA" sz="2000" b="1" dirty="0" smtClean="0"/>
            <a:t>.</a:t>
          </a:r>
          <a:endParaRPr lang="uk-UA" sz="2000" b="1" dirty="0"/>
        </a:p>
      </dgm:t>
    </dgm:pt>
    <dgm:pt modelId="{3E62FB39-D02E-4BD5-9AEE-C523B4A74C1C}" type="parTrans" cxnId="{515ACCB1-F281-4E4B-843F-EB821BE1777E}">
      <dgm:prSet/>
      <dgm:spPr/>
      <dgm:t>
        <a:bodyPr/>
        <a:lstStyle/>
        <a:p>
          <a:endParaRPr lang="uk-UA"/>
        </a:p>
      </dgm:t>
    </dgm:pt>
    <dgm:pt modelId="{B34A2A55-10A0-4DF6-B3C9-BFF91F01234F}" type="sibTrans" cxnId="{515ACCB1-F281-4E4B-843F-EB821BE1777E}">
      <dgm:prSet/>
      <dgm:spPr/>
      <dgm:t>
        <a:bodyPr/>
        <a:lstStyle/>
        <a:p>
          <a:endParaRPr lang="uk-UA"/>
        </a:p>
      </dgm:t>
    </dgm:pt>
    <dgm:pt modelId="{C6323756-4EAD-49A9-AA54-5CA42CF10A72}">
      <dgm:prSet phldrT="[Текст]" custT="1"/>
      <dgm:spPr/>
      <dgm:t>
        <a:bodyPr/>
        <a:lstStyle/>
        <a:p>
          <a:r>
            <a:rPr lang="ru-RU" sz="2100" b="0" i="0" dirty="0" err="1" smtClean="0"/>
            <a:t>Розробити</a:t>
          </a:r>
          <a:r>
            <a:rPr lang="ru-RU" sz="2100" b="0" i="0" dirty="0" smtClean="0"/>
            <a:t> з батьками правила </a:t>
          </a:r>
          <a:r>
            <a:rPr lang="ru-RU" sz="2100" b="0" i="0" dirty="0" err="1" smtClean="0"/>
            <a:t>користування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Інтернетом</a:t>
          </a:r>
          <a:r>
            <a:rPr lang="ru-RU" sz="2100" b="0" i="0" dirty="0" smtClean="0"/>
            <a:t>. Особливо </a:t>
          </a:r>
          <a:r>
            <a:rPr lang="ru-RU" sz="2100" b="0" i="0" dirty="0" err="1" smtClean="0"/>
            <a:t>домовитися</a:t>
          </a:r>
          <a:r>
            <a:rPr lang="ru-RU" sz="2100" b="0" i="0" dirty="0" smtClean="0"/>
            <a:t> з ними про </a:t>
          </a:r>
          <a:r>
            <a:rPr lang="ru-RU" sz="2100" b="0" i="0" dirty="0" err="1" smtClean="0"/>
            <a:t>прийнятний</a:t>
          </a:r>
          <a:r>
            <a:rPr lang="ru-RU" sz="2100" b="0" i="0" dirty="0" smtClean="0"/>
            <a:t> час </a:t>
          </a:r>
          <a:r>
            <a:rPr lang="ru-RU" sz="2100" b="0" i="0" dirty="0" err="1" smtClean="0"/>
            <a:t>роботи</a:t>
          </a:r>
          <a:r>
            <a:rPr lang="ru-RU" sz="2100" b="0" i="0" dirty="0" smtClean="0"/>
            <a:t> в </a:t>
          </a:r>
          <a:r>
            <a:rPr lang="ru-RU" sz="2100" b="0" i="0" dirty="0" err="1" smtClean="0"/>
            <a:t>Інтернеті</a:t>
          </a:r>
          <a:r>
            <a:rPr lang="ru-RU" sz="2100" b="0" i="0" dirty="0" smtClean="0"/>
            <a:t> і </a:t>
          </a:r>
          <a:r>
            <a:rPr lang="ru-RU" sz="2100" b="0" i="0" dirty="0" err="1" smtClean="0"/>
            <a:t>сайти</a:t>
          </a:r>
          <a:r>
            <a:rPr lang="ru-RU" sz="2100" b="0" i="0" dirty="0" smtClean="0"/>
            <a:t>, до </a:t>
          </a:r>
          <a:r>
            <a:rPr lang="ru-RU" sz="2100" b="0" i="0" dirty="0" err="1" smtClean="0"/>
            <a:t>яких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ви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збираєтесь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заходити</a:t>
          </a:r>
          <a:r>
            <a:rPr lang="ru-RU" sz="2400" b="0" i="0" dirty="0" smtClean="0"/>
            <a:t>.</a:t>
          </a:r>
          <a:endParaRPr lang="uk-UA" sz="2400" dirty="0"/>
        </a:p>
      </dgm:t>
    </dgm:pt>
    <dgm:pt modelId="{B06108D7-87A7-4347-AAD7-6EE89DEB7D91}" type="parTrans" cxnId="{A09321AD-5018-4051-B2E7-5DC593815573}">
      <dgm:prSet/>
      <dgm:spPr/>
      <dgm:t>
        <a:bodyPr/>
        <a:lstStyle/>
        <a:p>
          <a:endParaRPr lang="uk-UA"/>
        </a:p>
      </dgm:t>
    </dgm:pt>
    <dgm:pt modelId="{DAD7FC7A-AD53-4553-9BB5-3725EB99C386}" type="sibTrans" cxnId="{A09321AD-5018-4051-B2E7-5DC593815573}">
      <dgm:prSet/>
      <dgm:spPr/>
      <dgm:t>
        <a:bodyPr/>
        <a:lstStyle/>
        <a:p>
          <a:endParaRPr lang="uk-UA"/>
        </a:p>
      </dgm:t>
    </dgm:pt>
    <dgm:pt modelId="{7B6BFEFE-97BB-4DD3-88B1-02B9CF9E5A1F}" type="pres">
      <dgm:prSet presAssocID="{430BD734-A477-46A7-9DA1-8E2DC2C03C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EF1D70-33A9-426E-844B-8B8E68CEC1F3}" type="pres">
      <dgm:prSet presAssocID="{C3F2F64A-FC51-40C3-92DE-87FCDB254526}" presName="composite" presStyleCnt="0"/>
      <dgm:spPr/>
    </dgm:pt>
    <dgm:pt modelId="{40F2363B-827D-44B7-9DF0-978E7DB24F7D}" type="pres">
      <dgm:prSet presAssocID="{C3F2F64A-FC51-40C3-92DE-87FCDB254526}" presName="parentText" presStyleLbl="alignNode1" presStyleIdx="0" presStyleCnt="1" custScaleX="103361" custScaleY="105466" custLinFactNeighborX="3595" custLinFactNeighborY="-2241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72B150-82F6-42FE-B044-B404B3D13E55}" type="pres">
      <dgm:prSet presAssocID="{C3F2F64A-FC51-40C3-92DE-87FCDB254526}" presName="descendantText" presStyleLbl="alignAcc1" presStyleIdx="0" presStyleCnt="1" custScaleX="97332" custScaleY="266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DCC2B15-C61D-492F-A0DD-58A2C55782DD}" type="presOf" srcId="{C3F2F64A-FC51-40C3-92DE-87FCDB254526}" destId="{40F2363B-827D-44B7-9DF0-978E7DB24F7D}" srcOrd="0" destOrd="0" presId="urn:microsoft.com/office/officeart/2005/8/layout/chevron2"/>
    <dgm:cxn modelId="{515ACCB1-F281-4E4B-843F-EB821BE1777E}" srcId="{430BD734-A477-46A7-9DA1-8E2DC2C03CA2}" destId="{C3F2F64A-FC51-40C3-92DE-87FCDB254526}" srcOrd="0" destOrd="0" parTransId="{3E62FB39-D02E-4BD5-9AEE-C523B4A74C1C}" sibTransId="{B34A2A55-10A0-4DF6-B3C9-BFF91F01234F}"/>
    <dgm:cxn modelId="{E7742625-1D88-45AA-9E43-CB8CAA74127E}" type="presOf" srcId="{C6323756-4EAD-49A9-AA54-5CA42CF10A72}" destId="{2D72B150-82F6-42FE-B044-B404B3D13E55}" srcOrd="0" destOrd="0" presId="urn:microsoft.com/office/officeart/2005/8/layout/chevron2"/>
    <dgm:cxn modelId="{A09321AD-5018-4051-B2E7-5DC593815573}" srcId="{C3F2F64A-FC51-40C3-92DE-87FCDB254526}" destId="{C6323756-4EAD-49A9-AA54-5CA42CF10A72}" srcOrd="0" destOrd="0" parTransId="{B06108D7-87A7-4347-AAD7-6EE89DEB7D91}" sibTransId="{DAD7FC7A-AD53-4553-9BB5-3725EB99C386}"/>
    <dgm:cxn modelId="{93942D5F-5026-4149-AADE-2D05D7C85F21}" type="presOf" srcId="{430BD734-A477-46A7-9DA1-8E2DC2C03CA2}" destId="{7B6BFEFE-97BB-4DD3-88B1-02B9CF9E5A1F}" srcOrd="0" destOrd="0" presId="urn:microsoft.com/office/officeart/2005/8/layout/chevron2"/>
    <dgm:cxn modelId="{86D2B0C8-AACE-42DB-82EF-D0D3E56B5F1F}" type="presParOf" srcId="{7B6BFEFE-97BB-4DD3-88B1-02B9CF9E5A1F}" destId="{D3EF1D70-33A9-426E-844B-8B8E68CEC1F3}" srcOrd="0" destOrd="0" presId="urn:microsoft.com/office/officeart/2005/8/layout/chevron2"/>
    <dgm:cxn modelId="{02F40D4F-ABA0-425C-BAFC-33BB18EE8AF6}" type="presParOf" srcId="{D3EF1D70-33A9-426E-844B-8B8E68CEC1F3}" destId="{40F2363B-827D-44B7-9DF0-978E7DB24F7D}" srcOrd="0" destOrd="0" presId="urn:microsoft.com/office/officeart/2005/8/layout/chevron2"/>
    <dgm:cxn modelId="{BA111560-29FB-4E59-A787-4466A872DBFA}" type="presParOf" srcId="{D3EF1D70-33A9-426E-844B-8B8E68CEC1F3}" destId="{2D72B150-82F6-42FE-B044-B404B3D13E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0BD734-A477-46A7-9DA1-8E2DC2C03CA2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3F2F64A-FC51-40C3-92DE-87FCDB254526}">
      <dgm:prSet phldrT="[Текст]" custT="1"/>
      <dgm:spPr/>
      <dgm:t>
        <a:bodyPr/>
        <a:lstStyle/>
        <a:p>
          <a:r>
            <a:rPr lang="en-US" sz="2000" b="1" dirty="0" smtClean="0"/>
            <a:t>6</a:t>
          </a:r>
          <a:r>
            <a:rPr lang="uk-UA" sz="2000" b="1" dirty="0" smtClean="0"/>
            <a:t>.</a:t>
          </a:r>
          <a:endParaRPr lang="uk-UA" sz="2000" b="1" dirty="0"/>
        </a:p>
      </dgm:t>
    </dgm:pt>
    <dgm:pt modelId="{3E62FB39-D02E-4BD5-9AEE-C523B4A74C1C}" type="parTrans" cxnId="{515ACCB1-F281-4E4B-843F-EB821BE1777E}">
      <dgm:prSet/>
      <dgm:spPr/>
      <dgm:t>
        <a:bodyPr/>
        <a:lstStyle/>
        <a:p>
          <a:endParaRPr lang="uk-UA"/>
        </a:p>
      </dgm:t>
    </dgm:pt>
    <dgm:pt modelId="{B34A2A55-10A0-4DF6-B3C9-BFF91F01234F}" type="sibTrans" cxnId="{515ACCB1-F281-4E4B-843F-EB821BE1777E}">
      <dgm:prSet/>
      <dgm:spPr/>
      <dgm:t>
        <a:bodyPr/>
        <a:lstStyle/>
        <a:p>
          <a:endParaRPr lang="uk-UA"/>
        </a:p>
      </dgm:t>
    </dgm:pt>
    <dgm:pt modelId="{C6323756-4EAD-49A9-AA54-5CA42CF10A72}">
      <dgm:prSet phldrT="[Текст]" custT="1"/>
      <dgm:spPr/>
      <dgm:t>
        <a:bodyPr/>
        <a:lstStyle/>
        <a:p>
          <a:r>
            <a:rPr lang="ru-RU" sz="2100" b="0" i="0" dirty="0" smtClean="0"/>
            <a:t>Не </a:t>
          </a:r>
          <a:r>
            <a:rPr lang="ru-RU" sz="2100" b="0" i="0" dirty="0" err="1" smtClean="0"/>
            <a:t>заходити</a:t>
          </a:r>
          <a:r>
            <a:rPr lang="ru-RU" sz="2100" b="0" i="0" dirty="0" smtClean="0"/>
            <a:t> на </a:t>
          </a:r>
          <a:r>
            <a:rPr lang="ru-RU" sz="2100" b="0" i="0" dirty="0" err="1" smtClean="0"/>
            <a:t>аморальні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сайти</a:t>
          </a:r>
          <a:r>
            <a:rPr lang="ru-RU" sz="2100" b="0" i="0" dirty="0" smtClean="0"/>
            <a:t> і не </a:t>
          </a:r>
          <a:r>
            <a:rPr lang="ru-RU" sz="2100" b="0" i="0" dirty="0" err="1" smtClean="0"/>
            <a:t>порушувати</a:t>
          </a:r>
          <a:r>
            <a:rPr lang="ru-RU" sz="2100" b="0" i="0" dirty="0" smtClean="0"/>
            <a:t> без </a:t>
          </a:r>
          <a:r>
            <a:rPr lang="ru-RU" sz="2100" b="0" i="0" dirty="0" err="1" smtClean="0"/>
            <a:t>згоди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батьків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ці</a:t>
          </a:r>
          <a:r>
            <a:rPr lang="ru-RU" sz="2100" b="0" i="0" dirty="0" smtClean="0"/>
            <a:t> правила.</a:t>
          </a:r>
          <a:endParaRPr lang="uk-UA" sz="2100" dirty="0"/>
        </a:p>
      </dgm:t>
    </dgm:pt>
    <dgm:pt modelId="{B06108D7-87A7-4347-AAD7-6EE89DEB7D91}" type="parTrans" cxnId="{A09321AD-5018-4051-B2E7-5DC593815573}">
      <dgm:prSet/>
      <dgm:spPr/>
      <dgm:t>
        <a:bodyPr/>
        <a:lstStyle/>
        <a:p>
          <a:endParaRPr lang="uk-UA"/>
        </a:p>
      </dgm:t>
    </dgm:pt>
    <dgm:pt modelId="{DAD7FC7A-AD53-4553-9BB5-3725EB99C386}" type="sibTrans" cxnId="{A09321AD-5018-4051-B2E7-5DC593815573}">
      <dgm:prSet/>
      <dgm:spPr/>
      <dgm:t>
        <a:bodyPr/>
        <a:lstStyle/>
        <a:p>
          <a:endParaRPr lang="uk-UA"/>
        </a:p>
      </dgm:t>
    </dgm:pt>
    <dgm:pt modelId="{7B6BFEFE-97BB-4DD3-88B1-02B9CF9E5A1F}" type="pres">
      <dgm:prSet presAssocID="{430BD734-A477-46A7-9DA1-8E2DC2C03C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EF1D70-33A9-426E-844B-8B8E68CEC1F3}" type="pres">
      <dgm:prSet presAssocID="{C3F2F64A-FC51-40C3-92DE-87FCDB254526}" presName="composite" presStyleCnt="0"/>
      <dgm:spPr/>
    </dgm:pt>
    <dgm:pt modelId="{40F2363B-827D-44B7-9DF0-978E7DB24F7D}" type="pres">
      <dgm:prSet presAssocID="{C3F2F64A-FC51-40C3-92DE-87FCDB254526}" presName="parentText" presStyleLbl="alignNode1" presStyleIdx="0" presStyleCnt="1" custScaleX="103361" custScaleY="105466" custLinFactNeighborX="3595" custLinFactNeighborY="-2241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72B150-82F6-42FE-B044-B404B3D13E55}" type="pres">
      <dgm:prSet presAssocID="{C3F2F64A-FC51-40C3-92DE-87FCDB254526}" presName="descendantText" presStyleLbl="alignAcc1" presStyleIdx="0" presStyleCnt="1" custScaleX="97332" custScaleY="266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15ACCB1-F281-4E4B-843F-EB821BE1777E}" srcId="{430BD734-A477-46A7-9DA1-8E2DC2C03CA2}" destId="{C3F2F64A-FC51-40C3-92DE-87FCDB254526}" srcOrd="0" destOrd="0" parTransId="{3E62FB39-D02E-4BD5-9AEE-C523B4A74C1C}" sibTransId="{B34A2A55-10A0-4DF6-B3C9-BFF91F01234F}"/>
    <dgm:cxn modelId="{BE46C78E-BBC9-4CCA-B955-3E708AE33598}" type="presOf" srcId="{C6323756-4EAD-49A9-AA54-5CA42CF10A72}" destId="{2D72B150-82F6-42FE-B044-B404B3D13E55}" srcOrd="0" destOrd="0" presId="urn:microsoft.com/office/officeart/2005/8/layout/chevron2"/>
    <dgm:cxn modelId="{AE016A43-DA3F-4245-A7F1-58D81689A8B8}" type="presOf" srcId="{430BD734-A477-46A7-9DA1-8E2DC2C03CA2}" destId="{7B6BFEFE-97BB-4DD3-88B1-02B9CF9E5A1F}" srcOrd="0" destOrd="0" presId="urn:microsoft.com/office/officeart/2005/8/layout/chevron2"/>
    <dgm:cxn modelId="{A09321AD-5018-4051-B2E7-5DC593815573}" srcId="{C3F2F64A-FC51-40C3-92DE-87FCDB254526}" destId="{C6323756-4EAD-49A9-AA54-5CA42CF10A72}" srcOrd="0" destOrd="0" parTransId="{B06108D7-87A7-4347-AAD7-6EE89DEB7D91}" sibTransId="{DAD7FC7A-AD53-4553-9BB5-3725EB99C386}"/>
    <dgm:cxn modelId="{C3C5413C-B253-4D5E-B258-E57E04EF3B68}" type="presOf" srcId="{C3F2F64A-FC51-40C3-92DE-87FCDB254526}" destId="{40F2363B-827D-44B7-9DF0-978E7DB24F7D}" srcOrd="0" destOrd="0" presId="urn:microsoft.com/office/officeart/2005/8/layout/chevron2"/>
    <dgm:cxn modelId="{A96EA853-8EE0-4BD5-8E58-311E99446308}" type="presParOf" srcId="{7B6BFEFE-97BB-4DD3-88B1-02B9CF9E5A1F}" destId="{D3EF1D70-33A9-426E-844B-8B8E68CEC1F3}" srcOrd="0" destOrd="0" presId="urn:microsoft.com/office/officeart/2005/8/layout/chevron2"/>
    <dgm:cxn modelId="{8DB63A07-C4CD-42B6-816A-905236B8D643}" type="presParOf" srcId="{D3EF1D70-33A9-426E-844B-8B8E68CEC1F3}" destId="{40F2363B-827D-44B7-9DF0-978E7DB24F7D}" srcOrd="0" destOrd="0" presId="urn:microsoft.com/office/officeart/2005/8/layout/chevron2"/>
    <dgm:cxn modelId="{BF883CE4-004A-40B9-9316-83EB47F120AF}" type="presParOf" srcId="{D3EF1D70-33A9-426E-844B-8B8E68CEC1F3}" destId="{2D72B150-82F6-42FE-B044-B404B3D13E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30BD734-A477-46A7-9DA1-8E2DC2C03CA2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3F2F64A-FC51-40C3-92DE-87FCDB254526}">
      <dgm:prSet phldrT="[Текст]" custT="1"/>
      <dgm:spPr/>
      <dgm:t>
        <a:bodyPr/>
        <a:lstStyle/>
        <a:p>
          <a:r>
            <a:rPr lang="en-US" sz="2000" b="1" dirty="0" smtClean="0"/>
            <a:t>7</a:t>
          </a:r>
          <a:r>
            <a:rPr lang="uk-UA" sz="2000" b="1" dirty="0" smtClean="0"/>
            <a:t>.</a:t>
          </a:r>
          <a:endParaRPr lang="uk-UA" sz="2000" b="1" dirty="0"/>
        </a:p>
      </dgm:t>
    </dgm:pt>
    <dgm:pt modelId="{3E62FB39-D02E-4BD5-9AEE-C523B4A74C1C}" type="parTrans" cxnId="{515ACCB1-F281-4E4B-843F-EB821BE1777E}">
      <dgm:prSet/>
      <dgm:spPr/>
      <dgm:t>
        <a:bodyPr/>
        <a:lstStyle/>
        <a:p>
          <a:endParaRPr lang="uk-UA"/>
        </a:p>
      </dgm:t>
    </dgm:pt>
    <dgm:pt modelId="{B34A2A55-10A0-4DF6-B3C9-BFF91F01234F}" type="sibTrans" cxnId="{515ACCB1-F281-4E4B-843F-EB821BE1777E}">
      <dgm:prSet/>
      <dgm:spPr/>
      <dgm:t>
        <a:bodyPr/>
        <a:lstStyle/>
        <a:p>
          <a:endParaRPr lang="uk-UA"/>
        </a:p>
      </dgm:t>
    </dgm:pt>
    <dgm:pt modelId="{C6323756-4EAD-49A9-AA54-5CA42CF10A72}">
      <dgm:prSet phldrT="[Текст]" custT="1"/>
      <dgm:spPr/>
      <dgm:t>
        <a:bodyPr/>
        <a:lstStyle/>
        <a:p>
          <a:r>
            <a:rPr lang="ru-RU" sz="2100" b="0" i="0" dirty="0" smtClean="0"/>
            <a:t>Не </a:t>
          </a:r>
          <a:r>
            <a:rPr lang="ru-RU" sz="2100" b="0" i="0" dirty="0" err="1" smtClean="0"/>
            <a:t>давати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нікому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крім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батьків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свої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паролі</a:t>
          </a:r>
          <a:r>
            <a:rPr lang="ru-RU" sz="2100" b="0" i="0" dirty="0" smtClean="0"/>
            <a:t>, </a:t>
          </a:r>
          <a:r>
            <a:rPr lang="ru-RU" sz="2100" b="0" i="0" dirty="0" err="1" smtClean="0"/>
            <a:t>навіть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найближчим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друзям</a:t>
          </a:r>
          <a:r>
            <a:rPr lang="ru-RU" sz="2100" b="0" i="0" dirty="0" smtClean="0"/>
            <a:t>.</a:t>
          </a:r>
          <a:endParaRPr lang="uk-UA" sz="2100" dirty="0"/>
        </a:p>
      </dgm:t>
    </dgm:pt>
    <dgm:pt modelId="{B06108D7-87A7-4347-AAD7-6EE89DEB7D91}" type="parTrans" cxnId="{A09321AD-5018-4051-B2E7-5DC593815573}">
      <dgm:prSet/>
      <dgm:spPr/>
      <dgm:t>
        <a:bodyPr/>
        <a:lstStyle/>
        <a:p>
          <a:endParaRPr lang="uk-UA"/>
        </a:p>
      </dgm:t>
    </dgm:pt>
    <dgm:pt modelId="{DAD7FC7A-AD53-4553-9BB5-3725EB99C386}" type="sibTrans" cxnId="{A09321AD-5018-4051-B2E7-5DC593815573}">
      <dgm:prSet/>
      <dgm:spPr/>
      <dgm:t>
        <a:bodyPr/>
        <a:lstStyle/>
        <a:p>
          <a:endParaRPr lang="uk-UA"/>
        </a:p>
      </dgm:t>
    </dgm:pt>
    <dgm:pt modelId="{7B6BFEFE-97BB-4DD3-88B1-02B9CF9E5A1F}" type="pres">
      <dgm:prSet presAssocID="{430BD734-A477-46A7-9DA1-8E2DC2C03C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EF1D70-33A9-426E-844B-8B8E68CEC1F3}" type="pres">
      <dgm:prSet presAssocID="{C3F2F64A-FC51-40C3-92DE-87FCDB254526}" presName="composite" presStyleCnt="0"/>
      <dgm:spPr/>
    </dgm:pt>
    <dgm:pt modelId="{40F2363B-827D-44B7-9DF0-978E7DB24F7D}" type="pres">
      <dgm:prSet presAssocID="{C3F2F64A-FC51-40C3-92DE-87FCDB254526}" presName="parentText" presStyleLbl="alignNode1" presStyleIdx="0" presStyleCnt="1" custScaleX="103361" custScaleY="105466" custLinFactNeighborX="3595" custLinFactNeighborY="-2241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72B150-82F6-42FE-B044-B404B3D13E55}" type="pres">
      <dgm:prSet presAssocID="{C3F2F64A-FC51-40C3-92DE-87FCDB254526}" presName="descendantText" presStyleLbl="alignAcc1" presStyleIdx="0" presStyleCnt="1" custScaleX="97332" custScaleY="266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15ACCB1-F281-4E4B-843F-EB821BE1777E}" srcId="{430BD734-A477-46A7-9DA1-8E2DC2C03CA2}" destId="{C3F2F64A-FC51-40C3-92DE-87FCDB254526}" srcOrd="0" destOrd="0" parTransId="{3E62FB39-D02E-4BD5-9AEE-C523B4A74C1C}" sibTransId="{B34A2A55-10A0-4DF6-B3C9-BFF91F01234F}"/>
    <dgm:cxn modelId="{4BCF4EDE-3112-4F95-8CE3-EB24356BC40B}" type="presOf" srcId="{430BD734-A477-46A7-9DA1-8E2DC2C03CA2}" destId="{7B6BFEFE-97BB-4DD3-88B1-02B9CF9E5A1F}" srcOrd="0" destOrd="0" presId="urn:microsoft.com/office/officeart/2005/8/layout/chevron2"/>
    <dgm:cxn modelId="{A09321AD-5018-4051-B2E7-5DC593815573}" srcId="{C3F2F64A-FC51-40C3-92DE-87FCDB254526}" destId="{C6323756-4EAD-49A9-AA54-5CA42CF10A72}" srcOrd="0" destOrd="0" parTransId="{B06108D7-87A7-4347-AAD7-6EE89DEB7D91}" sibTransId="{DAD7FC7A-AD53-4553-9BB5-3725EB99C386}"/>
    <dgm:cxn modelId="{3F2A32C3-FD5E-4731-9E20-374511E1849D}" type="presOf" srcId="{C6323756-4EAD-49A9-AA54-5CA42CF10A72}" destId="{2D72B150-82F6-42FE-B044-B404B3D13E55}" srcOrd="0" destOrd="0" presId="urn:microsoft.com/office/officeart/2005/8/layout/chevron2"/>
    <dgm:cxn modelId="{7BB7B4CB-9061-4DBF-B17C-B5AD5374CE39}" type="presOf" srcId="{C3F2F64A-FC51-40C3-92DE-87FCDB254526}" destId="{40F2363B-827D-44B7-9DF0-978E7DB24F7D}" srcOrd="0" destOrd="0" presId="urn:microsoft.com/office/officeart/2005/8/layout/chevron2"/>
    <dgm:cxn modelId="{F5E470F8-AA64-41D9-A3A4-95D7B74A613F}" type="presParOf" srcId="{7B6BFEFE-97BB-4DD3-88B1-02B9CF9E5A1F}" destId="{D3EF1D70-33A9-426E-844B-8B8E68CEC1F3}" srcOrd="0" destOrd="0" presId="urn:microsoft.com/office/officeart/2005/8/layout/chevron2"/>
    <dgm:cxn modelId="{68B3E323-8D15-4CF3-926E-C19D3222BAFD}" type="presParOf" srcId="{D3EF1D70-33A9-426E-844B-8B8E68CEC1F3}" destId="{40F2363B-827D-44B7-9DF0-978E7DB24F7D}" srcOrd="0" destOrd="0" presId="urn:microsoft.com/office/officeart/2005/8/layout/chevron2"/>
    <dgm:cxn modelId="{4711C303-1732-4EAD-96D2-BBF579872ABC}" type="presParOf" srcId="{D3EF1D70-33A9-426E-844B-8B8E68CEC1F3}" destId="{2D72B150-82F6-42FE-B044-B404B3D13E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30BD734-A477-46A7-9DA1-8E2DC2C03CA2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3F2F64A-FC51-40C3-92DE-87FCDB254526}">
      <dgm:prSet phldrT="[Текст]" custT="1"/>
      <dgm:spPr/>
      <dgm:t>
        <a:bodyPr/>
        <a:lstStyle/>
        <a:p>
          <a:r>
            <a:rPr lang="en-US" sz="2000" b="1" dirty="0" smtClean="0"/>
            <a:t>8</a:t>
          </a:r>
          <a:r>
            <a:rPr lang="uk-UA" sz="2000" b="1" dirty="0" smtClean="0"/>
            <a:t>.</a:t>
          </a:r>
          <a:endParaRPr lang="uk-UA" sz="2000" b="1" dirty="0"/>
        </a:p>
      </dgm:t>
    </dgm:pt>
    <dgm:pt modelId="{3E62FB39-D02E-4BD5-9AEE-C523B4A74C1C}" type="parTrans" cxnId="{515ACCB1-F281-4E4B-843F-EB821BE1777E}">
      <dgm:prSet/>
      <dgm:spPr/>
      <dgm:t>
        <a:bodyPr/>
        <a:lstStyle/>
        <a:p>
          <a:endParaRPr lang="uk-UA"/>
        </a:p>
      </dgm:t>
    </dgm:pt>
    <dgm:pt modelId="{B34A2A55-10A0-4DF6-B3C9-BFF91F01234F}" type="sibTrans" cxnId="{515ACCB1-F281-4E4B-843F-EB821BE1777E}">
      <dgm:prSet/>
      <dgm:spPr/>
      <dgm:t>
        <a:bodyPr/>
        <a:lstStyle/>
        <a:p>
          <a:endParaRPr lang="uk-UA"/>
        </a:p>
      </dgm:t>
    </dgm:pt>
    <dgm:pt modelId="{C6323756-4EAD-49A9-AA54-5CA42CF10A72}">
      <dgm:prSet phldrT="[Текст]" custT="1"/>
      <dgm:spPr/>
      <dgm:t>
        <a:bodyPr/>
        <a:lstStyle/>
        <a:p>
          <a:r>
            <a:rPr lang="ru-RU" sz="2100" b="0" i="0" dirty="0" smtClean="0"/>
            <a:t>Не </a:t>
          </a:r>
          <a:r>
            <a:rPr lang="ru-RU" sz="2100" b="0" i="0" dirty="0" err="1" smtClean="0"/>
            <a:t>робити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протизаконних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вчинків</a:t>
          </a:r>
          <a:r>
            <a:rPr lang="ru-RU" sz="2100" b="0" i="0" dirty="0" smtClean="0"/>
            <a:t> і речей в </a:t>
          </a:r>
          <a:r>
            <a:rPr lang="ru-RU" sz="2100" b="0" i="0" dirty="0" err="1" smtClean="0"/>
            <a:t>Інтернеті</a:t>
          </a:r>
          <a:r>
            <a:rPr lang="ru-RU" sz="2100" b="0" i="0" dirty="0" smtClean="0"/>
            <a:t>.</a:t>
          </a:r>
          <a:endParaRPr lang="uk-UA" sz="2100" dirty="0"/>
        </a:p>
      </dgm:t>
    </dgm:pt>
    <dgm:pt modelId="{B06108D7-87A7-4347-AAD7-6EE89DEB7D91}" type="parTrans" cxnId="{A09321AD-5018-4051-B2E7-5DC593815573}">
      <dgm:prSet/>
      <dgm:spPr/>
      <dgm:t>
        <a:bodyPr/>
        <a:lstStyle/>
        <a:p>
          <a:endParaRPr lang="uk-UA"/>
        </a:p>
      </dgm:t>
    </dgm:pt>
    <dgm:pt modelId="{DAD7FC7A-AD53-4553-9BB5-3725EB99C386}" type="sibTrans" cxnId="{A09321AD-5018-4051-B2E7-5DC593815573}">
      <dgm:prSet/>
      <dgm:spPr/>
      <dgm:t>
        <a:bodyPr/>
        <a:lstStyle/>
        <a:p>
          <a:endParaRPr lang="uk-UA"/>
        </a:p>
      </dgm:t>
    </dgm:pt>
    <dgm:pt modelId="{7B6BFEFE-97BB-4DD3-88B1-02B9CF9E5A1F}" type="pres">
      <dgm:prSet presAssocID="{430BD734-A477-46A7-9DA1-8E2DC2C03C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EF1D70-33A9-426E-844B-8B8E68CEC1F3}" type="pres">
      <dgm:prSet presAssocID="{C3F2F64A-FC51-40C3-92DE-87FCDB254526}" presName="composite" presStyleCnt="0"/>
      <dgm:spPr/>
    </dgm:pt>
    <dgm:pt modelId="{40F2363B-827D-44B7-9DF0-978E7DB24F7D}" type="pres">
      <dgm:prSet presAssocID="{C3F2F64A-FC51-40C3-92DE-87FCDB254526}" presName="parentText" presStyleLbl="alignNode1" presStyleIdx="0" presStyleCnt="1" custScaleX="103361" custScaleY="105466" custLinFactNeighborX="3595" custLinFactNeighborY="-2241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72B150-82F6-42FE-B044-B404B3D13E55}" type="pres">
      <dgm:prSet presAssocID="{C3F2F64A-FC51-40C3-92DE-87FCDB254526}" presName="descendantText" presStyleLbl="alignAcc1" presStyleIdx="0" presStyleCnt="1" custScaleX="97332" custScaleY="266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15ACCB1-F281-4E4B-843F-EB821BE1777E}" srcId="{430BD734-A477-46A7-9DA1-8E2DC2C03CA2}" destId="{C3F2F64A-FC51-40C3-92DE-87FCDB254526}" srcOrd="0" destOrd="0" parTransId="{3E62FB39-D02E-4BD5-9AEE-C523B4A74C1C}" sibTransId="{B34A2A55-10A0-4DF6-B3C9-BFF91F01234F}"/>
    <dgm:cxn modelId="{A09321AD-5018-4051-B2E7-5DC593815573}" srcId="{C3F2F64A-FC51-40C3-92DE-87FCDB254526}" destId="{C6323756-4EAD-49A9-AA54-5CA42CF10A72}" srcOrd="0" destOrd="0" parTransId="{B06108D7-87A7-4347-AAD7-6EE89DEB7D91}" sibTransId="{DAD7FC7A-AD53-4553-9BB5-3725EB99C386}"/>
    <dgm:cxn modelId="{80E03F55-634E-47D8-883B-2D21837F4753}" type="presOf" srcId="{430BD734-A477-46A7-9DA1-8E2DC2C03CA2}" destId="{7B6BFEFE-97BB-4DD3-88B1-02B9CF9E5A1F}" srcOrd="0" destOrd="0" presId="urn:microsoft.com/office/officeart/2005/8/layout/chevron2"/>
    <dgm:cxn modelId="{38FE83A9-114C-491C-A27E-5F2381CD15D3}" type="presOf" srcId="{C6323756-4EAD-49A9-AA54-5CA42CF10A72}" destId="{2D72B150-82F6-42FE-B044-B404B3D13E55}" srcOrd="0" destOrd="0" presId="urn:microsoft.com/office/officeart/2005/8/layout/chevron2"/>
    <dgm:cxn modelId="{C5456540-BB3C-4B77-B76E-2546EE073AE6}" type="presOf" srcId="{C3F2F64A-FC51-40C3-92DE-87FCDB254526}" destId="{40F2363B-827D-44B7-9DF0-978E7DB24F7D}" srcOrd="0" destOrd="0" presId="urn:microsoft.com/office/officeart/2005/8/layout/chevron2"/>
    <dgm:cxn modelId="{0A5CCDAE-4166-4244-94F4-FAC566F27EAA}" type="presParOf" srcId="{7B6BFEFE-97BB-4DD3-88B1-02B9CF9E5A1F}" destId="{D3EF1D70-33A9-426E-844B-8B8E68CEC1F3}" srcOrd="0" destOrd="0" presId="urn:microsoft.com/office/officeart/2005/8/layout/chevron2"/>
    <dgm:cxn modelId="{1DC06C8F-AB61-44D0-8F1E-8679466D2D4C}" type="presParOf" srcId="{D3EF1D70-33A9-426E-844B-8B8E68CEC1F3}" destId="{40F2363B-827D-44B7-9DF0-978E7DB24F7D}" srcOrd="0" destOrd="0" presId="urn:microsoft.com/office/officeart/2005/8/layout/chevron2"/>
    <dgm:cxn modelId="{E8D1920B-24EF-40DD-AB20-AE7A092F2700}" type="presParOf" srcId="{D3EF1D70-33A9-426E-844B-8B8E68CEC1F3}" destId="{2D72B150-82F6-42FE-B044-B404B3D13E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30BD734-A477-46A7-9DA1-8E2DC2C03CA2}" type="doc">
      <dgm:prSet loTypeId="urn:microsoft.com/office/officeart/2005/8/layout/chevron2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uk-UA"/>
        </a:p>
      </dgm:t>
    </dgm:pt>
    <dgm:pt modelId="{C3F2F64A-FC51-40C3-92DE-87FCDB254526}">
      <dgm:prSet phldrT="[Текст]" custT="1"/>
      <dgm:spPr/>
      <dgm:t>
        <a:bodyPr/>
        <a:lstStyle/>
        <a:p>
          <a:r>
            <a:rPr lang="en-US" sz="2000" b="1" dirty="0" smtClean="0"/>
            <a:t>9</a:t>
          </a:r>
          <a:r>
            <a:rPr lang="uk-UA" sz="2000" b="1" dirty="0" smtClean="0"/>
            <a:t>.</a:t>
          </a:r>
          <a:endParaRPr lang="uk-UA" sz="2000" b="1" dirty="0"/>
        </a:p>
      </dgm:t>
    </dgm:pt>
    <dgm:pt modelId="{3E62FB39-D02E-4BD5-9AEE-C523B4A74C1C}" type="parTrans" cxnId="{515ACCB1-F281-4E4B-843F-EB821BE1777E}">
      <dgm:prSet/>
      <dgm:spPr/>
      <dgm:t>
        <a:bodyPr/>
        <a:lstStyle/>
        <a:p>
          <a:endParaRPr lang="uk-UA"/>
        </a:p>
      </dgm:t>
    </dgm:pt>
    <dgm:pt modelId="{B34A2A55-10A0-4DF6-B3C9-BFF91F01234F}" type="sibTrans" cxnId="{515ACCB1-F281-4E4B-843F-EB821BE1777E}">
      <dgm:prSet/>
      <dgm:spPr/>
      <dgm:t>
        <a:bodyPr/>
        <a:lstStyle/>
        <a:p>
          <a:endParaRPr lang="uk-UA"/>
        </a:p>
      </dgm:t>
    </dgm:pt>
    <dgm:pt modelId="{C6323756-4EAD-49A9-AA54-5CA42CF10A72}">
      <dgm:prSet phldrT="[Текст]" custT="1"/>
      <dgm:spPr/>
      <dgm:t>
        <a:bodyPr/>
        <a:lstStyle/>
        <a:p>
          <a:r>
            <a:rPr lang="ru-RU" sz="2100" b="0" i="0" dirty="0" smtClean="0"/>
            <a:t>Не </a:t>
          </a:r>
          <a:r>
            <a:rPr lang="ru-RU" sz="2100" b="0" i="0" dirty="0" err="1" smtClean="0"/>
            <a:t>шкодити</a:t>
          </a:r>
          <a:r>
            <a:rPr lang="ru-RU" sz="2100" b="0" i="0" dirty="0" smtClean="0"/>
            <a:t> і не </a:t>
          </a:r>
          <a:r>
            <a:rPr lang="ru-RU" sz="2100" b="0" i="0" dirty="0" err="1" smtClean="0"/>
            <a:t>заважати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іншим</a:t>
          </a:r>
          <a:r>
            <a:rPr lang="ru-RU" sz="2100" b="0" i="0" dirty="0" smtClean="0"/>
            <a:t> </a:t>
          </a:r>
          <a:r>
            <a:rPr lang="ru-RU" sz="2100" b="0" i="0" dirty="0" err="1" smtClean="0"/>
            <a:t>користувачам</a:t>
          </a:r>
          <a:r>
            <a:rPr lang="ru-RU" sz="2100" b="0" i="0" dirty="0" smtClean="0"/>
            <a:t>.</a:t>
          </a:r>
          <a:endParaRPr lang="uk-UA" sz="2100" dirty="0"/>
        </a:p>
      </dgm:t>
    </dgm:pt>
    <dgm:pt modelId="{B06108D7-87A7-4347-AAD7-6EE89DEB7D91}" type="parTrans" cxnId="{A09321AD-5018-4051-B2E7-5DC593815573}">
      <dgm:prSet/>
      <dgm:spPr/>
      <dgm:t>
        <a:bodyPr/>
        <a:lstStyle/>
        <a:p>
          <a:endParaRPr lang="uk-UA"/>
        </a:p>
      </dgm:t>
    </dgm:pt>
    <dgm:pt modelId="{DAD7FC7A-AD53-4553-9BB5-3725EB99C386}" type="sibTrans" cxnId="{A09321AD-5018-4051-B2E7-5DC593815573}">
      <dgm:prSet/>
      <dgm:spPr/>
      <dgm:t>
        <a:bodyPr/>
        <a:lstStyle/>
        <a:p>
          <a:endParaRPr lang="uk-UA"/>
        </a:p>
      </dgm:t>
    </dgm:pt>
    <dgm:pt modelId="{7B6BFEFE-97BB-4DD3-88B1-02B9CF9E5A1F}" type="pres">
      <dgm:prSet presAssocID="{430BD734-A477-46A7-9DA1-8E2DC2C03CA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EF1D70-33A9-426E-844B-8B8E68CEC1F3}" type="pres">
      <dgm:prSet presAssocID="{C3F2F64A-FC51-40C3-92DE-87FCDB254526}" presName="composite" presStyleCnt="0"/>
      <dgm:spPr/>
    </dgm:pt>
    <dgm:pt modelId="{40F2363B-827D-44B7-9DF0-978E7DB24F7D}" type="pres">
      <dgm:prSet presAssocID="{C3F2F64A-FC51-40C3-92DE-87FCDB254526}" presName="parentText" presStyleLbl="alignNode1" presStyleIdx="0" presStyleCnt="1" custScaleX="103361" custScaleY="105466" custLinFactNeighborX="3595" custLinFactNeighborY="-22419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D72B150-82F6-42FE-B044-B404B3D13E55}" type="pres">
      <dgm:prSet presAssocID="{C3F2F64A-FC51-40C3-92DE-87FCDB254526}" presName="descendantText" presStyleLbl="alignAcc1" presStyleIdx="0" presStyleCnt="1" custScaleX="97332" custScaleY="266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15ACCB1-F281-4E4B-843F-EB821BE1777E}" srcId="{430BD734-A477-46A7-9DA1-8E2DC2C03CA2}" destId="{C3F2F64A-FC51-40C3-92DE-87FCDB254526}" srcOrd="0" destOrd="0" parTransId="{3E62FB39-D02E-4BD5-9AEE-C523B4A74C1C}" sibTransId="{B34A2A55-10A0-4DF6-B3C9-BFF91F01234F}"/>
    <dgm:cxn modelId="{90E655B8-B69F-4274-B4E4-9FE5740A3121}" type="presOf" srcId="{430BD734-A477-46A7-9DA1-8E2DC2C03CA2}" destId="{7B6BFEFE-97BB-4DD3-88B1-02B9CF9E5A1F}" srcOrd="0" destOrd="0" presId="urn:microsoft.com/office/officeart/2005/8/layout/chevron2"/>
    <dgm:cxn modelId="{59F04DFB-182C-4A99-8AE9-45A585425C01}" type="presOf" srcId="{C6323756-4EAD-49A9-AA54-5CA42CF10A72}" destId="{2D72B150-82F6-42FE-B044-B404B3D13E55}" srcOrd="0" destOrd="0" presId="urn:microsoft.com/office/officeart/2005/8/layout/chevron2"/>
    <dgm:cxn modelId="{9371472D-8E47-4B0E-A3A2-2846B53E8B03}" type="presOf" srcId="{C3F2F64A-FC51-40C3-92DE-87FCDB254526}" destId="{40F2363B-827D-44B7-9DF0-978E7DB24F7D}" srcOrd="0" destOrd="0" presId="urn:microsoft.com/office/officeart/2005/8/layout/chevron2"/>
    <dgm:cxn modelId="{A09321AD-5018-4051-B2E7-5DC593815573}" srcId="{C3F2F64A-FC51-40C3-92DE-87FCDB254526}" destId="{C6323756-4EAD-49A9-AA54-5CA42CF10A72}" srcOrd="0" destOrd="0" parTransId="{B06108D7-87A7-4347-AAD7-6EE89DEB7D91}" sibTransId="{DAD7FC7A-AD53-4553-9BB5-3725EB99C386}"/>
    <dgm:cxn modelId="{451E68E4-1650-41A6-BC17-57F927B98C05}" type="presParOf" srcId="{7B6BFEFE-97BB-4DD3-88B1-02B9CF9E5A1F}" destId="{D3EF1D70-33A9-426E-844B-8B8E68CEC1F3}" srcOrd="0" destOrd="0" presId="urn:microsoft.com/office/officeart/2005/8/layout/chevron2"/>
    <dgm:cxn modelId="{5F0161D8-E3A1-4A1E-AEA3-3FFD270C24FF}" type="presParOf" srcId="{D3EF1D70-33A9-426E-844B-8B8E68CEC1F3}" destId="{40F2363B-827D-44B7-9DF0-978E7DB24F7D}" srcOrd="0" destOrd="0" presId="urn:microsoft.com/office/officeart/2005/8/layout/chevron2"/>
    <dgm:cxn modelId="{03582B97-C022-42D0-AC09-714B571383C3}" type="presParOf" srcId="{D3EF1D70-33A9-426E-844B-8B8E68CEC1F3}" destId="{2D72B150-82F6-42FE-B044-B404B3D13E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363B-827D-44B7-9DF0-978E7DB24F7D}">
      <dsp:nvSpPr>
        <dsp:cNvPr id="0" name=""/>
        <dsp:cNvSpPr/>
      </dsp:nvSpPr>
      <dsp:spPr>
        <a:xfrm rot="5400000">
          <a:off x="-118037" y="522704"/>
          <a:ext cx="1210597" cy="8305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1.</a:t>
          </a:r>
          <a:endParaRPr lang="uk-UA" sz="2000" b="1" kern="1200" dirty="0"/>
        </a:p>
      </dsp:txBody>
      <dsp:txXfrm rot="-5400000">
        <a:off x="72010" y="747909"/>
        <a:ext cx="830504" cy="380093"/>
      </dsp:txXfrm>
    </dsp:sp>
    <dsp:sp modelId="{2D72B150-82F6-42FE-B044-B404B3D13E55}">
      <dsp:nvSpPr>
        <dsp:cNvPr id="0" name=""/>
        <dsp:cNvSpPr/>
      </dsp:nvSpPr>
      <dsp:spPr>
        <a:xfrm rot="5400000">
          <a:off x="3605066" y="-2644541"/>
          <a:ext cx="1987537" cy="72779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300" b="0" i="0" kern="1200" dirty="0" err="1" smtClean="0"/>
            <a:t>Нікому</a:t>
          </a:r>
          <a:r>
            <a:rPr lang="ru-RU" sz="2300" b="0" i="0" kern="1200" dirty="0" smtClean="0"/>
            <a:t> без </a:t>
          </a:r>
          <a:r>
            <a:rPr lang="ru-RU" sz="2300" b="0" i="0" kern="1200" dirty="0" err="1" smtClean="0"/>
            <a:t>дозволу</a:t>
          </a:r>
          <a:r>
            <a:rPr lang="ru-RU" sz="2300" b="0" i="0" kern="1200" dirty="0" smtClean="0"/>
            <a:t> </a:t>
          </a:r>
          <a:r>
            <a:rPr lang="ru-RU" sz="2300" b="0" i="0" kern="1200" dirty="0" err="1" smtClean="0"/>
            <a:t>батьків</a:t>
          </a:r>
          <a:r>
            <a:rPr lang="ru-RU" sz="2300" b="0" i="0" kern="1200" dirty="0" smtClean="0"/>
            <a:t> не </a:t>
          </a:r>
          <a:r>
            <a:rPr lang="ru-RU" sz="2300" b="0" i="0" kern="1200" dirty="0" err="1" smtClean="0"/>
            <a:t>давати</a:t>
          </a:r>
          <a:r>
            <a:rPr lang="ru-RU" sz="2300" b="0" i="0" kern="1200" dirty="0" smtClean="0"/>
            <a:t> </a:t>
          </a:r>
          <a:r>
            <a:rPr lang="ru-RU" sz="2300" b="0" i="0" kern="1200" dirty="0" err="1" smtClean="0"/>
            <a:t>особисту</a:t>
          </a:r>
          <a:r>
            <a:rPr lang="ru-RU" sz="2300" b="0" i="0" kern="1200" dirty="0" smtClean="0"/>
            <a:t> </a:t>
          </a:r>
          <a:r>
            <a:rPr lang="ru-RU" sz="2300" b="0" i="0" kern="1200" dirty="0" err="1" smtClean="0"/>
            <a:t>інформацію</a:t>
          </a:r>
          <a:r>
            <a:rPr lang="ru-RU" sz="2300" b="0" i="0" kern="1200" dirty="0" smtClean="0"/>
            <a:t>: </a:t>
          </a:r>
          <a:r>
            <a:rPr lang="ru-RU" sz="2300" b="0" i="0" kern="1200" dirty="0" err="1" smtClean="0"/>
            <a:t>домашню</a:t>
          </a:r>
          <a:r>
            <a:rPr lang="ru-RU" sz="2300" b="0" i="0" kern="1200" dirty="0" smtClean="0"/>
            <a:t> адресу, </a:t>
          </a:r>
          <a:r>
            <a:rPr lang="ru-RU" sz="2300" b="0" i="0" kern="1200" dirty="0" err="1" smtClean="0"/>
            <a:t>назву</a:t>
          </a:r>
          <a:r>
            <a:rPr lang="ru-RU" sz="2300" b="0" i="0" kern="1200" dirty="0" smtClean="0"/>
            <a:t> й адресу </a:t>
          </a:r>
          <a:r>
            <a:rPr lang="ru-RU" sz="2300" b="0" i="0" kern="1200" dirty="0" err="1" smtClean="0"/>
            <a:t>школи</a:t>
          </a:r>
          <a:r>
            <a:rPr lang="ru-RU" sz="2300" b="0" i="0" kern="1200" dirty="0" smtClean="0"/>
            <a:t>, номер </a:t>
          </a:r>
          <a:r>
            <a:rPr lang="ru-RU" sz="2300" b="0" i="0" kern="1200" dirty="0" err="1" smtClean="0"/>
            <a:t>домашнього</a:t>
          </a:r>
          <a:r>
            <a:rPr lang="ru-RU" sz="2300" b="0" i="0" kern="1200" dirty="0" smtClean="0"/>
            <a:t> телефону, </a:t>
          </a:r>
          <a:r>
            <a:rPr lang="ru-RU" sz="2300" b="0" i="0" kern="1200" dirty="0" err="1" smtClean="0"/>
            <a:t>робочу</a:t>
          </a:r>
          <a:r>
            <a:rPr lang="ru-RU" sz="2300" b="0" i="0" kern="1200" dirty="0" smtClean="0"/>
            <a:t> адресу </a:t>
          </a:r>
          <a:r>
            <a:rPr lang="ru-RU" sz="2300" b="0" i="0" kern="1200" dirty="0" err="1" smtClean="0"/>
            <a:t>батьків</a:t>
          </a:r>
          <a:r>
            <a:rPr lang="ru-RU" sz="2300" b="0" i="0" kern="1200" dirty="0" smtClean="0"/>
            <a:t>, </a:t>
          </a:r>
          <a:r>
            <a:rPr lang="ru-RU" sz="2300" b="0" i="0" kern="1200" dirty="0" err="1" smtClean="0"/>
            <a:t>їхній</a:t>
          </a:r>
          <a:r>
            <a:rPr lang="ru-RU" sz="2300" b="0" i="0" kern="1200" dirty="0" smtClean="0"/>
            <a:t> номер телефону.</a:t>
          </a:r>
          <a:endParaRPr lang="uk-UA" sz="2300" kern="1200" dirty="0"/>
        </a:p>
      </dsp:txBody>
      <dsp:txXfrm rot="-5400000">
        <a:off x="959873" y="97676"/>
        <a:ext cx="7180899" cy="179348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363B-827D-44B7-9DF0-978E7DB24F7D}">
      <dsp:nvSpPr>
        <dsp:cNvPr id="0" name=""/>
        <dsp:cNvSpPr/>
      </dsp:nvSpPr>
      <dsp:spPr>
        <a:xfrm rot="5400000">
          <a:off x="-117868" y="523165"/>
          <a:ext cx="1209415" cy="8296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10</a:t>
          </a:r>
          <a:r>
            <a:rPr lang="uk-UA" sz="2000" b="1" kern="1200" dirty="0" smtClean="0"/>
            <a:t>.</a:t>
          </a:r>
          <a:endParaRPr lang="uk-UA" sz="2000" b="1" kern="1200" dirty="0"/>
        </a:p>
      </dsp:txBody>
      <dsp:txXfrm rot="-5400000">
        <a:off x="71994" y="748151"/>
        <a:ext cx="829693" cy="379722"/>
      </dsp:txXfrm>
    </dsp:sp>
    <dsp:sp modelId="{2D72B150-82F6-42FE-B044-B404B3D13E55}">
      <dsp:nvSpPr>
        <dsp:cNvPr id="0" name=""/>
        <dsp:cNvSpPr/>
      </dsp:nvSpPr>
      <dsp:spPr>
        <a:xfrm rot="5400000">
          <a:off x="3605643" y="-2644923"/>
          <a:ext cx="1985596" cy="7278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err="1" smtClean="0"/>
            <a:t>Якщо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знайдете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якусь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інформацію</a:t>
          </a:r>
          <a:r>
            <a:rPr lang="ru-RU" sz="2100" b="0" i="0" kern="1200" dirty="0" smtClean="0"/>
            <a:t>, </a:t>
          </a:r>
          <a:r>
            <a:rPr lang="ru-RU" sz="2100" b="0" i="0" kern="1200" dirty="0" err="1" smtClean="0"/>
            <a:t>що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турбує</a:t>
          </a:r>
          <a:r>
            <a:rPr lang="ru-RU" sz="2100" b="0" i="0" kern="1200" dirty="0" smtClean="0"/>
            <a:t> вас, </a:t>
          </a:r>
          <a:r>
            <a:rPr lang="ru-RU" sz="2100" b="0" i="0" kern="1200" dirty="0" err="1" smtClean="0"/>
            <a:t>негайно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сповістіть</a:t>
          </a:r>
          <a:r>
            <a:rPr lang="ru-RU" sz="2100" b="0" i="0" kern="1200" dirty="0" smtClean="0"/>
            <a:t> про </a:t>
          </a:r>
          <a:r>
            <a:rPr lang="ru-RU" sz="2100" b="0" i="0" kern="1200" dirty="0" err="1" smtClean="0"/>
            <a:t>це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батьків</a:t>
          </a:r>
          <a:r>
            <a:rPr lang="ru-RU" sz="2100" b="0" i="0" kern="1200" dirty="0" smtClean="0"/>
            <a:t>.</a:t>
          </a:r>
          <a:endParaRPr lang="uk-UA" sz="2100" kern="1200" dirty="0"/>
        </a:p>
      </dsp:txBody>
      <dsp:txXfrm rot="-5400000">
        <a:off x="959098" y="98551"/>
        <a:ext cx="7181758" cy="17917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363B-827D-44B7-9DF0-978E7DB24F7D}">
      <dsp:nvSpPr>
        <dsp:cNvPr id="0" name=""/>
        <dsp:cNvSpPr/>
      </dsp:nvSpPr>
      <dsp:spPr>
        <a:xfrm rot="5400000">
          <a:off x="-118037" y="522704"/>
          <a:ext cx="1210597" cy="8305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2.</a:t>
          </a:r>
          <a:endParaRPr lang="uk-UA" sz="2000" b="1" kern="1200" dirty="0"/>
        </a:p>
      </dsp:txBody>
      <dsp:txXfrm rot="-5400000">
        <a:off x="72010" y="747909"/>
        <a:ext cx="830504" cy="380093"/>
      </dsp:txXfrm>
    </dsp:sp>
    <dsp:sp modelId="{2D72B150-82F6-42FE-B044-B404B3D13E55}">
      <dsp:nvSpPr>
        <dsp:cNvPr id="0" name=""/>
        <dsp:cNvSpPr/>
      </dsp:nvSpPr>
      <dsp:spPr>
        <a:xfrm rot="5400000">
          <a:off x="3605066" y="-2644541"/>
          <a:ext cx="1987537" cy="72779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err="1" smtClean="0"/>
            <a:t>Ніколи</a:t>
          </a:r>
          <a:r>
            <a:rPr lang="ru-RU" sz="2100" b="0" i="0" kern="1200" dirty="0" smtClean="0"/>
            <a:t> не </a:t>
          </a:r>
          <a:r>
            <a:rPr lang="ru-RU" sz="2100" b="0" i="0" kern="1200" dirty="0" err="1" smtClean="0"/>
            <a:t>погоджуватися</a:t>
          </a:r>
          <a:r>
            <a:rPr lang="ru-RU" sz="2100" b="0" i="0" kern="1200" dirty="0" smtClean="0"/>
            <a:t> на </a:t>
          </a:r>
          <a:r>
            <a:rPr lang="ru-RU" sz="2100" b="0" i="0" kern="1200" dirty="0" err="1" smtClean="0"/>
            <a:t>зустріч</a:t>
          </a:r>
          <a:r>
            <a:rPr lang="ru-RU" sz="2100" b="0" i="0" kern="1200" dirty="0" smtClean="0"/>
            <a:t> з </a:t>
          </a:r>
          <a:r>
            <a:rPr lang="ru-RU" sz="2100" b="0" i="0" kern="1200" dirty="0" err="1" smtClean="0"/>
            <a:t>людиною</a:t>
          </a:r>
          <a:r>
            <a:rPr lang="ru-RU" sz="2100" b="0" i="0" kern="1200" dirty="0" smtClean="0"/>
            <a:t>, з </a:t>
          </a:r>
          <a:r>
            <a:rPr lang="ru-RU" sz="2100" b="0" i="0" kern="1200" dirty="0" err="1" smtClean="0"/>
            <a:t>якою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ви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познайомилися</a:t>
          </a:r>
          <a:r>
            <a:rPr lang="ru-RU" sz="2100" b="0" i="0" kern="1200" dirty="0" smtClean="0"/>
            <a:t> в </a:t>
          </a:r>
          <a:r>
            <a:rPr lang="ru-RU" sz="2100" b="0" i="0" kern="1200" dirty="0" err="1" smtClean="0"/>
            <a:t>Інтернеті</a:t>
          </a:r>
          <a:r>
            <a:rPr lang="ru-RU" sz="2100" b="0" i="0" kern="1200" dirty="0" smtClean="0"/>
            <a:t>. </a:t>
          </a:r>
          <a:r>
            <a:rPr lang="ru-RU" sz="2100" b="0" i="0" kern="1200" dirty="0" err="1" smtClean="0"/>
            <a:t>Якщо</a:t>
          </a:r>
          <a:r>
            <a:rPr lang="ru-RU" sz="2100" b="0" i="0" kern="1200" dirty="0" smtClean="0"/>
            <a:t> все ж таки </a:t>
          </a:r>
          <a:r>
            <a:rPr lang="ru-RU" sz="2100" b="0" i="0" kern="1200" dirty="0" err="1" smtClean="0"/>
            <a:t>це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необхідно</a:t>
          </a:r>
          <a:r>
            <a:rPr lang="ru-RU" sz="2100" b="0" i="0" kern="1200" dirty="0" smtClean="0"/>
            <a:t>, то </a:t>
          </a:r>
          <a:r>
            <a:rPr lang="ru-RU" sz="2100" b="0" i="0" kern="1200" dirty="0" err="1" smtClean="0"/>
            <a:t>спочатку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потрібно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спитати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дозволу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батьків</a:t>
          </a:r>
          <a:r>
            <a:rPr lang="ru-RU" sz="2100" b="0" i="0" kern="1200" dirty="0" smtClean="0"/>
            <a:t>, а </a:t>
          </a:r>
          <a:r>
            <a:rPr lang="ru-RU" sz="2100" b="0" i="0" kern="1200" dirty="0" err="1" smtClean="0"/>
            <a:t>зустріч</a:t>
          </a:r>
          <a:r>
            <a:rPr lang="ru-RU" sz="2100" b="0" i="0" kern="1200" dirty="0" smtClean="0"/>
            <a:t> повинна </a:t>
          </a:r>
          <a:r>
            <a:rPr lang="ru-RU" sz="2100" b="0" i="0" kern="1200" dirty="0" err="1" smtClean="0"/>
            <a:t>відбутися</a:t>
          </a:r>
          <a:r>
            <a:rPr lang="ru-RU" sz="2100" b="0" i="0" kern="1200" dirty="0" smtClean="0"/>
            <a:t> в </a:t>
          </a:r>
          <a:r>
            <a:rPr lang="ru-RU" sz="2100" b="0" i="0" kern="1200" dirty="0" err="1" smtClean="0"/>
            <a:t>громадському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місці</a:t>
          </a:r>
          <a:r>
            <a:rPr lang="ru-RU" sz="2100" b="0" i="0" kern="1200" dirty="0" smtClean="0"/>
            <a:t> й у </a:t>
          </a:r>
          <a:r>
            <a:rPr lang="ru-RU" sz="2100" b="0" i="0" kern="1200" dirty="0" err="1" smtClean="0"/>
            <a:t>присутності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батьків</a:t>
          </a:r>
          <a:r>
            <a:rPr lang="ru-RU" sz="2100" b="0" i="0" kern="1200" dirty="0" smtClean="0"/>
            <a:t>.</a:t>
          </a:r>
          <a:endParaRPr lang="uk-UA" sz="2100" kern="1200" dirty="0"/>
        </a:p>
      </dsp:txBody>
      <dsp:txXfrm rot="-5400000">
        <a:off x="959873" y="97676"/>
        <a:ext cx="7180899" cy="17934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363B-827D-44B7-9DF0-978E7DB24F7D}">
      <dsp:nvSpPr>
        <dsp:cNvPr id="0" name=""/>
        <dsp:cNvSpPr/>
      </dsp:nvSpPr>
      <dsp:spPr>
        <a:xfrm rot="5400000">
          <a:off x="-117868" y="523165"/>
          <a:ext cx="1209415" cy="8296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smtClean="0"/>
            <a:t>3.</a:t>
          </a:r>
          <a:endParaRPr lang="uk-UA" sz="2000" b="1" kern="1200" dirty="0"/>
        </a:p>
      </dsp:txBody>
      <dsp:txXfrm rot="-5400000">
        <a:off x="71994" y="748151"/>
        <a:ext cx="829693" cy="379722"/>
      </dsp:txXfrm>
    </dsp:sp>
    <dsp:sp modelId="{2D72B150-82F6-42FE-B044-B404B3D13E55}">
      <dsp:nvSpPr>
        <dsp:cNvPr id="0" name=""/>
        <dsp:cNvSpPr/>
      </dsp:nvSpPr>
      <dsp:spPr>
        <a:xfrm rot="5400000">
          <a:off x="3605643" y="-2644923"/>
          <a:ext cx="1985596" cy="7278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smtClean="0"/>
            <a:t>Не </a:t>
          </a:r>
          <a:r>
            <a:rPr lang="ru-RU" sz="2100" b="0" i="0" kern="1200" dirty="0" err="1" smtClean="0"/>
            <a:t>посилати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свої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фотографії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чи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іншу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інформацію</a:t>
          </a:r>
          <a:r>
            <a:rPr lang="ru-RU" sz="2100" b="0" i="0" kern="1200" dirty="0" smtClean="0"/>
            <a:t> без </a:t>
          </a:r>
          <a:r>
            <a:rPr lang="ru-RU" sz="2100" b="0" i="0" kern="1200" dirty="0" err="1" smtClean="0"/>
            <a:t>дозволу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батьків</a:t>
          </a:r>
          <a:r>
            <a:rPr lang="ru-RU" sz="2100" b="0" i="0" kern="1200" dirty="0" smtClean="0"/>
            <a:t>.</a:t>
          </a:r>
          <a:endParaRPr lang="uk-UA" sz="2100" kern="1200" dirty="0"/>
        </a:p>
      </dsp:txBody>
      <dsp:txXfrm rot="-5400000">
        <a:off x="959098" y="98551"/>
        <a:ext cx="7181758" cy="17917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363B-827D-44B7-9DF0-978E7DB24F7D}">
      <dsp:nvSpPr>
        <dsp:cNvPr id="0" name=""/>
        <dsp:cNvSpPr/>
      </dsp:nvSpPr>
      <dsp:spPr>
        <a:xfrm rot="5400000">
          <a:off x="-117868" y="523165"/>
          <a:ext cx="1209415" cy="8296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4</a:t>
          </a:r>
          <a:r>
            <a:rPr lang="uk-UA" sz="2000" b="1" kern="1200" dirty="0" smtClean="0"/>
            <a:t>.</a:t>
          </a:r>
          <a:endParaRPr lang="uk-UA" sz="2000" b="1" kern="1200" dirty="0"/>
        </a:p>
      </dsp:txBody>
      <dsp:txXfrm rot="-5400000">
        <a:off x="71994" y="748151"/>
        <a:ext cx="829693" cy="379722"/>
      </dsp:txXfrm>
    </dsp:sp>
    <dsp:sp modelId="{2D72B150-82F6-42FE-B044-B404B3D13E55}">
      <dsp:nvSpPr>
        <dsp:cNvPr id="0" name=""/>
        <dsp:cNvSpPr/>
      </dsp:nvSpPr>
      <dsp:spPr>
        <a:xfrm rot="5400000">
          <a:off x="3605643" y="-2644923"/>
          <a:ext cx="1985596" cy="7278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smtClean="0"/>
            <a:t>Не </a:t>
          </a:r>
          <a:r>
            <a:rPr lang="ru-RU" sz="2100" b="0" i="0" kern="1200" dirty="0" err="1" smtClean="0"/>
            <a:t>відповідати</a:t>
          </a:r>
          <a:r>
            <a:rPr lang="ru-RU" sz="2100" b="0" i="0" kern="1200" dirty="0" smtClean="0"/>
            <a:t> на </a:t>
          </a:r>
          <a:r>
            <a:rPr lang="ru-RU" sz="2100" b="0" i="0" kern="1200" dirty="0" err="1" smtClean="0"/>
            <a:t>невиховані</a:t>
          </a:r>
          <a:r>
            <a:rPr lang="ru-RU" sz="2100" b="0" i="0" kern="1200" dirty="0" smtClean="0"/>
            <a:t> і </a:t>
          </a:r>
          <a:r>
            <a:rPr lang="ru-RU" sz="2100" b="0" i="0" kern="1200" dirty="0" err="1" smtClean="0"/>
            <a:t>грубі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листи</a:t>
          </a:r>
          <a:r>
            <a:rPr lang="ru-RU" sz="2100" b="0" i="0" kern="1200" dirty="0" smtClean="0"/>
            <a:t>. </a:t>
          </a:r>
          <a:r>
            <a:rPr lang="ru-RU" sz="2100" b="0" i="0" kern="1200" dirty="0" err="1" smtClean="0"/>
            <a:t>Якщо</a:t>
          </a:r>
          <a:r>
            <a:rPr lang="ru-RU" sz="2100" b="0" i="0" kern="1200" dirty="0" smtClean="0"/>
            <a:t> одержите </a:t>
          </a:r>
          <a:r>
            <a:rPr lang="ru-RU" sz="2100" b="0" i="0" kern="1200" dirty="0" err="1" smtClean="0"/>
            <a:t>такі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листи</a:t>
          </a:r>
          <a:r>
            <a:rPr lang="ru-RU" sz="2100" b="0" i="0" kern="1200" dirty="0" smtClean="0"/>
            <a:t> не з </a:t>
          </a:r>
          <a:r>
            <a:rPr lang="ru-RU" sz="2100" b="0" i="0" kern="1200" dirty="0" err="1" smtClean="0"/>
            <a:t>вашої</a:t>
          </a:r>
          <a:r>
            <a:rPr lang="ru-RU" sz="2100" b="0" i="0" kern="1200" dirty="0" smtClean="0"/>
            <a:t> вини, то </a:t>
          </a:r>
          <a:r>
            <a:rPr lang="ru-RU" sz="2100" b="0" i="0" kern="1200" dirty="0" err="1" smtClean="0"/>
            <a:t>сповістіть</a:t>
          </a:r>
          <a:r>
            <a:rPr lang="ru-RU" sz="2100" b="0" i="0" kern="1200" dirty="0" smtClean="0"/>
            <a:t> про </a:t>
          </a:r>
          <a:r>
            <a:rPr lang="ru-RU" sz="2100" b="0" i="0" kern="1200" dirty="0" err="1" smtClean="0"/>
            <a:t>це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батьків</a:t>
          </a:r>
          <a:r>
            <a:rPr lang="ru-RU" sz="2100" b="0" i="0" kern="1200" dirty="0" smtClean="0"/>
            <a:t>, нехай вони </a:t>
          </a:r>
          <a:r>
            <a:rPr lang="ru-RU" sz="2100" b="0" i="0" kern="1200" dirty="0" err="1" smtClean="0"/>
            <a:t>зв'яжуться</a:t>
          </a:r>
          <a:r>
            <a:rPr lang="ru-RU" sz="2100" b="0" i="0" kern="1200" dirty="0" smtClean="0"/>
            <a:t> з </a:t>
          </a:r>
          <a:r>
            <a:rPr lang="ru-RU" sz="2100" b="0" i="0" kern="1200" dirty="0" err="1" smtClean="0"/>
            <a:t>компанією</a:t>
          </a:r>
          <a:r>
            <a:rPr lang="ru-RU" sz="2100" b="0" i="0" kern="1200" dirty="0" smtClean="0"/>
            <a:t>, </a:t>
          </a:r>
          <a:r>
            <a:rPr lang="ru-RU" sz="2100" b="0" i="0" kern="1200" dirty="0" err="1" smtClean="0"/>
            <a:t>що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надає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послуги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Інтернет</a:t>
          </a:r>
          <a:r>
            <a:rPr lang="ru-RU" sz="2100" b="0" i="0" kern="1200" dirty="0" smtClean="0"/>
            <a:t>.</a:t>
          </a:r>
          <a:endParaRPr lang="uk-UA" sz="2100" kern="1200" dirty="0"/>
        </a:p>
      </dsp:txBody>
      <dsp:txXfrm rot="-5400000">
        <a:off x="959098" y="98551"/>
        <a:ext cx="7181758" cy="17917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363B-827D-44B7-9DF0-978E7DB24F7D}">
      <dsp:nvSpPr>
        <dsp:cNvPr id="0" name=""/>
        <dsp:cNvSpPr/>
      </dsp:nvSpPr>
      <dsp:spPr>
        <a:xfrm rot="5400000">
          <a:off x="-117868" y="523165"/>
          <a:ext cx="1209415" cy="8296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5</a:t>
          </a:r>
          <a:r>
            <a:rPr lang="uk-UA" sz="2000" b="1" kern="1200" dirty="0" smtClean="0"/>
            <a:t>.</a:t>
          </a:r>
          <a:endParaRPr lang="uk-UA" sz="2000" b="1" kern="1200" dirty="0"/>
        </a:p>
      </dsp:txBody>
      <dsp:txXfrm rot="-5400000">
        <a:off x="71994" y="748151"/>
        <a:ext cx="829693" cy="379722"/>
      </dsp:txXfrm>
    </dsp:sp>
    <dsp:sp modelId="{2D72B150-82F6-42FE-B044-B404B3D13E55}">
      <dsp:nvSpPr>
        <dsp:cNvPr id="0" name=""/>
        <dsp:cNvSpPr/>
      </dsp:nvSpPr>
      <dsp:spPr>
        <a:xfrm rot="5400000">
          <a:off x="3605643" y="-2644923"/>
          <a:ext cx="1985596" cy="7278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err="1" smtClean="0"/>
            <a:t>Розробити</a:t>
          </a:r>
          <a:r>
            <a:rPr lang="ru-RU" sz="2100" b="0" i="0" kern="1200" dirty="0" smtClean="0"/>
            <a:t> з батьками правила </a:t>
          </a:r>
          <a:r>
            <a:rPr lang="ru-RU" sz="2100" b="0" i="0" kern="1200" dirty="0" err="1" smtClean="0"/>
            <a:t>користування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Інтернетом</a:t>
          </a:r>
          <a:r>
            <a:rPr lang="ru-RU" sz="2100" b="0" i="0" kern="1200" dirty="0" smtClean="0"/>
            <a:t>. Особливо </a:t>
          </a:r>
          <a:r>
            <a:rPr lang="ru-RU" sz="2100" b="0" i="0" kern="1200" dirty="0" err="1" smtClean="0"/>
            <a:t>домовитися</a:t>
          </a:r>
          <a:r>
            <a:rPr lang="ru-RU" sz="2100" b="0" i="0" kern="1200" dirty="0" smtClean="0"/>
            <a:t> з ними про </a:t>
          </a:r>
          <a:r>
            <a:rPr lang="ru-RU" sz="2100" b="0" i="0" kern="1200" dirty="0" err="1" smtClean="0"/>
            <a:t>прийнятний</a:t>
          </a:r>
          <a:r>
            <a:rPr lang="ru-RU" sz="2100" b="0" i="0" kern="1200" dirty="0" smtClean="0"/>
            <a:t> час </a:t>
          </a:r>
          <a:r>
            <a:rPr lang="ru-RU" sz="2100" b="0" i="0" kern="1200" dirty="0" err="1" smtClean="0"/>
            <a:t>роботи</a:t>
          </a:r>
          <a:r>
            <a:rPr lang="ru-RU" sz="2100" b="0" i="0" kern="1200" dirty="0" smtClean="0"/>
            <a:t> в </a:t>
          </a:r>
          <a:r>
            <a:rPr lang="ru-RU" sz="2100" b="0" i="0" kern="1200" dirty="0" err="1" smtClean="0"/>
            <a:t>Інтернеті</a:t>
          </a:r>
          <a:r>
            <a:rPr lang="ru-RU" sz="2100" b="0" i="0" kern="1200" dirty="0" smtClean="0"/>
            <a:t> і </a:t>
          </a:r>
          <a:r>
            <a:rPr lang="ru-RU" sz="2100" b="0" i="0" kern="1200" dirty="0" err="1" smtClean="0"/>
            <a:t>сайти</a:t>
          </a:r>
          <a:r>
            <a:rPr lang="ru-RU" sz="2100" b="0" i="0" kern="1200" dirty="0" smtClean="0"/>
            <a:t>, до </a:t>
          </a:r>
          <a:r>
            <a:rPr lang="ru-RU" sz="2100" b="0" i="0" kern="1200" dirty="0" err="1" smtClean="0"/>
            <a:t>яких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ви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збираєтесь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заходити</a:t>
          </a:r>
          <a:r>
            <a:rPr lang="ru-RU" sz="2400" b="0" i="0" kern="1200" dirty="0" smtClean="0"/>
            <a:t>.</a:t>
          </a:r>
          <a:endParaRPr lang="uk-UA" sz="2400" kern="1200" dirty="0"/>
        </a:p>
      </dsp:txBody>
      <dsp:txXfrm rot="-5400000">
        <a:off x="959098" y="98551"/>
        <a:ext cx="7181758" cy="17917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363B-827D-44B7-9DF0-978E7DB24F7D}">
      <dsp:nvSpPr>
        <dsp:cNvPr id="0" name=""/>
        <dsp:cNvSpPr/>
      </dsp:nvSpPr>
      <dsp:spPr>
        <a:xfrm rot="5400000">
          <a:off x="-117868" y="523165"/>
          <a:ext cx="1209415" cy="8296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6</a:t>
          </a:r>
          <a:r>
            <a:rPr lang="uk-UA" sz="2000" b="1" kern="1200" dirty="0" smtClean="0"/>
            <a:t>.</a:t>
          </a:r>
          <a:endParaRPr lang="uk-UA" sz="2000" b="1" kern="1200" dirty="0"/>
        </a:p>
      </dsp:txBody>
      <dsp:txXfrm rot="-5400000">
        <a:off x="71994" y="748151"/>
        <a:ext cx="829693" cy="379722"/>
      </dsp:txXfrm>
    </dsp:sp>
    <dsp:sp modelId="{2D72B150-82F6-42FE-B044-B404B3D13E55}">
      <dsp:nvSpPr>
        <dsp:cNvPr id="0" name=""/>
        <dsp:cNvSpPr/>
      </dsp:nvSpPr>
      <dsp:spPr>
        <a:xfrm rot="5400000">
          <a:off x="3605643" y="-2644923"/>
          <a:ext cx="1985596" cy="7278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smtClean="0"/>
            <a:t>Не </a:t>
          </a:r>
          <a:r>
            <a:rPr lang="ru-RU" sz="2100" b="0" i="0" kern="1200" dirty="0" err="1" smtClean="0"/>
            <a:t>заходити</a:t>
          </a:r>
          <a:r>
            <a:rPr lang="ru-RU" sz="2100" b="0" i="0" kern="1200" dirty="0" smtClean="0"/>
            <a:t> на </a:t>
          </a:r>
          <a:r>
            <a:rPr lang="ru-RU" sz="2100" b="0" i="0" kern="1200" dirty="0" err="1" smtClean="0"/>
            <a:t>аморальні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сайти</a:t>
          </a:r>
          <a:r>
            <a:rPr lang="ru-RU" sz="2100" b="0" i="0" kern="1200" dirty="0" smtClean="0"/>
            <a:t> і не </a:t>
          </a:r>
          <a:r>
            <a:rPr lang="ru-RU" sz="2100" b="0" i="0" kern="1200" dirty="0" err="1" smtClean="0"/>
            <a:t>порушувати</a:t>
          </a:r>
          <a:r>
            <a:rPr lang="ru-RU" sz="2100" b="0" i="0" kern="1200" dirty="0" smtClean="0"/>
            <a:t> без </a:t>
          </a:r>
          <a:r>
            <a:rPr lang="ru-RU" sz="2100" b="0" i="0" kern="1200" dirty="0" err="1" smtClean="0"/>
            <a:t>згоди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батьків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ці</a:t>
          </a:r>
          <a:r>
            <a:rPr lang="ru-RU" sz="2100" b="0" i="0" kern="1200" dirty="0" smtClean="0"/>
            <a:t> правила.</a:t>
          </a:r>
          <a:endParaRPr lang="uk-UA" sz="2100" kern="1200" dirty="0"/>
        </a:p>
      </dsp:txBody>
      <dsp:txXfrm rot="-5400000">
        <a:off x="959098" y="98551"/>
        <a:ext cx="7181758" cy="179173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363B-827D-44B7-9DF0-978E7DB24F7D}">
      <dsp:nvSpPr>
        <dsp:cNvPr id="0" name=""/>
        <dsp:cNvSpPr/>
      </dsp:nvSpPr>
      <dsp:spPr>
        <a:xfrm rot="5400000">
          <a:off x="-117868" y="523165"/>
          <a:ext cx="1209415" cy="82969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7</a:t>
          </a:r>
          <a:r>
            <a:rPr lang="uk-UA" sz="2000" b="1" kern="1200" dirty="0" smtClean="0"/>
            <a:t>.</a:t>
          </a:r>
          <a:endParaRPr lang="uk-UA" sz="2000" b="1" kern="1200" dirty="0"/>
        </a:p>
      </dsp:txBody>
      <dsp:txXfrm rot="-5400000">
        <a:off x="71994" y="748151"/>
        <a:ext cx="829693" cy="379722"/>
      </dsp:txXfrm>
    </dsp:sp>
    <dsp:sp modelId="{2D72B150-82F6-42FE-B044-B404B3D13E55}">
      <dsp:nvSpPr>
        <dsp:cNvPr id="0" name=""/>
        <dsp:cNvSpPr/>
      </dsp:nvSpPr>
      <dsp:spPr>
        <a:xfrm rot="5400000">
          <a:off x="3605643" y="-2644923"/>
          <a:ext cx="1985596" cy="727868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smtClean="0"/>
            <a:t>Не </a:t>
          </a:r>
          <a:r>
            <a:rPr lang="ru-RU" sz="2100" b="0" i="0" kern="1200" dirty="0" err="1" smtClean="0"/>
            <a:t>давати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нікому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крім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батьків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свої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паролі</a:t>
          </a:r>
          <a:r>
            <a:rPr lang="ru-RU" sz="2100" b="0" i="0" kern="1200" dirty="0" smtClean="0"/>
            <a:t>, </a:t>
          </a:r>
          <a:r>
            <a:rPr lang="ru-RU" sz="2100" b="0" i="0" kern="1200" dirty="0" err="1" smtClean="0"/>
            <a:t>навіть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найближчим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друзям</a:t>
          </a:r>
          <a:r>
            <a:rPr lang="ru-RU" sz="2100" b="0" i="0" kern="1200" dirty="0" smtClean="0"/>
            <a:t>.</a:t>
          </a:r>
          <a:endParaRPr lang="uk-UA" sz="2100" kern="1200" dirty="0"/>
        </a:p>
      </dsp:txBody>
      <dsp:txXfrm rot="-5400000">
        <a:off x="959098" y="98551"/>
        <a:ext cx="7181758" cy="179173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363B-827D-44B7-9DF0-978E7DB24F7D}">
      <dsp:nvSpPr>
        <dsp:cNvPr id="0" name=""/>
        <dsp:cNvSpPr/>
      </dsp:nvSpPr>
      <dsp:spPr>
        <a:xfrm rot="5400000">
          <a:off x="-118037" y="522704"/>
          <a:ext cx="1210597" cy="8305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8</a:t>
          </a:r>
          <a:r>
            <a:rPr lang="uk-UA" sz="2000" b="1" kern="1200" dirty="0" smtClean="0"/>
            <a:t>.</a:t>
          </a:r>
          <a:endParaRPr lang="uk-UA" sz="2000" b="1" kern="1200" dirty="0"/>
        </a:p>
      </dsp:txBody>
      <dsp:txXfrm rot="-5400000">
        <a:off x="72010" y="747909"/>
        <a:ext cx="830504" cy="380093"/>
      </dsp:txXfrm>
    </dsp:sp>
    <dsp:sp modelId="{2D72B150-82F6-42FE-B044-B404B3D13E55}">
      <dsp:nvSpPr>
        <dsp:cNvPr id="0" name=""/>
        <dsp:cNvSpPr/>
      </dsp:nvSpPr>
      <dsp:spPr>
        <a:xfrm rot="5400000">
          <a:off x="3605066" y="-2644541"/>
          <a:ext cx="1987537" cy="72779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smtClean="0"/>
            <a:t>Не </a:t>
          </a:r>
          <a:r>
            <a:rPr lang="ru-RU" sz="2100" b="0" i="0" kern="1200" dirty="0" err="1" smtClean="0"/>
            <a:t>робити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протизаконних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вчинків</a:t>
          </a:r>
          <a:r>
            <a:rPr lang="ru-RU" sz="2100" b="0" i="0" kern="1200" dirty="0" smtClean="0"/>
            <a:t> і речей в </a:t>
          </a:r>
          <a:r>
            <a:rPr lang="ru-RU" sz="2100" b="0" i="0" kern="1200" dirty="0" err="1" smtClean="0"/>
            <a:t>Інтернеті</a:t>
          </a:r>
          <a:r>
            <a:rPr lang="ru-RU" sz="2100" b="0" i="0" kern="1200" dirty="0" smtClean="0"/>
            <a:t>.</a:t>
          </a:r>
          <a:endParaRPr lang="uk-UA" sz="2100" kern="1200" dirty="0"/>
        </a:p>
      </dsp:txBody>
      <dsp:txXfrm rot="-5400000">
        <a:off x="959873" y="97676"/>
        <a:ext cx="7180899" cy="179348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F2363B-827D-44B7-9DF0-978E7DB24F7D}">
      <dsp:nvSpPr>
        <dsp:cNvPr id="0" name=""/>
        <dsp:cNvSpPr/>
      </dsp:nvSpPr>
      <dsp:spPr>
        <a:xfrm rot="5400000">
          <a:off x="-118037" y="522704"/>
          <a:ext cx="1210597" cy="83050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48000"/>
                <a:satMod val="180000"/>
                <a:lumMod val="94000"/>
              </a:schemeClr>
            </a:gs>
          </a:gsLst>
          <a:lin ang="4140000" scaled="1"/>
        </a:gradFill>
        <a:ln>
          <a:noFill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9</a:t>
          </a:r>
          <a:r>
            <a:rPr lang="uk-UA" sz="2000" b="1" kern="1200" dirty="0" smtClean="0"/>
            <a:t>.</a:t>
          </a:r>
          <a:endParaRPr lang="uk-UA" sz="2000" b="1" kern="1200" dirty="0"/>
        </a:p>
      </dsp:txBody>
      <dsp:txXfrm rot="-5400000">
        <a:off x="72010" y="747909"/>
        <a:ext cx="830504" cy="380093"/>
      </dsp:txXfrm>
    </dsp:sp>
    <dsp:sp modelId="{2D72B150-82F6-42FE-B044-B404B3D13E55}">
      <dsp:nvSpPr>
        <dsp:cNvPr id="0" name=""/>
        <dsp:cNvSpPr/>
      </dsp:nvSpPr>
      <dsp:spPr>
        <a:xfrm rot="5400000">
          <a:off x="3605066" y="-2644541"/>
          <a:ext cx="1987537" cy="727792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38100" dir="5400000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b="0" i="0" kern="1200" dirty="0" smtClean="0"/>
            <a:t>Не </a:t>
          </a:r>
          <a:r>
            <a:rPr lang="ru-RU" sz="2100" b="0" i="0" kern="1200" dirty="0" err="1" smtClean="0"/>
            <a:t>шкодити</a:t>
          </a:r>
          <a:r>
            <a:rPr lang="ru-RU" sz="2100" b="0" i="0" kern="1200" dirty="0" smtClean="0"/>
            <a:t> і не </a:t>
          </a:r>
          <a:r>
            <a:rPr lang="ru-RU" sz="2100" b="0" i="0" kern="1200" dirty="0" err="1" smtClean="0"/>
            <a:t>заважати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іншим</a:t>
          </a:r>
          <a:r>
            <a:rPr lang="ru-RU" sz="2100" b="0" i="0" kern="1200" dirty="0" smtClean="0"/>
            <a:t> </a:t>
          </a:r>
          <a:r>
            <a:rPr lang="ru-RU" sz="2100" b="0" i="0" kern="1200" dirty="0" err="1" smtClean="0"/>
            <a:t>користувачам</a:t>
          </a:r>
          <a:r>
            <a:rPr lang="ru-RU" sz="2100" b="0" i="0" kern="1200" dirty="0" smtClean="0"/>
            <a:t>.</a:t>
          </a:r>
          <a:endParaRPr lang="uk-UA" sz="2100" kern="1200" dirty="0"/>
        </a:p>
      </dsp:txBody>
      <dsp:txXfrm rot="-5400000">
        <a:off x="959873" y="97676"/>
        <a:ext cx="7180899" cy="1793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93DFE5F4-5675-4597-B908-DE1EDA7BE194}" type="datetimeFigureOut">
              <a:rPr lang="uk-UA" smtClean="0"/>
              <a:t>03.02.2015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C4554A9-C232-4BDD-A693-43E66330CDD6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1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10.xml"/><Relationship Id="rId7" Type="http://schemas.openxmlformats.org/officeDocument/2006/relationships/image" Target="../media/image12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6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7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8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7.xml"/><Relationship Id="rId7" Type="http://schemas.openxmlformats.org/officeDocument/2006/relationships/image" Target="../media/image9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0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543800" cy="2520280"/>
          </a:xfrm>
        </p:spPr>
        <p:txBody>
          <a:bodyPr/>
          <a:lstStyle/>
          <a:p>
            <a:pPr algn="ctr"/>
            <a:r>
              <a:rPr lang="uk-UA" sz="6000" dirty="0" smtClean="0">
                <a:latin typeface="Monotype Corsiva" pitchFamily="66" charset="0"/>
              </a:rPr>
              <a:t>Правила безпеки дітей в Інтернеті</a:t>
            </a:r>
            <a:endParaRPr lang="uk-UA" sz="6000" dirty="0">
              <a:latin typeface="Monotype Corsiva" pitchFamily="66" charset="0"/>
            </a:endParaRPr>
          </a:p>
        </p:txBody>
      </p:sp>
      <p:pic>
        <p:nvPicPr>
          <p:cNvPr id="1026" name="Picture 2" descr="http://www.centrmed.com/thumbs/0e/news_detail_480_800_0ea49b44bbf6fe48f04e2695a7647a4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356992"/>
            <a:ext cx="4828028" cy="2715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50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399292529"/>
              </p:ext>
            </p:extLst>
          </p:nvPr>
        </p:nvGraphicFramePr>
        <p:xfrm>
          <a:off x="323528" y="188640"/>
          <a:ext cx="828092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utoShape 2" descr="http://i6.pixs.ru/storage/4/5/3/2jpg_3315305_1404045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7172" name="Picture 4" descr="http://i6.pixs.ru/storage/4/5/3/2jpg_3315305_1404045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208393"/>
            <a:ext cx="5900115" cy="3298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9629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063656272"/>
              </p:ext>
            </p:extLst>
          </p:nvPr>
        </p:nvGraphicFramePr>
        <p:xfrm>
          <a:off x="323528" y="188640"/>
          <a:ext cx="828092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194" name="Picture 2" descr="http://spy-device.org.ua/uploads/posts/2014-02/ea102rkhwxt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5860" y="2776344"/>
            <a:ext cx="6192688" cy="383946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434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15962063"/>
              </p:ext>
            </p:extLst>
          </p:nvPr>
        </p:nvGraphicFramePr>
        <p:xfrm>
          <a:off x="251520" y="116632"/>
          <a:ext cx="828092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://novij-rik.pp.ua/foto/7/image-94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87" y="3212975"/>
            <a:ext cx="6276099" cy="3221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475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294331872"/>
              </p:ext>
            </p:extLst>
          </p:nvPr>
        </p:nvGraphicFramePr>
        <p:xfrm>
          <a:off x="251520" y="116632"/>
          <a:ext cx="828092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6" name="Picture 4" descr="http://www.credo-ua.org/wp-content/uploads/2014/08/bezopasnyiy-internet.jpe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834" y="2996950"/>
            <a:ext cx="5797531" cy="3553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9197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202372405"/>
              </p:ext>
            </p:extLst>
          </p:nvPr>
        </p:nvGraphicFramePr>
        <p:xfrm>
          <a:off x="323528" y="188640"/>
          <a:ext cx="828092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http://ladymam.ru/wp-content/uploads/2011/02/kids-comp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3123645"/>
            <a:ext cx="5822073" cy="3375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586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8075037"/>
              </p:ext>
            </p:extLst>
          </p:nvPr>
        </p:nvGraphicFramePr>
        <p:xfrm>
          <a:off x="323528" y="188640"/>
          <a:ext cx="828092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http://takeinfo.net/img2/2012042016592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3" y="2852936"/>
            <a:ext cx="4952869" cy="3745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2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802473499"/>
              </p:ext>
            </p:extLst>
          </p:nvPr>
        </p:nvGraphicFramePr>
        <p:xfrm>
          <a:off x="323528" y="188640"/>
          <a:ext cx="828092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074" name="Picture 2" descr="http://pedpresa.com.ua/so/files/2013/11/dity-net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9693" y="2426243"/>
            <a:ext cx="6191250" cy="412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401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606438584"/>
              </p:ext>
            </p:extLst>
          </p:nvPr>
        </p:nvGraphicFramePr>
        <p:xfrm>
          <a:off x="323528" y="188640"/>
          <a:ext cx="828092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http://vidomosti-ua.com/photo/original-136999157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708920"/>
            <a:ext cx="6477000" cy="3886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146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75691197"/>
              </p:ext>
            </p:extLst>
          </p:nvPr>
        </p:nvGraphicFramePr>
        <p:xfrm>
          <a:off x="323528" y="188640"/>
          <a:ext cx="828092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146" name="Picture 2" descr="http://ditvora.com.ua/sites/default/files/imagecache/in_article/dety_inet.jpg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724093"/>
            <a:ext cx="4908841" cy="3776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920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471172380"/>
              </p:ext>
            </p:extLst>
          </p:nvPr>
        </p:nvGraphicFramePr>
        <p:xfrm>
          <a:off x="323528" y="188640"/>
          <a:ext cx="8280920" cy="1988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122" name="Picture 2" descr="http://3x.su/wp-content/uploads/2014/09/internet-pic510-510x340-87917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6649" y="3051638"/>
            <a:ext cx="5167488" cy="3452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52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232</TotalTime>
  <Words>224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Базовая</vt:lpstr>
      <vt:lpstr>Правила безпеки дітей в Інтернеті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безпеки дітей в Інтернеті</dc:title>
  <dc:creator>Надія</dc:creator>
  <cp:lastModifiedBy>Надія</cp:lastModifiedBy>
  <cp:revision>10</cp:revision>
  <dcterms:created xsi:type="dcterms:W3CDTF">2015-02-03T18:36:09Z</dcterms:created>
  <dcterms:modified xsi:type="dcterms:W3CDTF">2015-02-03T22:43:12Z</dcterms:modified>
</cp:coreProperties>
</file>