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charts/chart5.xml" ContentType="application/vnd.openxmlformats-officedocument.drawingml.chart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6"/>
  </p:notesMasterIdLst>
  <p:sldIdLst>
    <p:sldId id="256" r:id="rId2"/>
    <p:sldId id="280" r:id="rId3"/>
    <p:sldId id="281" r:id="rId4"/>
    <p:sldId id="257" r:id="rId5"/>
    <p:sldId id="340" r:id="rId6"/>
    <p:sldId id="309" r:id="rId7"/>
    <p:sldId id="282" r:id="rId8"/>
    <p:sldId id="315" r:id="rId9"/>
    <p:sldId id="339" r:id="rId10"/>
    <p:sldId id="275" r:id="rId11"/>
    <p:sldId id="344" r:id="rId12"/>
    <p:sldId id="318" r:id="rId13"/>
    <p:sldId id="314" r:id="rId14"/>
    <p:sldId id="324" r:id="rId15"/>
    <p:sldId id="323" r:id="rId16"/>
    <p:sldId id="327" r:id="rId17"/>
    <p:sldId id="296" r:id="rId18"/>
    <p:sldId id="293" r:id="rId19"/>
    <p:sldId id="303" r:id="rId20"/>
    <p:sldId id="341" r:id="rId21"/>
    <p:sldId id="288" r:id="rId22"/>
    <p:sldId id="291" r:id="rId23"/>
    <p:sldId id="310" r:id="rId24"/>
    <p:sldId id="311" r:id="rId25"/>
    <p:sldId id="277" r:id="rId26"/>
    <p:sldId id="326" r:id="rId27"/>
    <p:sldId id="328" r:id="rId28"/>
    <p:sldId id="329" r:id="rId29"/>
    <p:sldId id="345" r:id="rId30"/>
    <p:sldId id="330" r:id="rId31"/>
    <p:sldId id="331" r:id="rId32"/>
    <p:sldId id="332" r:id="rId33"/>
    <p:sldId id="342" r:id="rId34"/>
    <p:sldId id="343" r:id="rId3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5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&#1054;&#1085;&#1083;&#1103;&#1085;&#1076;&#1080;&#1103;\&#1048;&#1089;&#1089;&#1083;&#1077;&#1076;&#1086;&#1074;&#1072;&#1085;&#1080;&#1077;\&#1058;&#1072;&#1073;&#1083;&#1080;&#1094;&#1099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&#1054;&#1085;&#1083;&#1103;&#1085;&#1076;&#1080;&#1103;\&#1048;&#1089;&#1089;&#1083;&#1077;&#1076;&#1086;&#1074;&#1072;&#1085;&#1080;&#1077;\&#1058;&#1072;&#1073;&#1083;&#1080;&#1094;&#109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76;&#1086;&#1082;&#1091;&#1084;&#1077;&#1085;&#1090;&#1099;\&#1054;&#1085;&#1083;&#1103;&#1085;&#1076;&#1080;&#1103;\&#1048;&#1089;&#1089;&#1083;&#1077;&#1076;&#1086;&#1074;&#1072;&#1085;&#1080;&#1077;\&#1058;&#1072;&#1073;&#1083;&#1080;&#1094;&#1099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8;&#1089;&#1089;&#1083;&#1077;&#1076;&#1086;&#1074;&#1072;&#1085;&#1080;&#1077;\&#1058;&#1072;&#1073;&#1083;&#1080;&#1094;&#1099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Діяльність </a:t>
            </a:r>
            <a:r>
              <a:rPr lang="ru-RU" dirty="0" smtClean="0"/>
              <a:t>у </a:t>
            </a:r>
            <a:r>
              <a:rPr lang="ru-RU" dirty="0"/>
              <a:t>мережі </a:t>
            </a:r>
            <a:r>
              <a:rPr lang="ru-RU" dirty="0" smtClean="0"/>
              <a:t>Інтернет</a:t>
            </a:r>
            <a:r>
              <a:rPr lang="en-US" dirty="0" smtClean="0"/>
              <a:t> </a:t>
            </a:r>
            <a:r>
              <a:rPr lang="uk-UA" dirty="0" smtClean="0"/>
              <a:t>(д</a:t>
            </a:r>
            <a:r>
              <a:rPr lang="ru-RU" dirty="0" smtClean="0"/>
              <a:t>іти, </a:t>
            </a:r>
            <a:r>
              <a:rPr lang="ru-RU" dirty="0"/>
              <a:t>10-17 </a:t>
            </a:r>
            <a:r>
              <a:rPr lang="ru-RU" dirty="0" smtClean="0"/>
              <a:t>років)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2275669097421011"/>
          <c:y val="0.26862464117389168"/>
          <c:w val="0.35448672968037848"/>
          <c:h val="0.73137535882610893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2.6218832020997455E-2"/>
                  <c:y val="0.1233012540099156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>
                        <a:latin typeface="Times New Roman" pitchFamily="18" charset="0"/>
                        <a:cs typeface="Times New Roman" pitchFamily="18" charset="0"/>
                      </a:rPr>
                      <a:t>Спілкування в соціальних мережах
52%</a:t>
                    </a:r>
                    <a:endParaRPr lang="ru-RU" sz="16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4.8152230971128945E-2"/>
                  <c:y val="-7.3097112860892433E-2"/>
                </c:manualLayout>
              </c:layout>
              <c:tx>
                <c:rich>
                  <a:bodyPr/>
                  <a:lstStyle/>
                  <a:p>
                    <a:r>
                      <a:rPr lang="uk-UA" sz="2000" dirty="0">
                        <a:latin typeface="Times New Roman" pitchFamily="18" charset="0"/>
                        <a:cs typeface="Times New Roman" pitchFamily="18" charset="0"/>
                      </a:rPr>
                      <a:t>Перегляд пошти
24%</a:t>
                    </a:r>
                    <a:endParaRPr lang="uk-UA" sz="16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1.4464020122484695E-2"/>
                  <c:y val="0.1654983231262768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>
                        <a:latin typeface="Times New Roman" pitchFamily="18" charset="0"/>
                        <a:cs typeface="Times New Roman" pitchFamily="18" charset="0"/>
                      </a:rPr>
                      <a:t>Завантаження </a:t>
                    </a:r>
                    <a:r>
                      <a:rPr lang="ru-RU" sz="2000" dirty="0" smtClean="0">
                        <a:latin typeface="Times New Roman" pitchFamily="18" charset="0"/>
                        <a:cs typeface="Times New Roman" pitchFamily="18" charset="0"/>
                      </a:rPr>
                      <a:t>музики </a:t>
                    </a:r>
                    <a:r>
                      <a:rPr lang="ru-RU" sz="2000" dirty="0">
                        <a:latin typeface="Times New Roman" pitchFamily="18" charset="0"/>
                        <a:cs typeface="Times New Roman" pitchFamily="18" charset="0"/>
                      </a:rPr>
                      <a:t>та фільмів
15%</a:t>
                    </a:r>
                    <a:endParaRPr lang="ru-RU" sz="16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6.9412236436041094E-2"/>
                  <c:y val="4.2675433262949987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>
                        <a:latin typeface="Times New Roman" pitchFamily="18" charset="0"/>
                        <a:cs typeface="Times New Roman" pitchFamily="18" charset="0"/>
                      </a:rPr>
                      <a:t>Пошук інформації </a:t>
                    </a:r>
                    <a:r>
                      <a:rPr lang="ru-RU" sz="2000" dirty="0" smtClean="0">
                        <a:latin typeface="Times New Roman" pitchFamily="18" charset="0"/>
                        <a:cs typeface="Times New Roman" pitchFamily="18" charset="0"/>
                      </a:rPr>
                      <a:t>для занять</a:t>
                    </a:r>
                    <a:r>
                      <a:rPr lang="ru-RU" sz="2000" dirty="0">
                        <a:latin typeface="Times New Roman" pitchFamily="18" charset="0"/>
                        <a:cs typeface="Times New Roman" pitchFamily="18" charset="0"/>
                      </a:rPr>
                      <a:t>
9%</a:t>
                    </a:r>
                    <a:endParaRPr lang="ru-RU" sz="16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Лист3!$A$2:$A$5</c:f>
              <c:strCache>
                <c:ptCount val="4"/>
                <c:pt idx="0">
                  <c:v>Спілкування в соціальних мережах</c:v>
                </c:pt>
                <c:pt idx="1">
                  <c:v>Перегляд пошти</c:v>
                </c:pt>
                <c:pt idx="2">
                  <c:v>Завантаження музикі та фільмів</c:v>
                </c:pt>
                <c:pt idx="3">
                  <c:v>Пошук інформації до занять</c:v>
                </c:pt>
              </c:strCache>
            </c:strRef>
          </c:cat>
          <c:val>
            <c:numRef>
              <c:f>Лист3!$B$2:$B$5</c:f>
              <c:numCache>
                <c:formatCode>General</c:formatCode>
                <c:ptCount val="4"/>
                <c:pt idx="0">
                  <c:v>51.8</c:v>
                </c:pt>
                <c:pt idx="1">
                  <c:v>23.7</c:v>
                </c:pt>
                <c:pt idx="2">
                  <c:v>15.1</c:v>
                </c:pt>
                <c:pt idx="3">
                  <c:v>9.4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894882050142609E-2"/>
          <c:y val="9.1360303400632267E-2"/>
          <c:w val="0.81621023589971486"/>
          <c:h val="0.80445253557685503"/>
        </c:manualLayout>
      </c:layout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Користування Інтернетом дітьми</c:v>
                </c:pt>
              </c:strCache>
            </c:strRef>
          </c:tx>
          <c:explosion val="25"/>
          <c:dPt>
            <c:idx val="0"/>
            <c:bubble3D val="0"/>
            <c:explosion val="4"/>
          </c:dPt>
          <c:dLbls>
            <c:dLbl>
              <c:idx val="0"/>
              <c:layout>
                <c:manualLayout>
                  <c:x val="-0.2595605146289538"/>
                  <c:y val="-7.1847637262173622E-2"/>
                </c:manualLayout>
              </c:layout>
              <c:tx>
                <c:rich>
                  <a:bodyPr/>
                  <a:lstStyle/>
                  <a:p>
                    <a:r>
                      <a:rPr lang="uk-UA" smtClean="0">
                        <a:latin typeface="Times New Roman" pitchFamily="18" charset="0"/>
                        <a:cs typeface="Times New Roman" pitchFamily="18" charset="0"/>
                      </a:rPr>
                      <a:t>Перерви</a:t>
                    </a:r>
                    <a:r>
                      <a:rPr lang="uk-UA" baseline="0" smtClean="0">
                        <a:latin typeface="Times New Roman" pitchFamily="18" charset="0"/>
                        <a:cs typeface="Times New Roman" pitchFamily="18" charset="0"/>
                      </a:rPr>
                      <a:t> та уроки</a:t>
                    </a:r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3954656028564708"/>
                  <c:y val="-9.4209926368417268E-2"/>
                </c:manualLayout>
              </c:layout>
              <c:tx>
                <c:rich>
                  <a:bodyPr/>
                  <a:lstStyle/>
                  <a:p>
                    <a:r>
                      <a:rPr lang="uk-UA" sz="1400" dirty="0" smtClean="0">
                        <a:latin typeface="Times New Roman" pitchFamily="18" charset="0"/>
                        <a:cs typeface="Times New Roman" pitchFamily="18" charset="0"/>
                      </a:rPr>
                      <a:t>Час після уроків в школі</a:t>
                    </a:r>
                    <a:endParaRPr lang="en-US" sz="14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7260872903938451"/>
                  <c:y val="4.5254935261749014E-2"/>
                </c:manualLayout>
              </c:layout>
              <c:tx>
                <c:rich>
                  <a:bodyPr/>
                  <a:lstStyle/>
                  <a:p>
                    <a:r>
                      <a:rPr lang="uk-UA" smtClean="0">
                        <a:latin typeface="Times New Roman" pitchFamily="18" charset="0"/>
                        <a:cs typeface="Times New Roman" pitchFamily="18" charset="0"/>
                      </a:rPr>
                      <a:t>Вечір, вдома</a:t>
                    </a:r>
                    <a:endParaRPr lang="en-US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759122877791431"/>
                  <c:y val="0.13453610443791769"/>
                </c:manualLayout>
              </c:layout>
              <c:tx>
                <c:rich>
                  <a:bodyPr/>
                  <a:lstStyle/>
                  <a:p>
                    <a:r>
                      <a:rPr lang="uk-UA" sz="1200" dirty="0" smtClean="0">
                        <a:latin typeface="Times New Roman" pitchFamily="18" charset="0"/>
                        <a:cs typeface="Times New Roman" pitchFamily="18" charset="0"/>
                      </a:rPr>
                      <a:t>Ранок,</a:t>
                    </a:r>
                    <a:r>
                      <a:rPr lang="uk-UA" sz="1200" baseline="0" dirty="0" smtClean="0">
                        <a:latin typeface="Times New Roman" pitchFamily="18" charset="0"/>
                        <a:cs typeface="Times New Roman" pitchFamily="18" charset="0"/>
                      </a:rPr>
                      <a:t> збори до школи</a:t>
                    </a:r>
                    <a:endParaRPr lang="en-US" sz="12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Аркуш1!$A$2:$A$5</c:f>
              <c:numCache>
                <c:formatCode>General</c:formatCode>
                <c:ptCount val="4"/>
              </c:numCache>
            </c:num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60</c:v>
                </c:pt>
                <c:pt idx="1">
                  <c:v>10</c:v>
                </c:pt>
                <c:pt idx="2">
                  <c:v>17</c:v>
                </c:pt>
                <c:pt idx="3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Розмістили особисту інформацію в соціальних мережах, %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Лист5!$J$30:$J$32</c:f>
              <c:strCache>
                <c:ptCount val="3"/>
                <c:pt idx="0">
                  <c:v>Номер мобільного телефону</c:v>
                </c:pt>
                <c:pt idx="1">
                  <c:v>Домашня адреса</c:v>
                </c:pt>
                <c:pt idx="2">
                  <c:v>Особисті фотографії</c:v>
                </c:pt>
              </c:strCache>
            </c:strRef>
          </c:cat>
          <c:val>
            <c:numRef>
              <c:f>Лист5!$K$30:$K$32</c:f>
              <c:numCache>
                <c:formatCode>General</c:formatCode>
                <c:ptCount val="3"/>
              </c:numCache>
            </c:numRef>
          </c:val>
        </c:ser>
        <c:ser>
          <c:idx val="1"/>
          <c:order val="1"/>
          <c:invertIfNegative val="0"/>
          <c:dLbls>
            <c:dLbl>
              <c:idx val="0"/>
              <c:layout>
                <c:manualLayout>
                  <c:x val="1.6975308641975342E-2"/>
                  <c:y val="-3.6478424591628346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46</a:t>
                    </a:r>
                    <a:r>
                      <a:rPr lang="uk-UA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432098765432124E-2"/>
                  <c:y val="-4.4896522574311926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36</a:t>
                    </a:r>
                    <a:r>
                      <a:rPr lang="uk-UA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691358024691409E-2"/>
                  <c:y val="-4.2090489913417496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51</a:t>
                    </a:r>
                    <a:r>
                      <a:rPr lang="uk-UA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Лист5!$J$30:$J$32</c:f>
              <c:strCache>
                <c:ptCount val="3"/>
                <c:pt idx="0">
                  <c:v>Номер мобільного телефону</c:v>
                </c:pt>
                <c:pt idx="1">
                  <c:v>Домашня адреса</c:v>
                </c:pt>
                <c:pt idx="2">
                  <c:v>Особисті фотографії</c:v>
                </c:pt>
              </c:strCache>
            </c:strRef>
          </c:cat>
          <c:val>
            <c:numRef>
              <c:f>Лист5!$L$30:$L$32</c:f>
              <c:numCache>
                <c:formatCode>General</c:formatCode>
                <c:ptCount val="3"/>
                <c:pt idx="0">
                  <c:v>46</c:v>
                </c:pt>
                <c:pt idx="1">
                  <c:v>36</c:v>
                </c:pt>
                <c:pt idx="2">
                  <c:v>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5448192"/>
        <c:axId val="235449728"/>
        <c:axId val="0"/>
      </c:bar3DChart>
      <c:catAx>
        <c:axId val="2354481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35449728"/>
        <c:crosses val="autoZero"/>
        <c:auto val="1"/>
        <c:lblAlgn val="ctr"/>
        <c:lblOffset val="100"/>
        <c:noMultiLvlLbl val="0"/>
      </c:catAx>
      <c:valAx>
        <c:axId val="235449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5448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/>
              <a:t>Повідомляли особисту інформацію про батьків</a:t>
            </a:r>
          </a:p>
          <a:p>
            <a:pPr>
              <a:defRPr/>
            </a:pPr>
            <a:r>
              <a:rPr lang="ru-RU" sz="1800" dirty="0"/>
              <a:t>(вікова градація)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Лист4!$P$24:$P$27</c:f>
              <c:strCache>
                <c:ptCount val="4"/>
                <c:pt idx="0">
                  <c:v>10-11 років</c:v>
                </c:pt>
                <c:pt idx="1">
                  <c:v>12-13 років</c:v>
                </c:pt>
                <c:pt idx="2">
                  <c:v>14-15 років</c:v>
                </c:pt>
                <c:pt idx="3">
                  <c:v>15-17 років</c:v>
                </c:pt>
              </c:strCache>
            </c:strRef>
          </c:cat>
          <c:val>
            <c:numRef>
              <c:f>Лист4!$Q$24:$Q$27</c:f>
              <c:numCache>
                <c:formatCode>General</c:formatCode>
                <c:ptCount val="4"/>
                <c:pt idx="0">
                  <c:v>0.4</c:v>
                </c:pt>
                <c:pt idx="1">
                  <c:v>0.70000000000000062</c:v>
                </c:pt>
                <c:pt idx="2">
                  <c:v>2.2999999999999998</c:v>
                </c:pt>
                <c:pt idx="3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Прийняли</a:t>
            </a:r>
            <a:r>
              <a:rPr lang="ru-RU" baseline="0" dirty="0"/>
              <a:t> запрошення на зустріч із віртуальним незнайомцем, %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1"/>
          <c:invertIfNegative val="0"/>
          <c:cat>
            <c:multiLvlStrRef>
              <c:f>Лист4!$A$2:$A$5</c:f>
            </c:multiLvlStrRef>
          </c:cat>
          <c:val>
            <c:numRef>
              <c:f>Лист4!$B$2:$B$5</c:f>
            </c:numRef>
          </c:val>
        </c:ser>
        <c:ser>
          <c:idx val="0"/>
          <c:order val="0"/>
          <c:invertIfNegative val="0"/>
          <c:dLbls>
            <c:dLbl>
              <c:idx val="0"/>
              <c:layout>
                <c:manualLayout>
                  <c:x val="9.2592592592592639E-3"/>
                  <c:y val="-3.3672391930733854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11,7</a:t>
                    </a:r>
                    <a:r>
                      <a:rPr lang="uk-UA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2592592592592397E-3"/>
                  <c:y val="-2.8060326608944881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21,7</a:t>
                    </a:r>
                    <a:r>
                      <a:rPr lang="uk-UA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061728395061731E-2"/>
                  <c:y val="-3.6478424591628346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33,7</a:t>
                    </a:r>
                    <a:r>
                      <a:rPr lang="uk-UA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061728395061599E-2"/>
                  <c:y val="-3.6478424591628346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/>
                      <a:t>60,3</a:t>
                    </a:r>
                    <a:r>
                      <a:rPr lang="uk-UA" sz="1600" b="1" dirty="0" smtClean="0"/>
                      <a:t>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Лист4!$O$2:$O$5</c:f>
              <c:strCache>
                <c:ptCount val="4"/>
                <c:pt idx="0">
                  <c:v>10-11 лет</c:v>
                </c:pt>
                <c:pt idx="1">
                  <c:v>12-13 лет</c:v>
                </c:pt>
                <c:pt idx="2">
                  <c:v>14-15 лет</c:v>
                </c:pt>
                <c:pt idx="3">
                  <c:v>15-17 лет</c:v>
                </c:pt>
              </c:strCache>
            </c:strRef>
          </c:cat>
          <c:val>
            <c:numRef>
              <c:f>Лист4!$P$2:$P$5</c:f>
              <c:numCache>
                <c:formatCode>General</c:formatCode>
                <c:ptCount val="4"/>
                <c:pt idx="0">
                  <c:v>11.7</c:v>
                </c:pt>
                <c:pt idx="1">
                  <c:v>21.7</c:v>
                </c:pt>
                <c:pt idx="2">
                  <c:v>33.700000000000003</c:v>
                </c:pt>
                <c:pt idx="3">
                  <c:v>60.3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5422976"/>
        <c:axId val="126055936"/>
        <c:axId val="0"/>
      </c:bar3DChart>
      <c:catAx>
        <c:axId val="125422976"/>
        <c:scaling>
          <c:orientation val="minMax"/>
        </c:scaling>
        <c:delete val="1"/>
        <c:axPos val="b"/>
        <c:majorTickMark val="out"/>
        <c:minorTickMark val="none"/>
        <c:tickLblPos val="none"/>
        <c:crossAx val="126055936"/>
        <c:crosses val="autoZero"/>
        <c:auto val="1"/>
        <c:lblAlgn val="ctr"/>
        <c:lblOffset val="100"/>
        <c:noMultiLvlLbl val="0"/>
      </c:catAx>
      <c:valAx>
        <c:axId val="126055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4229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F004A9-9192-421F-BCA1-34C46B3D8EF2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04DBD2-4137-45CC-8070-B6A96AADCE90}">
      <dgm:prSet/>
      <dgm:spPr/>
      <dgm:t>
        <a:bodyPr/>
        <a:lstStyle/>
        <a:p>
          <a:pPr rtl="0"/>
          <a:r>
            <a:rPr lang="uk-UA" b="1" dirty="0" smtClean="0"/>
            <a:t>Комунікація</a:t>
          </a:r>
          <a:r>
            <a:rPr lang="uk-UA" dirty="0" smtClean="0"/>
            <a:t> ( </a:t>
          </a:r>
          <a:r>
            <a:rPr lang="uk-UA" dirty="0" err="1" smtClean="0"/>
            <a:t>інтернет</a:t>
          </a:r>
          <a:r>
            <a:rPr lang="uk-UA" dirty="0" smtClean="0"/>
            <a:t> розширює можливості </a:t>
          </a:r>
          <a:r>
            <a:rPr lang="uk-UA" dirty="0" err="1" smtClean="0"/>
            <a:t>зв</a:t>
          </a:r>
          <a:r>
            <a:rPr lang="en-US" dirty="0" smtClean="0"/>
            <a:t>’</a:t>
          </a:r>
          <a:r>
            <a:rPr lang="uk-UA" dirty="0" err="1" smtClean="0"/>
            <a:t>язку</a:t>
          </a:r>
          <a:r>
            <a:rPr lang="uk-UA" dirty="0" smtClean="0"/>
            <a:t>, роблячи їх швидшими та надійнішими).</a:t>
          </a:r>
          <a:endParaRPr lang="ru-RU" dirty="0"/>
        </a:p>
      </dgm:t>
    </dgm:pt>
    <dgm:pt modelId="{16ED970E-75F8-46A9-8E58-686F1F5FCEB9}" type="parTrans" cxnId="{A349A5D0-FF42-4031-BA89-FA24338DEA8E}">
      <dgm:prSet/>
      <dgm:spPr/>
      <dgm:t>
        <a:bodyPr/>
        <a:lstStyle/>
        <a:p>
          <a:endParaRPr lang="ru-RU"/>
        </a:p>
      </dgm:t>
    </dgm:pt>
    <dgm:pt modelId="{244468C8-B694-4772-9CC4-1FA9E1877379}" type="sibTrans" cxnId="{A349A5D0-FF42-4031-BA89-FA24338DEA8E}">
      <dgm:prSet/>
      <dgm:spPr/>
      <dgm:t>
        <a:bodyPr/>
        <a:lstStyle/>
        <a:p>
          <a:endParaRPr lang="ru-RU"/>
        </a:p>
      </dgm:t>
    </dgm:pt>
    <dgm:pt modelId="{3D2A4CC6-C49F-4630-B5C5-A18B9466A9E1}">
      <dgm:prSet/>
      <dgm:spPr/>
      <dgm:t>
        <a:bodyPr/>
        <a:lstStyle/>
        <a:p>
          <a:pPr rtl="0"/>
          <a:r>
            <a:rPr lang="uk-UA" b="1" dirty="0" smtClean="0"/>
            <a:t>Інформація </a:t>
          </a:r>
          <a:r>
            <a:rPr lang="uk-UA" dirty="0" smtClean="0"/>
            <a:t>( пошук інформації став зручнішим).</a:t>
          </a:r>
          <a:endParaRPr lang="ru-RU" dirty="0"/>
        </a:p>
      </dgm:t>
    </dgm:pt>
    <dgm:pt modelId="{064CE375-C9BA-4C68-B37D-1A2C9A6CC7A7}" type="parTrans" cxnId="{F25872D4-2006-4ED5-9FF3-A3180DC59A06}">
      <dgm:prSet/>
      <dgm:spPr/>
      <dgm:t>
        <a:bodyPr/>
        <a:lstStyle/>
        <a:p>
          <a:endParaRPr lang="ru-RU"/>
        </a:p>
      </dgm:t>
    </dgm:pt>
    <dgm:pt modelId="{73A86212-0A7C-445B-AD13-E38EEBBCDCFF}" type="sibTrans" cxnId="{F25872D4-2006-4ED5-9FF3-A3180DC59A06}">
      <dgm:prSet/>
      <dgm:spPr/>
      <dgm:t>
        <a:bodyPr/>
        <a:lstStyle/>
        <a:p>
          <a:endParaRPr lang="ru-RU"/>
        </a:p>
      </dgm:t>
    </dgm:pt>
    <dgm:pt modelId="{3E3F10E9-FEBE-4F7B-B971-A60F7E6C7C01}">
      <dgm:prSet/>
      <dgm:spPr/>
      <dgm:t>
        <a:bodyPr/>
        <a:lstStyle/>
        <a:p>
          <a:pPr rtl="0"/>
          <a:r>
            <a:rPr lang="uk-UA" b="1" dirty="0" smtClean="0"/>
            <a:t>Розваги</a:t>
          </a:r>
          <a:r>
            <a:rPr lang="uk-UA" dirty="0" smtClean="0"/>
            <a:t> ( </a:t>
          </a:r>
          <a:r>
            <a:rPr lang="uk-UA" dirty="0" err="1" smtClean="0"/>
            <a:t>інтернет</a:t>
          </a:r>
          <a:r>
            <a:rPr lang="uk-UA" dirty="0" smtClean="0"/>
            <a:t> є доступним джерелом </a:t>
          </a:r>
          <a:r>
            <a:rPr lang="uk-UA" dirty="0" err="1" smtClean="0"/>
            <a:t>ігр</a:t>
          </a:r>
          <a:r>
            <a:rPr lang="uk-UA" dirty="0" smtClean="0"/>
            <a:t> чи розважальних програм).</a:t>
          </a:r>
          <a:endParaRPr lang="ru-RU" dirty="0"/>
        </a:p>
      </dgm:t>
    </dgm:pt>
    <dgm:pt modelId="{AD278FAA-F40E-4D75-9CA8-05D8A9981493}" type="parTrans" cxnId="{1BA5288B-DFF5-4C0E-B924-F47DB0235671}">
      <dgm:prSet/>
      <dgm:spPr/>
      <dgm:t>
        <a:bodyPr/>
        <a:lstStyle/>
        <a:p>
          <a:endParaRPr lang="ru-RU"/>
        </a:p>
      </dgm:t>
    </dgm:pt>
    <dgm:pt modelId="{445461FE-73F0-4581-B5EF-37D3EBB16B7B}" type="sibTrans" cxnId="{1BA5288B-DFF5-4C0E-B924-F47DB0235671}">
      <dgm:prSet/>
      <dgm:spPr/>
      <dgm:t>
        <a:bodyPr/>
        <a:lstStyle/>
        <a:p>
          <a:endParaRPr lang="ru-RU"/>
        </a:p>
      </dgm:t>
    </dgm:pt>
    <dgm:pt modelId="{04D78EF0-84F6-4FEE-82E0-45FA4DBDCAC2}">
      <dgm:prSet/>
      <dgm:spPr/>
      <dgm:t>
        <a:bodyPr/>
        <a:lstStyle/>
        <a:p>
          <a:pPr rtl="0"/>
          <a:r>
            <a:rPr lang="uk-UA" b="1" dirty="0" smtClean="0"/>
            <a:t>Послуги </a:t>
          </a:r>
          <a:r>
            <a:rPr lang="uk-UA" dirty="0" smtClean="0"/>
            <a:t>( більшість послуг сьогодення перебралися до </a:t>
          </a:r>
          <a:r>
            <a:rPr lang="uk-UA" dirty="0" err="1" smtClean="0"/>
            <a:t>інтернету</a:t>
          </a:r>
          <a:r>
            <a:rPr lang="uk-UA" dirty="0" smtClean="0"/>
            <a:t>).</a:t>
          </a:r>
          <a:endParaRPr lang="ru-RU" dirty="0"/>
        </a:p>
      </dgm:t>
    </dgm:pt>
    <dgm:pt modelId="{DC1F23F6-E3FF-4368-86C4-4FF47E512D0A}" type="parTrans" cxnId="{D5976209-06D3-4F81-9E7A-0E46231A81CC}">
      <dgm:prSet/>
      <dgm:spPr/>
      <dgm:t>
        <a:bodyPr/>
        <a:lstStyle/>
        <a:p>
          <a:endParaRPr lang="ru-RU"/>
        </a:p>
      </dgm:t>
    </dgm:pt>
    <dgm:pt modelId="{FCB52798-9C32-4E2C-AF96-F6E569206FE7}" type="sibTrans" cxnId="{D5976209-06D3-4F81-9E7A-0E46231A81CC}">
      <dgm:prSet/>
      <dgm:spPr/>
      <dgm:t>
        <a:bodyPr/>
        <a:lstStyle/>
        <a:p>
          <a:endParaRPr lang="ru-RU"/>
        </a:p>
      </dgm:t>
    </dgm:pt>
    <dgm:pt modelId="{4F7097E2-A932-4569-8052-23BDD13E43DB}">
      <dgm:prSet/>
      <dgm:spPr/>
      <dgm:t>
        <a:bodyPr/>
        <a:lstStyle/>
        <a:p>
          <a:pPr rtl="0"/>
          <a:r>
            <a:rPr lang="uk-UA" b="1" dirty="0" smtClean="0"/>
            <a:t>Електронна торгівля </a:t>
          </a:r>
          <a:r>
            <a:rPr lang="uk-UA" dirty="0" smtClean="0"/>
            <a:t>( є зручним способом збагачення власного бюджету).</a:t>
          </a:r>
          <a:endParaRPr lang="ru-RU" dirty="0"/>
        </a:p>
      </dgm:t>
    </dgm:pt>
    <dgm:pt modelId="{CC00B3A1-D7E5-4204-AF49-D703BC5A8451}" type="parTrans" cxnId="{4F337D40-47C5-4B42-A248-05B52F212AC7}">
      <dgm:prSet/>
      <dgm:spPr/>
      <dgm:t>
        <a:bodyPr/>
        <a:lstStyle/>
        <a:p>
          <a:endParaRPr lang="ru-RU"/>
        </a:p>
      </dgm:t>
    </dgm:pt>
    <dgm:pt modelId="{7BDFCA1C-0155-4960-8AE0-7ADD83C22C4B}" type="sibTrans" cxnId="{4F337D40-47C5-4B42-A248-05B52F212AC7}">
      <dgm:prSet/>
      <dgm:spPr/>
      <dgm:t>
        <a:bodyPr/>
        <a:lstStyle/>
        <a:p>
          <a:endParaRPr lang="ru-RU"/>
        </a:p>
      </dgm:t>
    </dgm:pt>
    <dgm:pt modelId="{5B9312B7-399A-4323-8581-CDFBC72B105A}" type="pres">
      <dgm:prSet presAssocID="{FFF004A9-9192-421F-BCA1-34C46B3D8EF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85AB62-4871-4096-9571-EC157F216114}" type="pres">
      <dgm:prSet presAssocID="{3E04DBD2-4137-45CC-8070-B6A96AADCE90}" presName="comp" presStyleCnt="0"/>
      <dgm:spPr/>
    </dgm:pt>
    <dgm:pt modelId="{1D5EA5E8-4111-4E39-BF9C-A7F0F9EED8CC}" type="pres">
      <dgm:prSet presAssocID="{3E04DBD2-4137-45CC-8070-B6A96AADCE90}" presName="box" presStyleLbl="node1" presStyleIdx="0" presStyleCnt="5"/>
      <dgm:spPr/>
      <dgm:t>
        <a:bodyPr/>
        <a:lstStyle/>
        <a:p>
          <a:endParaRPr lang="ru-RU"/>
        </a:p>
      </dgm:t>
    </dgm:pt>
    <dgm:pt modelId="{68EE03D3-9F0C-412C-8D90-F24A93613022}" type="pres">
      <dgm:prSet presAssocID="{3E04DBD2-4137-45CC-8070-B6A96AADCE90}" presName="img" presStyleLbl="fgImgPlace1" presStyleIdx="0" presStyleCnt="5" custScaleX="68229" custScaleY="1127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7A66742-3897-49E4-B771-BE9C3C9AAF03}" type="pres">
      <dgm:prSet presAssocID="{3E04DBD2-4137-45CC-8070-B6A96AADCE9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D38B56-F032-404E-AC83-BD11AF333901}" type="pres">
      <dgm:prSet presAssocID="{244468C8-B694-4772-9CC4-1FA9E1877379}" presName="spacer" presStyleCnt="0"/>
      <dgm:spPr/>
    </dgm:pt>
    <dgm:pt modelId="{B6629011-D3A2-435D-B54D-E9ECC0139A4D}" type="pres">
      <dgm:prSet presAssocID="{3D2A4CC6-C49F-4630-B5C5-A18B9466A9E1}" presName="comp" presStyleCnt="0"/>
      <dgm:spPr/>
    </dgm:pt>
    <dgm:pt modelId="{FCBA9B66-2F0A-4E20-9EFF-30A90EA8CAC6}" type="pres">
      <dgm:prSet presAssocID="{3D2A4CC6-C49F-4630-B5C5-A18B9466A9E1}" presName="box" presStyleLbl="node1" presStyleIdx="1" presStyleCnt="5"/>
      <dgm:spPr/>
      <dgm:t>
        <a:bodyPr/>
        <a:lstStyle/>
        <a:p>
          <a:endParaRPr lang="ru-RU"/>
        </a:p>
      </dgm:t>
    </dgm:pt>
    <dgm:pt modelId="{237A215E-0932-415D-AF2B-DD20AD764F09}" type="pres">
      <dgm:prSet presAssocID="{3D2A4CC6-C49F-4630-B5C5-A18B9466A9E1}" presName="img" presStyleLbl="fgImgPlace1" presStyleIdx="1" presStyleCnt="5" custScaleX="70507" custScaleY="117430" custLinFactNeighborX="-77" custLinFactNeighborY="-39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8DE8FBC-5645-4818-841F-BBC42045F9F0}" type="pres">
      <dgm:prSet presAssocID="{3D2A4CC6-C49F-4630-B5C5-A18B9466A9E1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3A3D45-2CDE-439B-814E-930839CA163E}" type="pres">
      <dgm:prSet presAssocID="{73A86212-0A7C-445B-AD13-E38EEBBCDCFF}" presName="spacer" presStyleCnt="0"/>
      <dgm:spPr/>
    </dgm:pt>
    <dgm:pt modelId="{66E98898-4DA8-42F4-97DD-BA842DBE6F48}" type="pres">
      <dgm:prSet presAssocID="{3E3F10E9-FEBE-4F7B-B971-A60F7E6C7C01}" presName="comp" presStyleCnt="0"/>
      <dgm:spPr/>
    </dgm:pt>
    <dgm:pt modelId="{2B29D50D-5F1C-4C01-BBEF-9878E34BA6A7}" type="pres">
      <dgm:prSet presAssocID="{3E3F10E9-FEBE-4F7B-B971-A60F7E6C7C01}" presName="box" presStyleLbl="node1" presStyleIdx="2" presStyleCnt="5"/>
      <dgm:spPr/>
      <dgm:t>
        <a:bodyPr/>
        <a:lstStyle/>
        <a:p>
          <a:endParaRPr lang="ru-RU"/>
        </a:p>
      </dgm:t>
    </dgm:pt>
    <dgm:pt modelId="{2873A370-59D2-4ECD-86AE-69E7DFE7E04A}" type="pres">
      <dgm:prSet presAssocID="{3E3F10E9-FEBE-4F7B-B971-A60F7E6C7C01}" presName="img" presStyleLbl="fgImgPlace1" presStyleIdx="2" presStyleCnt="5" custScaleX="68383" custScaleY="11615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120D3D1-3F95-47B6-86A6-A4DF1DD459A8}" type="pres">
      <dgm:prSet presAssocID="{3E3F10E9-FEBE-4F7B-B971-A60F7E6C7C01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BCDE0A-B2D3-4A5B-8A52-995F14B9B55C}" type="pres">
      <dgm:prSet presAssocID="{445461FE-73F0-4581-B5EF-37D3EBB16B7B}" presName="spacer" presStyleCnt="0"/>
      <dgm:spPr/>
    </dgm:pt>
    <dgm:pt modelId="{E2D4583B-F31F-4A47-9CBA-745FB5B9C7A0}" type="pres">
      <dgm:prSet presAssocID="{04D78EF0-84F6-4FEE-82E0-45FA4DBDCAC2}" presName="comp" presStyleCnt="0"/>
      <dgm:spPr/>
    </dgm:pt>
    <dgm:pt modelId="{B40E8806-19FC-45E4-BF9C-90638DDE8A89}" type="pres">
      <dgm:prSet presAssocID="{04D78EF0-84F6-4FEE-82E0-45FA4DBDCAC2}" presName="box" presStyleLbl="node1" presStyleIdx="3" presStyleCnt="5"/>
      <dgm:spPr/>
      <dgm:t>
        <a:bodyPr/>
        <a:lstStyle/>
        <a:p>
          <a:endParaRPr lang="ru-RU"/>
        </a:p>
      </dgm:t>
    </dgm:pt>
    <dgm:pt modelId="{ADBE3971-A5EE-49FA-B6D2-493616F9AAC9}" type="pres">
      <dgm:prSet presAssocID="{04D78EF0-84F6-4FEE-82E0-45FA4DBDCAC2}" presName="img" presStyleLbl="fgImgPlace1" presStyleIdx="3" presStyleCnt="5" custScaleX="68439" custScaleY="12170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262684B-1AE5-421E-AFD2-08317E6F6419}" type="pres">
      <dgm:prSet presAssocID="{04D78EF0-84F6-4FEE-82E0-45FA4DBDCAC2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351BD9-DE9E-423A-912A-288AD850D291}" type="pres">
      <dgm:prSet presAssocID="{FCB52798-9C32-4E2C-AF96-F6E569206FE7}" presName="spacer" presStyleCnt="0"/>
      <dgm:spPr/>
    </dgm:pt>
    <dgm:pt modelId="{03A313DB-CF2D-4C55-87B9-3C7B503340A4}" type="pres">
      <dgm:prSet presAssocID="{4F7097E2-A932-4569-8052-23BDD13E43DB}" presName="comp" presStyleCnt="0"/>
      <dgm:spPr/>
    </dgm:pt>
    <dgm:pt modelId="{1D834754-39F6-49D1-921A-E0135177CD17}" type="pres">
      <dgm:prSet presAssocID="{4F7097E2-A932-4569-8052-23BDD13E43DB}" presName="box" presStyleLbl="node1" presStyleIdx="4" presStyleCnt="5"/>
      <dgm:spPr/>
      <dgm:t>
        <a:bodyPr/>
        <a:lstStyle/>
        <a:p>
          <a:endParaRPr lang="ru-RU"/>
        </a:p>
      </dgm:t>
    </dgm:pt>
    <dgm:pt modelId="{1B95B5E9-7382-4971-B1B7-01D42515E73D}" type="pres">
      <dgm:prSet presAssocID="{4F7097E2-A932-4569-8052-23BDD13E43DB}" presName="img" presStyleLbl="fgImgPlace1" presStyleIdx="4" presStyleCnt="5" custScaleX="68439" custScaleY="11854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6D81EEBA-E276-4CA3-8D91-186DD433937D}" type="pres">
      <dgm:prSet presAssocID="{4F7097E2-A932-4569-8052-23BDD13E43D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617DFA-50D5-4596-9F31-CB24C230E151}" type="presOf" srcId="{FFF004A9-9192-421F-BCA1-34C46B3D8EF2}" destId="{5B9312B7-399A-4323-8581-CDFBC72B105A}" srcOrd="0" destOrd="0" presId="urn:microsoft.com/office/officeart/2005/8/layout/vList4#3"/>
    <dgm:cxn modelId="{18C675ED-C26C-4FFE-BD4B-1A8ADE5105BD}" type="presOf" srcId="{4F7097E2-A932-4569-8052-23BDD13E43DB}" destId="{6D81EEBA-E276-4CA3-8D91-186DD433937D}" srcOrd="1" destOrd="0" presId="urn:microsoft.com/office/officeart/2005/8/layout/vList4#3"/>
    <dgm:cxn modelId="{D5976209-06D3-4F81-9E7A-0E46231A81CC}" srcId="{FFF004A9-9192-421F-BCA1-34C46B3D8EF2}" destId="{04D78EF0-84F6-4FEE-82E0-45FA4DBDCAC2}" srcOrd="3" destOrd="0" parTransId="{DC1F23F6-E3FF-4368-86C4-4FF47E512D0A}" sibTransId="{FCB52798-9C32-4E2C-AF96-F6E569206FE7}"/>
    <dgm:cxn modelId="{3E36EEF9-A32F-4503-A8DD-FEC782EA083E}" type="presOf" srcId="{3E04DBD2-4137-45CC-8070-B6A96AADCE90}" destId="{1D5EA5E8-4111-4E39-BF9C-A7F0F9EED8CC}" srcOrd="0" destOrd="0" presId="urn:microsoft.com/office/officeart/2005/8/layout/vList4#3"/>
    <dgm:cxn modelId="{7572782D-D56C-4F19-BC09-08E1C2090B56}" type="presOf" srcId="{3E04DBD2-4137-45CC-8070-B6A96AADCE90}" destId="{67A66742-3897-49E4-B771-BE9C3C9AAF03}" srcOrd="1" destOrd="0" presId="urn:microsoft.com/office/officeart/2005/8/layout/vList4#3"/>
    <dgm:cxn modelId="{2CBF939C-00BA-46F9-9549-4014BF1494B1}" type="presOf" srcId="{04D78EF0-84F6-4FEE-82E0-45FA4DBDCAC2}" destId="{B40E8806-19FC-45E4-BF9C-90638DDE8A89}" srcOrd="0" destOrd="0" presId="urn:microsoft.com/office/officeart/2005/8/layout/vList4#3"/>
    <dgm:cxn modelId="{EB83F667-1976-485A-929C-8A6B4E6C0A85}" type="presOf" srcId="{04D78EF0-84F6-4FEE-82E0-45FA4DBDCAC2}" destId="{D262684B-1AE5-421E-AFD2-08317E6F6419}" srcOrd="1" destOrd="0" presId="urn:microsoft.com/office/officeart/2005/8/layout/vList4#3"/>
    <dgm:cxn modelId="{FB56B8CA-96EA-41F2-B241-DD1FEF2670B8}" type="presOf" srcId="{3E3F10E9-FEBE-4F7B-B971-A60F7E6C7C01}" destId="{E120D3D1-3F95-47B6-86A6-A4DF1DD459A8}" srcOrd="1" destOrd="0" presId="urn:microsoft.com/office/officeart/2005/8/layout/vList4#3"/>
    <dgm:cxn modelId="{56E5CEA2-66DE-4418-831A-FA26DD19C660}" type="presOf" srcId="{3D2A4CC6-C49F-4630-B5C5-A18B9466A9E1}" destId="{FCBA9B66-2F0A-4E20-9EFF-30A90EA8CAC6}" srcOrd="0" destOrd="0" presId="urn:microsoft.com/office/officeart/2005/8/layout/vList4#3"/>
    <dgm:cxn modelId="{97A2C8D2-ADB5-4346-84EE-B5A083FE05E8}" type="presOf" srcId="{3E3F10E9-FEBE-4F7B-B971-A60F7E6C7C01}" destId="{2B29D50D-5F1C-4C01-BBEF-9878E34BA6A7}" srcOrd="0" destOrd="0" presId="urn:microsoft.com/office/officeart/2005/8/layout/vList4#3"/>
    <dgm:cxn modelId="{A349A5D0-FF42-4031-BA89-FA24338DEA8E}" srcId="{FFF004A9-9192-421F-BCA1-34C46B3D8EF2}" destId="{3E04DBD2-4137-45CC-8070-B6A96AADCE90}" srcOrd="0" destOrd="0" parTransId="{16ED970E-75F8-46A9-8E58-686F1F5FCEB9}" sibTransId="{244468C8-B694-4772-9CC4-1FA9E1877379}"/>
    <dgm:cxn modelId="{1BA5288B-DFF5-4C0E-B924-F47DB0235671}" srcId="{FFF004A9-9192-421F-BCA1-34C46B3D8EF2}" destId="{3E3F10E9-FEBE-4F7B-B971-A60F7E6C7C01}" srcOrd="2" destOrd="0" parTransId="{AD278FAA-F40E-4D75-9CA8-05D8A9981493}" sibTransId="{445461FE-73F0-4581-B5EF-37D3EBB16B7B}"/>
    <dgm:cxn modelId="{4F337D40-47C5-4B42-A248-05B52F212AC7}" srcId="{FFF004A9-9192-421F-BCA1-34C46B3D8EF2}" destId="{4F7097E2-A932-4569-8052-23BDD13E43DB}" srcOrd="4" destOrd="0" parTransId="{CC00B3A1-D7E5-4204-AF49-D703BC5A8451}" sibTransId="{7BDFCA1C-0155-4960-8AE0-7ADD83C22C4B}"/>
    <dgm:cxn modelId="{77BE0FFE-DE71-4BEA-BAE7-48D1DD3B5FC6}" type="presOf" srcId="{4F7097E2-A932-4569-8052-23BDD13E43DB}" destId="{1D834754-39F6-49D1-921A-E0135177CD17}" srcOrd="0" destOrd="0" presId="urn:microsoft.com/office/officeart/2005/8/layout/vList4#3"/>
    <dgm:cxn modelId="{F25872D4-2006-4ED5-9FF3-A3180DC59A06}" srcId="{FFF004A9-9192-421F-BCA1-34C46B3D8EF2}" destId="{3D2A4CC6-C49F-4630-B5C5-A18B9466A9E1}" srcOrd="1" destOrd="0" parTransId="{064CE375-C9BA-4C68-B37D-1A2C9A6CC7A7}" sibTransId="{73A86212-0A7C-445B-AD13-E38EEBBCDCFF}"/>
    <dgm:cxn modelId="{475707E7-45F2-4621-B64D-EEE867211FDC}" type="presOf" srcId="{3D2A4CC6-C49F-4630-B5C5-A18B9466A9E1}" destId="{38DE8FBC-5645-4818-841F-BBC42045F9F0}" srcOrd="1" destOrd="0" presId="urn:microsoft.com/office/officeart/2005/8/layout/vList4#3"/>
    <dgm:cxn modelId="{8EDDC75A-D823-4161-8F72-390BF50BD387}" type="presParOf" srcId="{5B9312B7-399A-4323-8581-CDFBC72B105A}" destId="{1285AB62-4871-4096-9571-EC157F216114}" srcOrd="0" destOrd="0" presId="urn:microsoft.com/office/officeart/2005/8/layout/vList4#3"/>
    <dgm:cxn modelId="{54922187-9E99-4AB3-8C1A-6FD5493C996E}" type="presParOf" srcId="{1285AB62-4871-4096-9571-EC157F216114}" destId="{1D5EA5E8-4111-4E39-BF9C-A7F0F9EED8CC}" srcOrd="0" destOrd="0" presId="urn:microsoft.com/office/officeart/2005/8/layout/vList4#3"/>
    <dgm:cxn modelId="{76BD4E65-EF42-4BB4-823C-903DF6D3DD7D}" type="presParOf" srcId="{1285AB62-4871-4096-9571-EC157F216114}" destId="{68EE03D3-9F0C-412C-8D90-F24A93613022}" srcOrd="1" destOrd="0" presId="urn:microsoft.com/office/officeart/2005/8/layout/vList4#3"/>
    <dgm:cxn modelId="{8D92EE38-78DF-48BC-92AE-5535BC67B65C}" type="presParOf" srcId="{1285AB62-4871-4096-9571-EC157F216114}" destId="{67A66742-3897-49E4-B771-BE9C3C9AAF03}" srcOrd="2" destOrd="0" presId="urn:microsoft.com/office/officeart/2005/8/layout/vList4#3"/>
    <dgm:cxn modelId="{44E5F92A-E420-4561-ADE2-94D47F33CF00}" type="presParOf" srcId="{5B9312B7-399A-4323-8581-CDFBC72B105A}" destId="{FED38B56-F032-404E-AC83-BD11AF333901}" srcOrd="1" destOrd="0" presId="urn:microsoft.com/office/officeart/2005/8/layout/vList4#3"/>
    <dgm:cxn modelId="{E7F627C6-77E8-4AD6-8FC6-7B2062733C99}" type="presParOf" srcId="{5B9312B7-399A-4323-8581-CDFBC72B105A}" destId="{B6629011-D3A2-435D-B54D-E9ECC0139A4D}" srcOrd="2" destOrd="0" presId="urn:microsoft.com/office/officeart/2005/8/layout/vList4#3"/>
    <dgm:cxn modelId="{F3CD1DD1-8577-48E9-9F38-35E3A97A5498}" type="presParOf" srcId="{B6629011-D3A2-435D-B54D-E9ECC0139A4D}" destId="{FCBA9B66-2F0A-4E20-9EFF-30A90EA8CAC6}" srcOrd="0" destOrd="0" presId="urn:microsoft.com/office/officeart/2005/8/layout/vList4#3"/>
    <dgm:cxn modelId="{BA88B548-849C-4000-854C-3CA15027F909}" type="presParOf" srcId="{B6629011-D3A2-435D-B54D-E9ECC0139A4D}" destId="{237A215E-0932-415D-AF2B-DD20AD764F09}" srcOrd="1" destOrd="0" presId="urn:microsoft.com/office/officeart/2005/8/layout/vList4#3"/>
    <dgm:cxn modelId="{5D12B4F2-EF34-4040-8263-C8572232A4FA}" type="presParOf" srcId="{B6629011-D3A2-435D-B54D-E9ECC0139A4D}" destId="{38DE8FBC-5645-4818-841F-BBC42045F9F0}" srcOrd="2" destOrd="0" presId="urn:microsoft.com/office/officeart/2005/8/layout/vList4#3"/>
    <dgm:cxn modelId="{4DE5ADE0-1B31-442E-A357-FB14E87E9F7D}" type="presParOf" srcId="{5B9312B7-399A-4323-8581-CDFBC72B105A}" destId="{923A3D45-2CDE-439B-814E-930839CA163E}" srcOrd="3" destOrd="0" presId="urn:microsoft.com/office/officeart/2005/8/layout/vList4#3"/>
    <dgm:cxn modelId="{8D2D46B2-7F7F-41EB-9F4C-97C314DB82AE}" type="presParOf" srcId="{5B9312B7-399A-4323-8581-CDFBC72B105A}" destId="{66E98898-4DA8-42F4-97DD-BA842DBE6F48}" srcOrd="4" destOrd="0" presId="urn:microsoft.com/office/officeart/2005/8/layout/vList4#3"/>
    <dgm:cxn modelId="{EE3E8619-2194-4651-B30F-72626CC6E62E}" type="presParOf" srcId="{66E98898-4DA8-42F4-97DD-BA842DBE6F48}" destId="{2B29D50D-5F1C-4C01-BBEF-9878E34BA6A7}" srcOrd="0" destOrd="0" presId="urn:microsoft.com/office/officeart/2005/8/layout/vList4#3"/>
    <dgm:cxn modelId="{DECADEB2-2384-43F9-B0D4-515275B9564E}" type="presParOf" srcId="{66E98898-4DA8-42F4-97DD-BA842DBE6F48}" destId="{2873A370-59D2-4ECD-86AE-69E7DFE7E04A}" srcOrd="1" destOrd="0" presId="urn:microsoft.com/office/officeart/2005/8/layout/vList4#3"/>
    <dgm:cxn modelId="{A5D541BB-6CA6-4F28-9D44-FCD20B0CAB14}" type="presParOf" srcId="{66E98898-4DA8-42F4-97DD-BA842DBE6F48}" destId="{E120D3D1-3F95-47B6-86A6-A4DF1DD459A8}" srcOrd="2" destOrd="0" presId="urn:microsoft.com/office/officeart/2005/8/layout/vList4#3"/>
    <dgm:cxn modelId="{9A78044C-DD78-4C8B-990D-D14D420B1B06}" type="presParOf" srcId="{5B9312B7-399A-4323-8581-CDFBC72B105A}" destId="{40BCDE0A-B2D3-4A5B-8A52-995F14B9B55C}" srcOrd="5" destOrd="0" presId="urn:microsoft.com/office/officeart/2005/8/layout/vList4#3"/>
    <dgm:cxn modelId="{C7335CB9-7370-447E-980A-D792F617FCF2}" type="presParOf" srcId="{5B9312B7-399A-4323-8581-CDFBC72B105A}" destId="{E2D4583B-F31F-4A47-9CBA-745FB5B9C7A0}" srcOrd="6" destOrd="0" presId="urn:microsoft.com/office/officeart/2005/8/layout/vList4#3"/>
    <dgm:cxn modelId="{91A31382-791F-4BFD-B1D0-1B44F2CBD04A}" type="presParOf" srcId="{E2D4583B-F31F-4A47-9CBA-745FB5B9C7A0}" destId="{B40E8806-19FC-45E4-BF9C-90638DDE8A89}" srcOrd="0" destOrd="0" presId="urn:microsoft.com/office/officeart/2005/8/layout/vList4#3"/>
    <dgm:cxn modelId="{076795DE-5BF8-4B50-ADE1-4D64051D9CBE}" type="presParOf" srcId="{E2D4583B-F31F-4A47-9CBA-745FB5B9C7A0}" destId="{ADBE3971-A5EE-49FA-B6D2-493616F9AAC9}" srcOrd="1" destOrd="0" presId="urn:microsoft.com/office/officeart/2005/8/layout/vList4#3"/>
    <dgm:cxn modelId="{90883570-DEAC-48BA-AAB6-7B874A89AFC4}" type="presParOf" srcId="{E2D4583B-F31F-4A47-9CBA-745FB5B9C7A0}" destId="{D262684B-1AE5-421E-AFD2-08317E6F6419}" srcOrd="2" destOrd="0" presId="urn:microsoft.com/office/officeart/2005/8/layout/vList4#3"/>
    <dgm:cxn modelId="{EAD5CB08-15F0-48CE-97D2-886FE4066A11}" type="presParOf" srcId="{5B9312B7-399A-4323-8581-CDFBC72B105A}" destId="{57351BD9-DE9E-423A-912A-288AD850D291}" srcOrd="7" destOrd="0" presId="urn:microsoft.com/office/officeart/2005/8/layout/vList4#3"/>
    <dgm:cxn modelId="{29F722C6-4EBD-4588-9DF3-20C175973430}" type="presParOf" srcId="{5B9312B7-399A-4323-8581-CDFBC72B105A}" destId="{03A313DB-CF2D-4C55-87B9-3C7B503340A4}" srcOrd="8" destOrd="0" presId="urn:microsoft.com/office/officeart/2005/8/layout/vList4#3"/>
    <dgm:cxn modelId="{42D21DF6-29FA-4E1D-9FAB-A4552D5349BA}" type="presParOf" srcId="{03A313DB-CF2D-4C55-87B9-3C7B503340A4}" destId="{1D834754-39F6-49D1-921A-E0135177CD17}" srcOrd="0" destOrd="0" presId="urn:microsoft.com/office/officeart/2005/8/layout/vList4#3"/>
    <dgm:cxn modelId="{7ABB7F09-F160-45FF-A90B-F21336954739}" type="presParOf" srcId="{03A313DB-CF2D-4C55-87B9-3C7B503340A4}" destId="{1B95B5E9-7382-4971-B1B7-01D42515E73D}" srcOrd="1" destOrd="0" presId="urn:microsoft.com/office/officeart/2005/8/layout/vList4#3"/>
    <dgm:cxn modelId="{A7102515-6ADF-43BE-86CE-B035046B832B}" type="presParOf" srcId="{03A313DB-CF2D-4C55-87B9-3C7B503340A4}" destId="{6D81EEBA-E276-4CA3-8D91-186DD433937D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976103-CD22-4876-80BB-BB7C4CDD212F}" type="doc">
      <dgm:prSet loTypeId="urn:microsoft.com/office/officeart/2005/8/layout/vList4#4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EA346DF-7226-401B-99A9-9936FEE30B0C}">
      <dgm:prSet/>
      <dgm:spPr/>
      <dgm:t>
        <a:bodyPr/>
        <a:lstStyle/>
        <a:p>
          <a:pPr rtl="0"/>
          <a:r>
            <a:rPr lang="uk-UA" b="1" dirty="0" smtClean="0"/>
            <a:t>Крадіжка власної інформації </a:t>
          </a:r>
          <a:r>
            <a:rPr lang="uk-UA" dirty="0" smtClean="0"/>
            <a:t>(загрожує власній безпеці).</a:t>
          </a:r>
          <a:endParaRPr lang="ru-RU" dirty="0"/>
        </a:p>
      </dgm:t>
    </dgm:pt>
    <dgm:pt modelId="{E5C13B92-599A-49F1-A468-E0D66BDEAD3E}" type="parTrans" cxnId="{ABBFEAB5-377E-42DC-B9EF-7FBDC1FF370C}">
      <dgm:prSet/>
      <dgm:spPr/>
      <dgm:t>
        <a:bodyPr/>
        <a:lstStyle/>
        <a:p>
          <a:endParaRPr lang="ru-RU"/>
        </a:p>
      </dgm:t>
    </dgm:pt>
    <dgm:pt modelId="{082B8B13-2DA3-486F-AD2D-047539D71BB5}" type="sibTrans" cxnId="{ABBFEAB5-377E-42DC-B9EF-7FBDC1FF370C}">
      <dgm:prSet/>
      <dgm:spPr/>
      <dgm:t>
        <a:bodyPr/>
        <a:lstStyle/>
        <a:p>
          <a:endParaRPr lang="ru-RU"/>
        </a:p>
      </dgm:t>
    </dgm:pt>
    <dgm:pt modelId="{60F22260-6D9B-4204-83EE-CF39CCDA5E7F}">
      <dgm:prSet/>
      <dgm:spPr/>
      <dgm:t>
        <a:bodyPr/>
        <a:lstStyle/>
        <a:p>
          <a:pPr rtl="0"/>
          <a:r>
            <a:rPr lang="uk-UA" b="1" dirty="0" smtClean="0"/>
            <a:t>Спам</a:t>
          </a:r>
          <a:r>
            <a:rPr lang="uk-UA" dirty="0" smtClean="0"/>
            <a:t> ( пошкоджує роботу </a:t>
          </a:r>
          <a:r>
            <a:rPr lang="uk-UA" dirty="0" err="1" smtClean="0"/>
            <a:t>комп</a:t>
          </a:r>
          <a:r>
            <a:rPr lang="en-US" dirty="0" smtClean="0"/>
            <a:t>’</a:t>
          </a:r>
          <a:r>
            <a:rPr lang="uk-UA" dirty="0" err="1" smtClean="0"/>
            <a:t>ютера</a:t>
          </a:r>
          <a:r>
            <a:rPr lang="uk-UA" dirty="0" smtClean="0"/>
            <a:t>).</a:t>
          </a:r>
          <a:endParaRPr lang="ru-RU" dirty="0"/>
        </a:p>
      </dgm:t>
    </dgm:pt>
    <dgm:pt modelId="{EFA60346-9057-4935-BB01-6D2E2B382120}" type="parTrans" cxnId="{393B00A8-E804-49D2-AADE-C3A47C41C81D}">
      <dgm:prSet/>
      <dgm:spPr/>
      <dgm:t>
        <a:bodyPr/>
        <a:lstStyle/>
        <a:p>
          <a:endParaRPr lang="ru-RU"/>
        </a:p>
      </dgm:t>
    </dgm:pt>
    <dgm:pt modelId="{8437BE4A-803B-48BC-80B2-4D0A5022631D}" type="sibTrans" cxnId="{393B00A8-E804-49D2-AADE-C3A47C41C81D}">
      <dgm:prSet/>
      <dgm:spPr/>
      <dgm:t>
        <a:bodyPr/>
        <a:lstStyle/>
        <a:p>
          <a:endParaRPr lang="ru-RU"/>
        </a:p>
      </dgm:t>
    </dgm:pt>
    <dgm:pt modelId="{BDCC3B8C-DEB9-44A0-96E1-133256561DBD}">
      <dgm:prSet/>
      <dgm:spPr/>
      <dgm:t>
        <a:bodyPr/>
        <a:lstStyle/>
        <a:p>
          <a:pPr rtl="0"/>
          <a:r>
            <a:rPr lang="uk-UA" b="1" dirty="0" smtClean="0"/>
            <a:t>Загроза вірусів </a:t>
          </a:r>
          <a:r>
            <a:rPr lang="uk-UA" dirty="0" smtClean="0"/>
            <a:t>( порушує нормальне функціонування </a:t>
          </a:r>
          <a:r>
            <a:rPr lang="uk-UA" dirty="0" err="1" smtClean="0"/>
            <a:t>комп</a:t>
          </a:r>
          <a:r>
            <a:rPr lang="en-US" dirty="0" smtClean="0"/>
            <a:t>’</a:t>
          </a:r>
          <a:r>
            <a:rPr lang="uk-UA" dirty="0" err="1" smtClean="0"/>
            <a:t>ютерних</a:t>
          </a:r>
          <a:r>
            <a:rPr lang="uk-UA" dirty="0" smtClean="0"/>
            <a:t> систем).</a:t>
          </a:r>
          <a:endParaRPr lang="ru-RU" dirty="0"/>
        </a:p>
      </dgm:t>
    </dgm:pt>
    <dgm:pt modelId="{168E0C2F-D29E-4B4A-B940-89A4E9ECDDBF}" type="parTrans" cxnId="{038D9D4F-9039-4856-988C-C7C9BE00037B}">
      <dgm:prSet/>
      <dgm:spPr/>
      <dgm:t>
        <a:bodyPr/>
        <a:lstStyle/>
        <a:p>
          <a:endParaRPr lang="ru-RU"/>
        </a:p>
      </dgm:t>
    </dgm:pt>
    <dgm:pt modelId="{FAE4DB9A-C821-4CE3-B5B8-A536225093C3}" type="sibTrans" cxnId="{038D9D4F-9039-4856-988C-C7C9BE00037B}">
      <dgm:prSet/>
      <dgm:spPr/>
      <dgm:t>
        <a:bodyPr/>
        <a:lstStyle/>
        <a:p>
          <a:endParaRPr lang="ru-RU"/>
        </a:p>
      </dgm:t>
    </dgm:pt>
    <dgm:pt modelId="{17F5DA2F-FB4C-4CC2-A7F4-1CF096DA07D6}">
      <dgm:prSet/>
      <dgm:spPr/>
      <dgm:t>
        <a:bodyPr/>
        <a:lstStyle/>
        <a:p>
          <a:pPr rtl="0"/>
          <a:r>
            <a:rPr lang="uk-UA" b="1" dirty="0" smtClean="0"/>
            <a:t>Заборонені матеріали </a:t>
          </a:r>
          <a:r>
            <a:rPr lang="uk-UA" dirty="0" smtClean="0"/>
            <a:t>( загрожують емоціональному стану людини).</a:t>
          </a:r>
          <a:endParaRPr lang="ru-RU" dirty="0"/>
        </a:p>
      </dgm:t>
    </dgm:pt>
    <dgm:pt modelId="{4B98261E-8830-4E60-B512-911330EE8C0A}" type="parTrans" cxnId="{BC9861AF-CC3F-4F0A-BADF-8B95627A75FD}">
      <dgm:prSet/>
      <dgm:spPr/>
      <dgm:t>
        <a:bodyPr/>
        <a:lstStyle/>
        <a:p>
          <a:endParaRPr lang="ru-RU"/>
        </a:p>
      </dgm:t>
    </dgm:pt>
    <dgm:pt modelId="{BA86DE20-0333-4BB0-ADE1-46E92F4CA236}" type="sibTrans" cxnId="{BC9861AF-CC3F-4F0A-BADF-8B95627A75FD}">
      <dgm:prSet/>
      <dgm:spPr/>
      <dgm:t>
        <a:bodyPr/>
        <a:lstStyle/>
        <a:p>
          <a:endParaRPr lang="ru-RU"/>
        </a:p>
      </dgm:t>
    </dgm:pt>
    <dgm:pt modelId="{A7F46FA2-A09E-4914-82EC-3220483BCC80}">
      <dgm:prSet/>
      <dgm:spPr/>
      <dgm:t>
        <a:bodyPr/>
        <a:lstStyle/>
        <a:p>
          <a:pPr rtl="0"/>
          <a:r>
            <a:rPr lang="uk-UA" b="1" dirty="0" smtClean="0"/>
            <a:t>Шахрайство </a:t>
          </a:r>
          <a:r>
            <a:rPr lang="uk-UA" dirty="0" smtClean="0"/>
            <a:t>( один з видів обману користувача </a:t>
          </a:r>
          <a:r>
            <a:rPr lang="uk-UA" dirty="0" err="1" smtClean="0"/>
            <a:t>інтернету</a:t>
          </a:r>
          <a:r>
            <a:rPr lang="uk-UA" dirty="0" smtClean="0"/>
            <a:t>).</a:t>
          </a:r>
          <a:endParaRPr lang="ru-RU" dirty="0"/>
        </a:p>
      </dgm:t>
    </dgm:pt>
    <dgm:pt modelId="{D94E8898-88BA-4B40-A5FA-3533D2718947}" type="sibTrans" cxnId="{A233F38E-7FF3-4834-AF77-F1CC40A425EF}">
      <dgm:prSet/>
      <dgm:spPr/>
      <dgm:t>
        <a:bodyPr/>
        <a:lstStyle/>
        <a:p>
          <a:endParaRPr lang="ru-RU"/>
        </a:p>
      </dgm:t>
    </dgm:pt>
    <dgm:pt modelId="{A027E9DC-76E0-4F55-AF04-7919C57EF9C3}" type="parTrans" cxnId="{A233F38E-7FF3-4834-AF77-F1CC40A425EF}">
      <dgm:prSet/>
      <dgm:spPr/>
      <dgm:t>
        <a:bodyPr/>
        <a:lstStyle/>
        <a:p>
          <a:endParaRPr lang="ru-RU"/>
        </a:p>
      </dgm:t>
    </dgm:pt>
    <dgm:pt modelId="{007654A3-8677-4C86-BD84-78D52F3155B0}" type="pres">
      <dgm:prSet presAssocID="{CA976103-CD22-4876-80BB-BB7C4CDD212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98CEA3-82F7-436D-AEEA-DDE9A46E11BF}" type="pres">
      <dgm:prSet presAssocID="{7EA346DF-7226-401B-99A9-9936FEE30B0C}" presName="comp" presStyleCnt="0"/>
      <dgm:spPr/>
    </dgm:pt>
    <dgm:pt modelId="{3FC0A5E6-6EB1-448B-994E-63B2B306347D}" type="pres">
      <dgm:prSet presAssocID="{7EA346DF-7226-401B-99A9-9936FEE30B0C}" presName="box" presStyleLbl="node1" presStyleIdx="0" presStyleCnt="5"/>
      <dgm:spPr/>
      <dgm:t>
        <a:bodyPr/>
        <a:lstStyle/>
        <a:p>
          <a:endParaRPr lang="ru-RU"/>
        </a:p>
      </dgm:t>
    </dgm:pt>
    <dgm:pt modelId="{04822414-1FD5-404E-BF17-BDF4F386FAA5}" type="pres">
      <dgm:prSet presAssocID="{7EA346DF-7226-401B-99A9-9936FEE30B0C}" presName="img" presStyleLbl="fgImgPlace1" presStyleIdx="0" presStyleCnt="5" custScaleX="61337" custScaleY="1117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5231213-B51D-4D7F-A542-C2B2CDAA0523}" type="pres">
      <dgm:prSet presAssocID="{7EA346DF-7226-401B-99A9-9936FEE30B0C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F2BE7-A9F2-46EA-8B91-630DC9F25CFF}" type="pres">
      <dgm:prSet presAssocID="{082B8B13-2DA3-486F-AD2D-047539D71BB5}" presName="spacer" presStyleCnt="0"/>
      <dgm:spPr/>
    </dgm:pt>
    <dgm:pt modelId="{AF07A274-2597-4F5E-A0D3-2505BFE7DDDD}" type="pres">
      <dgm:prSet presAssocID="{60F22260-6D9B-4204-83EE-CF39CCDA5E7F}" presName="comp" presStyleCnt="0"/>
      <dgm:spPr/>
    </dgm:pt>
    <dgm:pt modelId="{6B26C463-D1F9-43FB-84A7-8B7F31C0A8DE}" type="pres">
      <dgm:prSet presAssocID="{60F22260-6D9B-4204-83EE-CF39CCDA5E7F}" presName="box" presStyleLbl="node1" presStyleIdx="1" presStyleCnt="5"/>
      <dgm:spPr/>
      <dgm:t>
        <a:bodyPr/>
        <a:lstStyle/>
        <a:p>
          <a:endParaRPr lang="ru-RU"/>
        </a:p>
      </dgm:t>
    </dgm:pt>
    <dgm:pt modelId="{E329577A-CB32-415C-B545-580C69BC7804}" type="pres">
      <dgm:prSet presAssocID="{60F22260-6D9B-4204-83EE-CF39CCDA5E7F}" presName="img" presStyleLbl="fgImgPlace1" presStyleIdx="1" presStyleCnt="5" custScaleX="61337" custScaleY="10800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4347138-89F5-4C2B-8173-B2DB933662F4}" type="pres">
      <dgm:prSet presAssocID="{60F22260-6D9B-4204-83EE-CF39CCDA5E7F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C5644-AA69-4A34-B57F-7F637FBD2C3F}" type="pres">
      <dgm:prSet presAssocID="{8437BE4A-803B-48BC-80B2-4D0A5022631D}" presName="spacer" presStyleCnt="0"/>
      <dgm:spPr/>
    </dgm:pt>
    <dgm:pt modelId="{8416309D-1709-4DE4-9B60-FE57AFF0DB02}" type="pres">
      <dgm:prSet presAssocID="{BDCC3B8C-DEB9-44A0-96E1-133256561DBD}" presName="comp" presStyleCnt="0"/>
      <dgm:spPr/>
    </dgm:pt>
    <dgm:pt modelId="{E573EA80-4571-4291-931B-6B01B929B206}" type="pres">
      <dgm:prSet presAssocID="{BDCC3B8C-DEB9-44A0-96E1-133256561DBD}" presName="box" presStyleLbl="node1" presStyleIdx="2" presStyleCnt="5"/>
      <dgm:spPr/>
      <dgm:t>
        <a:bodyPr/>
        <a:lstStyle/>
        <a:p>
          <a:endParaRPr lang="ru-RU"/>
        </a:p>
      </dgm:t>
    </dgm:pt>
    <dgm:pt modelId="{4907A8A4-2D39-4863-90BF-C54450F4DE72}" type="pres">
      <dgm:prSet presAssocID="{BDCC3B8C-DEB9-44A0-96E1-133256561DBD}" presName="img" presStyleLbl="fgImgPlace1" presStyleIdx="2" presStyleCnt="5" custScaleX="61337" custScaleY="10383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66A9FE1-A063-42D3-B5FB-F61E9146524C}" type="pres">
      <dgm:prSet presAssocID="{BDCC3B8C-DEB9-44A0-96E1-133256561DBD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0E9AFB-9045-434C-A76A-B9216B1A2B16}" type="pres">
      <dgm:prSet presAssocID="{FAE4DB9A-C821-4CE3-B5B8-A536225093C3}" presName="spacer" presStyleCnt="0"/>
      <dgm:spPr/>
    </dgm:pt>
    <dgm:pt modelId="{D04F59E8-BC1B-4E9C-815C-5577AA783E96}" type="pres">
      <dgm:prSet presAssocID="{17F5DA2F-FB4C-4CC2-A7F4-1CF096DA07D6}" presName="comp" presStyleCnt="0"/>
      <dgm:spPr/>
    </dgm:pt>
    <dgm:pt modelId="{D1C5D9C7-BC3B-4508-9977-A795040C3287}" type="pres">
      <dgm:prSet presAssocID="{17F5DA2F-FB4C-4CC2-A7F4-1CF096DA07D6}" presName="box" presStyleLbl="node1" presStyleIdx="3" presStyleCnt="5"/>
      <dgm:spPr/>
      <dgm:t>
        <a:bodyPr/>
        <a:lstStyle/>
        <a:p>
          <a:endParaRPr lang="ru-RU"/>
        </a:p>
      </dgm:t>
    </dgm:pt>
    <dgm:pt modelId="{7301E508-0934-4060-9C71-82C73EB5690A}" type="pres">
      <dgm:prSet presAssocID="{17F5DA2F-FB4C-4CC2-A7F4-1CF096DA07D6}" presName="img" presStyleLbl="fgImgPlace1" presStyleIdx="3" presStyleCnt="5" custScaleX="61337" custScaleY="10053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24F4DAF-EF4F-4A40-8766-5D9C7CD13D69}" type="pres">
      <dgm:prSet presAssocID="{17F5DA2F-FB4C-4CC2-A7F4-1CF096DA07D6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5ABFB-08EE-41DB-9F8B-0AA3B7164AB7}" type="pres">
      <dgm:prSet presAssocID="{BA86DE20-0333-4BB0-ADE1-46E92F4CA236}" presName="spacer" presStyleCnt="0"/>
      <dgm:spPr/>
    </dgm:pt>
    <dgm:pt modelId="{DD863DBA-9AB0-4BD4-8B76-663C80C946C4}" type="pres">
      <dgm:prSet presAssocID="{A7F46FA2-A09E-4914-82EC-3220483BCC80}" presName="comp" presStyleCnt="0"/>
      <dgm:spPr/>
    </dgm:pt>
    <dgm:pt modelId="{B2EC2684-B680-4EDE-851A-AFCC31AE9366}" type="pres">
      <dgm:prSet presAssocID="{A7F46FA2-A09E-4914-82EC-3220483BCC80}" presName="box" presStyleLbl="node1" presStyleIdx="4" presStyleCnt="5"/>
      <dgm:spPr/>
      <dgm:t>
        <a:bodyPr/>
        <a:lstStyle/>
        <a:p>
          <a:endParaRPr lang="ru-RU"/>
        </a:p>
      </dgm:t>
    </dgm:pt>
    <dgm:pt modelId="{B6BBFC91-7368-4402-A2C1-139F13E57E4F}" type="pres">
      <dgm:prSet presAssocID="{A7F46FA2-A09E-4914-82EC-3220483BCC80}" presName="img" presStyleLbl="fgImgPlace1" presStyleIdx="4" presStyleCnt="5" custScaleX="68229" custScaleY="9905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24432BF4-D749-4D09-9754-7A00E1586398}" type="pres">
      <dgm:prSet presAssocID="{A7F46FA2-A09E-4914-82EC-3220483BCC80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BFEAB5-377E-42DC-B9EF-7FBDC1FF370C}" srcId="{CA976103-CD22-4876-80BB-BB7C4CDD212F}" destId="{7EA346DF-7226-401B-99A9-9936FEE30B0C}" srcOrd="0" destOrd="0" parTransId="{E5C13B92-599A-49F1-A468-E0D66BDEAD3E}" sibTransId="{082B8B13-2DA3-486F-AD2D-047539D71BB5}"/>
    <dgm:cxn modelId="{AD90FF60-7A0B-484D-ACAB-D073FEC208F2}" type="presOf" srcId="{BDCC3B8C-DEB9-44A0-96E1-133256561DBD}" destId="{E573EA80-4571-4291-931B-6B01B929B206}" srcOrd="0" destOrd="0" presId="urn:microsoft.com/office/officeart/2005/8/layout/vList4#4"/>
    <dgm:cxn modelId="{BC9861AF-CC3F-4F0A-BADF-8B95627A75FD}" srcId="{CA976103-CD22-4876-80BB-BB7C4CDD212F}" destId="{17F5DA2F-FB4C-4CC2-A7F4-1CF096DA07D6}" srcOrd="3" destOrd="0" parTransId="{4B98261E-8830-4E60-B512-911330EE8C0A}" sibTransId="{BA86DE20-0333-4BB0-ADE1-46E92F4CA236}"/>
    <dgm:cxn modelId="{B6850A85-C577-4B58-8EE2-CE7BEDCAF443}" type="presOf" srcId="{CA976103-CD22-4876-80BB-BB7C4CDD212F}" destId="{007654A3-8677-4C86-BD84-78D52F3155B0}" srcOrd="0" destOrd="0" presId="urn:microsoft.com/office/officeart/2005/8/layout/vList4#4"/>
    <dgm:cxn modelId="{E8B552AB-25F0-4B7B-AC47-978B71EC7E37}" type="presOf" srcId="{BDCC3B8C-DEB9-44A0-96E1-133256561DBD}" destId="{D66A9FE1-A063-42D3-B5FB-F61E9146524C}" srcOrd="1" destOrd="0" presId="urn:microsoft.com/office/officeart/2005/8/layout/vList4#4"/>
    <dgm:cxn modelId="{13B9193B-A577-407D-B228-AE80BAA97B29}" type="presOf" srcId="{60F22260-6D9B-4204-83EE-CF39CCDA5E7F}" destId="{A4347138-89F5-4C2B-8173-B2DB933662F4}" srcOrd="1" destOrd="0" presId="urn:microsoft.com/office/officeart/2005/8/layout/vList4#4"/>
    <dgm:cxn modelId="{6B51A7F1-8C16-4436-83F6-D1178376E905}" type="presOf" srcId="{17F5DA2F-FB4C-4CC2-A7F4-1CF096DA07D6}" destId="{D1C5D9C7-BC3B-4508-9977-A795040C3287}" srcOrd="0" destOrd="0" presId="urn:microsoft.com/office/officeart/2005/8/layout/vList4#4"/>
    <dgm:cxn modelId="{4CAD92B7-6827-4E82-BFAC-4C7F65F5BF33}" type="presOf" srcId="{60F22260-6D9B-4204-83EE-CF39CCDA5E7F}" destId="{6B26C463-D1F9-43FB-84A7-8B7F31C0A8DE}" srcOrd="0" destOrd="0" presId="urn:microsoft.com/office/officeart/2005/8/layout/vList4#4"/>
    <dgm:cxn modelId="{393B00A8-E804-49D2-AADE-C3A47C41C81D}" srcId="{CA976103-CD22-4876-80BB-BB7C4CDD212F}" destId="{60F22260-6D9B-4204-83EE-CF39CCDA5E7F}" srcOrd="1" destOrd="0" parTransId="{EFA60346-9057-4935-BB01-6D2E2B382120}" sibTransId="{8437BE4A-803B-48BC-80B2-4D0A5022631D}"/>
    <dgm:cxn modelId="{38772DAC-C216-494A-A1EE-81C70BC01F76}" type="presOf" srcId="{A7F46FA2-A09E-4914-82EC-3220483BCC80}" destId="{24432BF4-D749-4D09-9754-7A00E1586398}" srcOrd="1" destOrd="0" presId="urn:microsoft.com/office/officeart/2005/8/layout/vList4#4"/>
    <dgm:cxn modelId="{038D9D4F-9039-4856-988C-C7C9BE00037B}" srcId="{CA976103-CD22-4876-80BB-BB7C4CDD212F}" destId="{BDCC3B8C-DEB9-44A0-96E1-133256561DBD}" srcOrd="2" destOrd="0" parTransId="{168E0C2F-D29E-4B4A-B940-89A4E9ECDDBF}" sibTransId="{FAE4DB9A-C821-4CE3-B5B8-A536225093C3}"/>
    <dgm:cxn modelId="{02AE11A9-8A18-4786-AEFE-D68F359DDF2A}" type="presOf" srcId="{A7F46FA2-A09E-4914-82EC-3220483BCC80}" destId="{B2EC2684-B680-4EDE-851A-AFCC31AE9366}" srcOrd="0" destOrd="0" presId="urn:microsoft.com/office/officeart/2005/8/layout/vList4#4"/>
    <dgm:cxn modelId="{B82DBFC5-8EA3-467E-9A86-42A10D8F4F78}" type="presOf" srcId="{7EA346DF-7226-401B-99A9-9936FEE30B0C}" destId="{3FC0A5E6-6EB1-448B-994E-63B2B306347D}" srcOrd="0" destOrd="0" presId="urn:microsoft.com/office/officeart/2005/8/layout/vList4#4"/>
    <dgm:cxn modelId="{A233F38E-7FF3-4834-AF77-F1CC40A425EF}" srcId="{CA976103-CD22-4876-80BB-BB7C4CDD212F}" destId="{A7F46FA2-A09E-4914-82EC-3220483BCC80}" srcOrd="4" destOrd="0" parTransId="{A027E9DC-76E0-4F55-AF04-7919C57EF9C3}" sibTransId="{D94E8898-88BA-4B40-A5FA-3533D2718947}"/>
    <dgm:cxn modelId="{72EA8744-48D2-4F98-BA81-EE24C095D14D}" type="presOf" srcId="{17F5DA2F-FB4C-4CC2-A7F4-1CF096DA07D6}" destId="{124F4DAF-EF4F-4A40-8766-5D9C7CD13D69}" srcOrd="1" destOrd="0" presId="urn:microsoft.com/office/officeart/2005/8/layout/vList4#4"/>
    <dgm:cxn modelId="{F1847C58-3A8B-4EA1-BFD1-417C44A46F57}" type="presOf" srcId="{7EA346DF-7226-401B-99A9-9936FEE30B0C}" destId="{F5231213-B51D-4D7F-A542-C2B2CDAA0523}" srcOrd="1" destOrd="0" presId="urn:microsoft.com/office/officeart/2005/8/layout/vList4#4"/>
    <dgm:cxn modelId="{C008039B-F0A7-41B7-BAE0-6EEDD256C29B}" type="presParOf" srcId="{007654A3-8677-4C86-BD84-78D52F3155B0}" destId="{6698CEA3-82F7-436D-AEEA-DDE9A46E11BF}" srcOrd="0" destOrd="0" presId="urn:microsoft.com/office/officeart/2005/8/layout/vList4#4"/>
    <dgm:cxn modelId="{18065EB6-4879-42F3-A5BE-579A618806C8}" type="presParOf" srcId="{6698CEA3-82F7-436D-AEEA-DDE9A46E11BF}" destId="{3FC0A5E6-6EB1-448B-994E-63B2B306347D}" srcOrd="0" destOrd="0" presId="urn:microsoft.com/office/officeart/2005/8/layout/vList4#4"/>
    <dgm:cxn modelId="{DBEAD8F3-6EB0-47DA-A109-5DDA30E1BC1F}" type="presParOf" srcId="{6698CEA3-82F7-436D-AEEA-DDE9A46E11BF}" destId="{04822414-1FD5-404E-BF17-BDF4F386FAA5}" srcOrd="1" destOrd="0" presId="urn:microsoft.com/office/officeart/2005/8/layout/vList4#4"/>
    <dgm:cxn modelId="{877FFD82-C63A-4A45-BE13-49AE732AB360}" type="presParOf" srcId="{6698CEA3-82F7-436D-AEEA-DDE9A46E11BF}" destId="{F5231213-B51D-4D7F-A542-C2B2CDAA0523}" srcOrd="2" destOrd="0" presId="urn:microsoft.com/office/officeart/2005/8/layout/vList4#4"/>
    <dgm:cxn modelId="{10355FB2-8C83-4BCE-8F28-452C540E9812}" type="presParOf" srcId="{007654A3-8677-4C86-BD84-78D52F3155B0}" destId="{326F2BE7-A9F2-46EA-8B91-630DC9F25CFF}" srcOrd="1" destOrd="0" presId="urn:microsoft.com/office/officeart/2005/8/layout/vList4#4"/>
    <dgm:cxn modelId="{92231DF7-F21E-47FC-B7BB-D1E01EB24804}" type="presParOf" srcId="{007654A3-8677-4C86-BD84-78D52F3155B0}" destId="{AF07A274-2597-4F5E-A0D3-2505BFE7DDDD}" srcOrd="2" destOrd="0" presId="urn:microsoft.com/office/officeart/2005/8/layout/vList4#4"/>
    <dgm:cxn modelId="{036AE0A4-C9FA-4BA8-8630-3A3B320C21E6}" type="presParOf" srcId="{AF07A274-2597-4F5E-A0D3-2505BFE7DDDD}" destId="{6B26C463-D1F9-43FB-84A7-8B7F31C0A8DE}" srcOrd="0" destOrd="0" presId="urn:microsoft.com/office/officeart/2005/8/layout/vList4#4"/>
    <dgm:cxn modelId="{4187513B-5B49-4946-88C5-1A21644C2491}" type="presParOf" srcId="{AF07A274-2597-4F5E-A0D3-2505BFE7DDDD}" destId="{E329577A-CB32-415C-B545-580C69BC7804}" srcOrd="1" destOrd="0" presId="urn:microsoft.com/office/officeart/2005/8/layout/vList4#4"/>
    <dgm:cxn modelId="{676B47F3-7984-4C66-A809-29A624579A5C}" type="presParOf" srcId="{AF07A274-2597-4F5E-A0D3-2505BFE7DDDD}" destId="{A4347138-89F5-4C2B-8173-B2DB933662F4}" srcOrd="2" destOrd="0" presId="urn:microsoft.com/office/officeart/2005/8/layout/vList4#4"/>
    <dgm:cxn modelId="{72064C37-3167-4D62-BC48-46296E1DDA49}" type="presParOf" srcId="{007654A3-8677-4C86-BD84-78D52F3155B0}" destId="{EEEC5644-AA69-4A34-B57F-7F637FBD2C3F}" srcOrd="3" destOrd="0" presId="urn:microsoft.com/office/officeart/2005/8/layout/vList4#4"/>
    <dgm:cxn modelId="{18EEA6F0-4088-46F4-BAB3-53C9D68BDA1E}" type="presParOf" srcId="{007654A3-8677-4C86-BD84-78D52F3155B0}" destId="{8416309D-1709-4DE4-9B60-FE57AFF0DB02}" srcOrd="4" destOrd="0" presId="urn:microsoft.com/office/officeart/2005/8/layout/vList4#4"/>
    <dgm:cxn modelId="{1D1CF40A-7DCD-4681-9B97-FB4BEF047590}" type="presParOf" srcId="{8416309D-1709-4DE4-9B60-FE57AFF0DB02}" destId="{E573EA80-4571-4291-931B-6B01B929B206}" srcOrd="0" destOrd="0" presId="urn:microsoft.com/office/officeart/2005/8/layout/vList4#4"/>
    <dgm:cxn modelId="{A509504D-9309-4627-95C5-40C009F4788B}" type="presParOf" srcId="{8416309D-1709-4DE4-9B60-FE57AFF0DB02}" destId="{4907A8A4-2D39-4863-90BF-C54450F4DE72}" srcOrd="1" destOrd="0" presId="urn:microsoft.com/office/officeart/2005/8/layout/vList4#4"/>
    <dgm:cxn modelId="{6434C09D-8C55-4C82-828E-399F1EE61174}" type="presParOf" srcId="{8416309D-1709-4DE4-9B60-FE57AFF0DB02}" destId="{D66A9FE1-A063-42D3-B5FB-F61E9146524C}" srcOrd="2" destOrd="0" presId="urn:microsoft.com/office/officeart/2005/8/layout/vList4#4"/>
    <dgm:cxn modelId="{4C01E1AF-E285-4C6F-8B32-37AA778C097D}" type="presParOf" srcId="{007654A3-8677-4C86-BD84-78D52F3155B0}" destId="{FD0E9AFB-9045-434C-A76A-B9216B1A2B16}" srcOrd="5" destOrd="0" presId="urn:microsoft.com/office/officeart/2005/8/layout/vList4#4"/>
    <dgm:cxn modelId="{DD2CE8A7-8811-4B53-85FD-8316B591C488}" type="presParOf" srcId="{007654A3-8677-4C86-BD84-78D52F3155B0}" destId="{D04F59E8-BC1B-4E9C-815C-5577AA783E96}" srcOrd="6" destOrd="0" presId="urn:microsoft.com/office/officeart/2005/8/layout/vList4#4"/>
    <dgm:cxn modelId="{0FF25F05-AA54-4818-955D-00B5DE761DDA}" type="presParOf" srcId="{D04F59E8-BC1B-4E9C-815C-5577AA783E96}" destId="{D1C5D9C7-BC3B-4508-9977-A795040C3287}" srcOrd="0" destOrd="0" presId="urn:microsoft.com/office/officeart/2005/8/layout/vList4#4"/>
    <dgm:cxn modelId="{AC93A824-2B97-4094-8319-CEF3666C4D8A}" type="presParOf" srcId="{D04F59E8-BC1B-4E9C-815C-5577AA783E96}" destId="{7301E508-0934-4060-9C71-82C73EB5690A}" srcOrd="1" destOrd="0" presId="urn:microsoft.com/office/officeart/2005/8/layout/vList4#4"/>
    <dgm:cxn modelId="{C6E154B4-C6CE-4605-AACC-9B5E234503EE}" type="presParOf" srcId="{D04F59E8-BC1B-4E9C-815C-5577AA783E96}" destId="{124F4DAF-EF4F-4A40-8766-5D9C7CD13D69}" srcOrd="2" destOrd="0" presId="urn:microsoft.com/office/officeart/2005/8/layout/vList4#4"/>
    <dgm:cxn modelId="{BFF0C416-7482-475F-A8DE-7F3E7FF20791}" type="presParOf" srcId="{007654A3-8677-4C86-BD84-78D52F3155B0}" destId="{28A5ABFB-08EE-41DB-9F8B-0AA3B7164AB7}" srcOrd="7" destOrd="0" presId="urn:microsoft.com/office/officeart/2005/8/layout/vList4#4"/>
    <dgm:cxn modelId="{1AC1B311-AE23-4F8F-8D6F-F5C0F0952F61}" type="presParOf" srcId="{007654A3-8677-4C86-BD84-78D52F3155B0}" destId="{DD863DBA-9AB0-4BD4-8B76-663C80C946C4}" srcOrd="8" destOrd="0" presId="urn:microsoft.com/office/officeart/2005/8/layout/vList4#4"/>
    <dgm:cxn modelId="{298D502E-E55A-423F-A45C-86FDF71FA3AF}" type="presParOf" srcId="{DD863DBA-9AB0-4BD4-8B76-663C80C946C4}" destId="{B2EC2684-B680-4EDE-851A-AFCC31AE9366}" srcOrd="0" destOrd="0" presId="urn:microsoft.com/office/officeart/2005/8/layout/vList4#4"/>
    <dgm:cxn modelId="{C68D6EB5-F17B-418D-B64F-60911EBA9571}" type="presParOf" srcId="{DD863DBA-9AB0-4BD4-8B76-663C80C946C4}" destId="{B6BBFC91-7368-4402-A2C1-139F13E57E4F}" srcOrd="1" destOrd="0" presId="urn:microsoft.com/office/officeart/2005/8/layout/vList4#4"/>
    <dgm:cxn modelId="{2D00E430-DF94-4B00-A2C5-0F71521425DC}" type="presParOf" srcId="{DD863DBA-9AB0-4BD4-8B76-663C80C946C4}" destId="{24432BF4-D749-4D09-9754-7A00E1586398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EA5E8-4111-4E39-BF9C-A7F0F9EED8CC}">
      <dsp:nvSpPr>
        <dsp:cNvPr id="0" name=""/>
        <dsp:cNvSpPr/>
      </dsp:nvSpPr>
      <dsp:spPr>
        <a:xfrm>
          <a:off x="0" y="0"/>
          <a:ext cx="8229600" cy="871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Комунікація</a:t>
          </a:r>
          <a:r>
            <a:rPr lang="uk-UA" sz="2300" kern="1200" dirty="0" smtClean="0"/>
            <a:t> ( </a:t>
          </a:r>
          <a:r>
            <a:rPr lang="uk-UA" sz="2300" kern="1200" dirty="0" err="1" smtClean="0"/>
            <a:t>інтернет</a:t>
          </a:r>
          <a:r>
            <a:rPr lang="uk-UA" sz="2300" kern="1200" dirty="0" smtClean="0"/>
            <a:t> розширює можливості </a:t>
          </a:r>
          <a:r>
            <a:rPr lang="uk-UA" sz="2300" kern="1200" dirty="0" err="1" smtClean="0"/>
            <a:t>зв</a:t>
          </a:r>
          <a:r>
            <a:rPr lang="en-US" sz="2300" kern="1200" dirty="0" smtClean="0"/>
            <a:t>’</a:t>
          </a:r>
          <a:r>
            <a:rPr lang="uk-UA" sz="2300" kern="1200" dirty="0" err="1" smtClean="0"/>
            <a:t>язку</a:t>
          </a:r>
          <a:r>
            <a:rPr lang="uk-UA" sz="2300" kern="1200" dirty="0" smtClean="0"/>
            <a:t>, роблячи їх швидшими та надійнішими).</a:t>
          </a:r>
          <a:endParaRPr lang="ru-RU" sz="2300" kern="1200" dirty="0"/>
        </a:p>
      </dsp:txBody>
      <dsp:txXfrm>
        <a:off x="1733055" y="0"/>
        <a:ext cx="6496544" cy="871353"/>
      </dsp:txXfrm>
    </dsp:sp>
    <dsp:sp modelId="{68EE03D3-9F0C-412C-8D90-F24A93613022}">
      <dsp:nvSpPr>
        <dsp:cNvPr id="0" name=""/>
        <dsp:cNvSpPr/>
      </dsp:nvSpPr>
      <dsp:spPr>
        <a:xfrm>
          <a:off x="348597" y="42685"/>
          <a:ext cx="1122994" cy="7859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A9B66-2F0A-4E20-9EFF-30A90EA8CAC6}">
      <dsp:nvSpPr>
        <dsp:cNvPr id="0" name=""/>
        <dsp:cNvSpPr/>
      </dsp:nvSpPr>
      <dsp:spPr>
        <a:xfrm>
          <a:off x="0" y="958488"/>
          <a:ext cx="8229600" cy="871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Інформація </a:t>
          </a:r>
          <a:r>
            <a:rPr lang="uk-UA" sz="2300" kern="1200" dirty="0" smtClean="0"/>
            <a:t>( пошук інформації став зручнішим).</a:t>
          </a:r>
          <a:endParaRPr lang="ru-RU" sz="2300" kern="1200" dirty="0"/>
        </a:p>
      </dsp:txBody>
      <dsp:txXfrm>
        <a:off x="1733055" y="958488"/>
        <a:ext cx="6496544" cy="871353"/>
      </dsp:txXfrm>
    </dsp:sp>
    <dsp:sp modelId="{237A215E-0932-415D-AF2B-DD20AD764F09}">
      <dsp:nvSpPr>
        <dsp:cNvPr id="0" name=""/>
        <dsp:cNvSpPr/>
      </dsp:nvSpPr>
      <dsp:spPr>
        <a:xfrm>
          <a:off x="328583" y="957686"/>
          <a:ext cx="1160488" cy="8185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9D50D-5F1C-4C01-BBEF-9878E34BA6A7}">
      <dsp:nvSpPr>
        <dsp:cNvPr id="0" name=""/>
        <dsp:cNvSpPr/>
      </dsp:nvSpPr>
      <dsp:spPr>
        <a:xfrm>
          <a:off x="0" y="1916976"/>
          <a:ext cx="8229600" cy="871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Розваги</a:t>
          </a:r>
          <a:r>
            <a:rPr lang="uk-UA" sz="2300" kern="1200" dirty="0" smtClean="0"/>
            <a:t> ( </a:t>
          </a:r>
          <a:r>
            <a:rPr lang="uk-UA" sz="2300" kern="1200" dirty="0" err="1" smtClean="0"/>
            <a:t>інтернет</a:t>
          </a:r>
          <a:r>
            <a:rPr lang="uk-UA" sz="2300" kern="1200" dirty="0" smtClean="0"/>
            <a:t> є доступним джерелом </a:t>
          </a:r>
          <a:r>
            <a:rPr lang="uk-UA" sz="2300" kern="1200" dirty="0" err="1" smtClean="0"/>
            <a:t>ігр</a:t>
          </a:r>
          <a:r>
            <a:rPr lang="uk-UA" sz="2300" kern="1200" dirty="0" smtClean="0"/>
            <a:t> чи розважальних програм).</a:t>
          </a:r>
          <a:endParaRPr lang="ru-RU" sz="2300" kern="1200" dirty="0"/>
        </a:p>
      </dsp:txBody>
      <dsp:txXfrm>
        <a:off x="1733055" y="1916976"/>
        <a:ext cx="6496544" cy="871353"/>
      </dsp:txXfrm>
    </dsp:sp>
    <dsp:sp modelId="{2873A370-59D2-4ECD-86AE-69E7DFE7E04A}">
      <dsp:nvSpPr>
        <dsp:cNvPr id="0" name=""/>
        <dsp:cNvSpPr/>
      </dsp:nvSpPr>
      <dsp:spPr>
        <a:xfrm>
          <a:off x="347330" y="1947812"/>
          <a:ext cx="1125529" cy="8096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E8806-19FC-45E4-BF9C-90638DDE8A89}">
      <dsp:nvSpPr>
        <dsp:cNvPr id="0" name=""/>
        <dsp:cNvSpPr/>
      </dsp:nvSpPr>
      <dsp:spPr>
        <a:xfrm>
          <a:off x="0" y="2875464"/>
          <a:ext cx="8229600" cy="871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Послуги </a:t>
          </a:r>
          <a:r>
            <a:rPr lang="uk-UA" sz="2300" kern="1200" dirty="0" smtClean="0"/>
            <a:t>( більшість послуг сьогодення перебралися до </a:t>
          </a:r>
          <a:r>
            <a:rPr lang="uk-UA" sz="2300" kern="1200" dirty="0" err="1" smtClean="0"/>
            <a:t>інтернету</a:t>
          </a:r>
          <a:r>
            <a:rPr lang="uk-UA" sz="2300" kern="1200" dirty="0" smtClean="0"/>
            <a:t>).</a:t>
          </a:r>
          <a:endParaRPr lang="ru-RU" sz="2300" kern="1200" dirty="0"/>
        </a:p>
      </dsp:txBody>
      <dsp:txXfrm>
        <a:off x="1733055" y="2875464"/>
        <a:ext cx="6496544" cy="871353"/>
      </dsp:txXfrm>
    </dsp:sp>
    <dsp:sp modelId="{ADBE3971-A5EE-49FA-B6D2-493616F9AAC9}">
      <dsp:nvSpPr>
        <dsp:cNvPr id="0" name=""/>
        <dsp:cNvSpPr/>
      </dsp:nvSpPr>
      <dsp:spPr>
        <a:xfrm>
          <a:off x="346869" y="2886935"/>
          <a:ext cx="1126451" cy="8484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834754-39F6-49D1-921A-E0135177CD17}">
      <dsp:nvSpPr>
        <dsp:cNvPr id="0" name=""/>
        <dsp:cNvSpPr/>
      </dsp:nvSpPr>
      <dsp:spPr>
        <a:xfrm>
          <a:off x="0" y="3833953"/>
          <a:ext cx="8229600" cy="871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Електронна торгівля </a:t>
          </a:r>
          <a:r>
            <a:rPr lang="uk-UA" sz="2300" kern="1200" dirty="0" smtClean="0"/>
            <a:t>( є зручним способом збагачення власного бюджету).</a:t>
          </a:r>
          <a:endParaRPr lang="ru-RU" sz="2300" kern="1200" dirty="0"/>
        </a:p>
      </dsp:txBody>
      <dsp:txXfrm>
        <a:off x="1733055" y="3833953"/>
        <a:ext cx="6496544" cy="871353"/>
      </dsp:txXfrm>
    </dsp:sp>
    <dsp:sp modelId="{1B95B5E9-7382-4971-B1B7-01D42515E73D}">
      <dsp:nvSpPr>
        <dsp:cNvPr id="0" name=""/>
        <dsp:cNvSpPr/>
      </dsp:nvSpPr>
      <dsp:spPr>
        <a:xfrm>
          <a:off x="346869" y="3856469"/>
          <a:ext cx="1126451" cy="8263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0A5E6-6EB1-448B-994E-63B2B306347D}">
      <dsp:nvSpPr>
        <dsp:cNvPr id="0" name=""/>
        <dsp:cNvSpPr/>
      </dsp:nvSpPr>
      <dsp:spPr>
        <a:xfrm>
          <a:off x="0" y="0"/>
          <a:ext cx="8229600" cy="871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dk2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Крадіжка власної інформації </a:t>
          </a:r>
          <a:r>
            <a:rPr lang="uk-UA" sz="2400" kern="1200" dirty="0" smtClean="0"/>
            <a:t>(загрожує власній безпеці).</a:t>
          </a:r>
          <a:endParaRPr lang="ru-RU" sz="2400" kern="1200" dirty="0"/>
        </a:p>
      </dsp:txBody>
      <dsp:txXfrm>
        <a:off x="1733055" y="0"/>
        <a:ext cx="6496544" cy="871353"/>
      </dsp:txXfrm>
    </dsp:sp>
    <dsp:sp modelId="{04822414-1FD5-404E-BF17-BDF4F386FAA5}">
      <dsp:nvSpPr>
        <dsp:cNvPr id="0" name=""/>
        <dsp:cNvSpPr/>
      </dsp:nvSpPr>
      <dsp:spPr>
        <a:xfrm>
          <a:off x="405316" y="46223"/>
          <a:ext cx="1009557" cy="7789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B26C463-D1F9-43FB-84A7-8B7F31C0A8DE}">
      <dsp:nvSpPr>
        <dsp:cNvPr id="0" name=""/>
        <dsp:cNvSpPr/>
      </dsp:nvSpPr>
      <dsp:spPr>
        <a:xfrm>
          <a:off x="0" y="958488"/>
          <a:ext cx="8229600" cy="871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dk2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Спам</a:t>
          </a:r>
          <a:r>
            <a:rPr lang="uk-UA" sz="2400" kern="1200" dirty="0" smtClean="0"/>
            <a:t> ( пошкоджує роботу </a:t>
          </a:r>
          <a:r>
            <a:rPr lang="uk-UA" sz="2400" kern="1200" dirty="0" err="1" smtClean="0"/>
            <a:t>комп</a:t>
          </a:r>
          <a:r>
            <a:rPr lang="en-US" sz="2400" kern="1200" dirty="0" smtClean="0"/>
            <a:t>’</a:t>
          </a:r>
          <a:r>
            <a:rPr lang="uk-UA" sz="2400" kern="1200" dirty="0" err="1" smtClean="0"/>
            <a:t>ютера</a:t>
          </a:r>
          <a:r>
            <a:rPr lang="uk-UA" sz="2400" kern="1200" dirty="0" smtClean="0"/>
            <a:t>).</a:t>
          </a:r>
          <a:endParaRPr lang="ru-RU" sz="2400" kern="1200" dirty="0"/>
        </a:p>
      </dsp:txBody>
      <dsp:txXfrm>
        <a:off x="1733055" y="958488"/>
        <a:ext cx="6496544" cy="871353"/>
      </dsp:txXfrm>
    </dsp:sp>
    <dsp:sp modelId="{E329577A-CB32-415C-B545-580C69BC7804}">
      <dsp:nvSpPr>
        <dsp:cNvPr id="0" name=""/>
        <dsp:cNvSpPr/>
      </dsp:nvSpPr>
      <dsp:spPr>
        <a:xfrm>
          <a:off x="405316" y="1017722"/>
          <a:ext cx="1009557" cy="75288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73EA80-4571-4291-931B-6B01B929B206}">
      <dsp:nvSpPr>
        <dsp:cNvPr id="0" name=""/>
        <dsp:cNvSpPr/>
      </dsp:nvSpPr>
      <dsp:spPr>
        <a:xfrm>
          <a:off x="0" y="1916976"/>
          <a:ext cx="8229600" cy="871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dk2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Загроза вірусів </a:t>
          </a:r>
          <a:r>
            <a:rPr lang="uk-UA" sz="2400" kern="1200" dirty="0" smtClean="0"/>
            <a:t>( порушує нормальне функціонування </a:t>
          </a:r>
          <a:r>
            <a:rPr lang="uk-UA" sz="2400" kern="1200" dirty="0" err="1" smtClean="0"/>
            <a:t>комп</a:t>
          </a:r>
          <a:r>
            <a:rPr lang="en-US" sz="2400" kern="1200" dirty="0" smtClean="0"/>
            <a:t>’</a:t>
          </a:r>
          <a:r>
            <a:rPr lang="uk-UA" sz="2400" kern="1200" dirty="0" err="1" smtClean="0"/>
            <a:t>ютерних</a:t>
          </a:r>
          <a:r>
            <a:rPr lang="uk-UA" sz="2400" kern="1200" dirty="0" smtClean="0"/>
            <a:t> систем).</a:t>
          </a:r>
          <a:endParaRPr lang="ru-RU" sz="2400" kern="1200" dirty="0"/>
        </a:p>
      </dsp:txBody>
      <dsp:txXfrm>
        <a:off x="1733055" y="1916976"/>
        <a:ext cx="6496544" cy="871353"/>
      </dsp:txXfrm>
    </dsp:sp>
    <dsp:sp modelId="{4907A8A4-2D39-4863-90BF-C54450F4DE72}">
      <dsp:nvSpPr>
        <dsp:cNvPr id="0" name=""/>
        <dsp:cNvSpPr/>
      </dsp:nvSpPr>
      <dsp:spPr>
        <a:xfrm>
          <a:off x="405316" y="1990759"/>
          <a:ext cx="1009557" cy="7237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1C5D9C7-BC3B-4508-9977-A795040C3287}">
      <dsp:nvSpPr>
        <dsp:cNvPr id="0" name=""/>
        <dsp:cNvSpPr/>
      </dsp:nvSpPr>
      <dsp:spPr>
        <a:xfrm>
          <a:off x="0" y="2875464"/>
          <a:ext cx="8229600" cy="871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dk2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Заборонені матеріали </a:t>
          </a:r>
          <a:r>
            <a:rPr lang="uk-UA" sz="2400" kern="1200" dirty="0" smtClean="0"/>
            <a:t>( загрожують емоціональному стану людини).</a:t>
          </a:r>
          <a:endParaRPr lang="ru-RU" sz="2400" kern="1200" dirty="0"/>
        </a:p>
      </dsp:txBody>
      <dsp:txXfrm>
        <a:off x="1733055" y="2875464"/>
        <a:ext cx="6496544" cy="871353"/>
      </dsp:txXfrm>
    </dsp:sp>
    <dsp:sp modelId="{7301E508-0934-4060-9C71-82C73EB5690A}">
      <dsp:nvSpPr>
        <dsp:cNvPr id="0" name=""/>
        <dsp:cNvSpPr/>
      </dsp:nvSpPr>
      <dsp:spPr>
        <a:xfrm>
          <a:off x="405316" y="2960725"/>
          <a:ext cx="1009557" cy="7008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EC2684-B680-4EDE-851A-AFCC31AE9366}">
      <dsp:nvSpPr>
        <dsp:cNvPr id="0" name=""/>
        <dsp:cNvSpPr/>
      </dsp:nvSpPr>
      <dsp:spPr>
        <a:xfrm>
          <a:off x="0" y="3833953"/>
          <a:ext cx="8229600" cy="8713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0"/>
              </a:schemeClr>
            </a:gs>
            <a:gs pos="44000">
              <a:schemeClr val="dk2">
                <a:hueOff val="0"/>
                <a:satOff val="0"/>
                <a:lumOff val="0"/>
                <a:alphaOff val="0"/>
                <a:tint val="60000"/>
                <a:satMod val="12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alpha val="10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Шахрайство </a:t>
          </a:r>
          <a:r>
            <a:rPr lang="uk-UA" sz="2400" kern="1200" dirty="0" smtClean="0"/>
            <a:t>( один з видів обману користувача </a:t>
          </a:r>
          <a:r>
            <a:rPr lang="uk-UA" sz="2400" kern="1200" dirty="0" err="1" smtClean="0"/>
            <a:t>інтернету</a:t>
          </a:r>
          <a:r>
            <a:rPr lang="uk-UA" sz="2400" kern="1200" dirty="0" smtClean="0"/>
            <a:t>).</a:t>
          </a:r>
          <a:endParaRPr lang="ru-RU" sz="2400" kern="1200" dirty="0"/>
        </a:p>
      </dsp:txBody>
      <dsp:txXfrm>
        <a:off x="1733055" y="3833953"/>
        <a:ext cx="6496544" cy="871353"/>
      </dsp:txXfrm>
    </dsp:sp>
    <dsp:sp modelId="{B6BBFC91-7368-4402-A2C1-139F13E57E4F}">
      <dsp:nvSpPr>
        <dsp:cNvPr id="0" name=""/>
        <dsp:cNvSpPr/>
      </dsp:nvSpPr>
      <dsp:spPr>
        <a:xfrm>
          <a:off x="348597" y="3924375"/>
          <a:ext cx="1122994" cy="6905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63FC4-C7AF-423B-BEC5-8DAE27A374F8}" type="datetimeFigureOut">
              <a:rPr lang="ru-RU" smtClean="0"/>
              <a:t>04.02.2015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08536-2BEA-45BD-9CAC-8C3BA02C8E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5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8536-2BEA-45BD-9CAC-8C3BA02C8E7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406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920000" cy="900113"/>
          </a:xfrm>
        </p:spPr>
        <p:txBody>
          <a:bodyPr/>
          <a:lstStyle>
            <a:lvl1pPr>
              <a:defRPr sz="6000" b="0" baseline="0">
                <a:solidFill>
                  <a:schemeClr val="bg2">
                    <a:lumMod val="25000"/>
                  </a:schemeClr>
                </a:solidFill>
                <a:latin typeface="Cassandra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35596" y="1593342"/>
            <a:ext cx="7920000" cy="4248000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590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E3B504B-515B-49C6-BF50-D5582D38E592}" type="datetimeFigureOut">
              <a:rPr lang="uk-UA" smtClean="0"/>
              <a:pPr/>
              <a:t>04.02.2015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51000D7-513B-425C-9D71-E6751E7D2098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jp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24" Type="http://schemas.openxmlformats.org/officeDocument/2006/relationships/image" Target="../media/image30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png"/><Relationship Id="rId10" Type="http://schemas.openxmlformats.org/officeDocument/2006/relationships/image" Target="../media/image16.jpg"/><Relationship Id="rId19" Type="http://schemas.openxmlformats.org/officeDocument/2006/relationships/image" Target="../media/image25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Relationship Id="rId14" Type="http://schemas.openxmlformats.org/officeDocument/2006/relationships/image" Target="../media/image20.jpg"/><Relationship Id="rId22" Type="http://schemas.openxmlformats.org/officeDocument/2006/relationships/image" Target="../media/image28.png"/><Relationship Id="rId27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484784"/>
            <a:ext cx="9036496" cy="2736304"/>
          </a:xfrm>
        </p:spPr>
        <p:txBody>
          <a:bodyPr>
            <a:noAutofit/>
          </a:bodyPr>
          <a:lstStyle/>
          <a:p>
            <a: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Мережа Інтернет</a:t>
            </a:r>
            <a:br>
              <a:rPr lang="uk-UA" sz="6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Твоя </a:t>
            </a:r>
            <a:r>
              <a:rPr lang="ru-RU" sz="5400" b="1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інформаційна</a:t>
            </a:r>
            <a:r>
              <a:rPr lang="ru-RU" sz="5400" b="1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54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безпека</a:t>
            </a:r>
            <a:endParaRPr lang="uk-UA" sz="5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116632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5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897862"/>
              </p:ext>
            </p:extLst>
          </p:nvPr>
        </p:nvGraphicFramePr>
        <p:xfrm>
          <a:off x="2051720" y="1774928"/>
          <a:ext cx="5755914" cy="5303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Користування Інтернетом дітьми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-168161" y="1988840"/>
            <a:ext cx="375386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Перевірка </a:t>
            </a:r>
            <a:r>
              <a:rPr lang="en-US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ICQ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vkontakte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змін в </a:t>
            </a:r>
            <a:r>
              <a:rPr lang="en-US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on-line 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грі</a:t>
            </a:r>
            <a:endParaRPr lang="uk-UA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2723" y="3170668"/>
            <a:ext cx="2543053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Виконання домашнього завдання,  </a:t>
            </a:r>
            <a:r>
              <a:rPr lang="en-US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ICQ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vkontakte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on-line 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ігри, завантаження  цікавого матеріалу</a:t>
            </a:r>
            <a:endParaRPr lang="uk-UA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24083" y="5445224"/>
            <a:ext cx="2939899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Обговорення подій за день, домовленість хто о котрій годині зможе зайти в Інтернет</a:t>
            </a:r>
            <a:endParaRPr lang="uk-UA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6228184" y="1853176"/>
            <a:ext cx="2543053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6-8 </a:t>
            </a:r>
            <a:r>
              <a:rPr lang="uk-UA" sz="1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років-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слухають вчителя, рідко передивляються картинки на мобільному</a:t>
            </a:r>
            <a:endParaRPr lang="uk-UA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7092280" y="3178455"/>
            <a:ext cx="2069263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9-14 </a:t>
            </a:r>
            <a:r>
              <a:rPr lang="uk-UA" sz="1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років-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спілкуються в </a:t>
            </a:r>
            <a:r>
              <a:rPr lang="uk-UA" sz="1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соц.мережі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1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sms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грають в ігри</a:t>
            </a:r>
            <a:endParaRPr lang="uk-UA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6664513" y="4426915"/>
            <a:ext cx="2543053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15-17 </a:t>
            </a:r>
            <a:r>
              <a:rPr lang="uk-UA" sz="1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років-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шукають в мобільному </a:t>
            </a:r>
            <a:r>
              <a:rPr lang="uk-UA" sz="1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інтернет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підказки до класних завдань,  грають в ігри, спілкуються в </a:t>
            </a:r>
            <a:r>
              <a:rPr lang="uk-UA" sz="1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соц.мережах</a:t>
            </a:r>
            <a:endParaRPr lang="uk-UA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5334953" y="6057292"/>
            <a:ext cx="279195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Завантаження матеріалу, обмін та слухання музики, обговорення результатів </a:t>
            </a:r>
            <a:r>
              <a:rPr lang="en-US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on-line </a:t>
            </a:r>
            <a:r>
              <a:rPr lang="uk-UA" sz="1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ігор</a:t>
            </a:r>
            <a:endParaRPr lang="uk-UA" sz="1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 сполучна лінія 12"/>
          <p:cNvCxnSpPr/>
          <p:nvPr/>
        </p:nvCxnSpPr>
        <p:spPr>
          <a:xfrm>
            <a:off x="3419872" y="2435067"/>
            <a:ext cx="144016" cy="1381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сполучна лінія 14"/>
          <p:cNvCxnSpPr/>
          <p:nvPr/>
        </p:nvCxnSpPr>
        <p:spPr>
          <a:xfrm>
            <a:off x="2339752" y="4005064"/>
            <a:ext cx="432048" cy="690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 сполучна лінія 18"/>
          <p:cNvCxnSpPr/>
          <p:nvPr/>
        </p:nvCxnSpPr>
        <p:spPr>
          <a:xfrm flipV="1">
            <a:off x="2735796" y="5662581"/>
            <a:ext cx="360040" cy="193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 сполучна лінія 20"/>
          <p:cNvCxnSpPr/>
          <p:nvPr/>
        </p:nvCxnSpPr>
        <p:spPr>
          <a:xfrm flipV="1">
            <a:off x="6048164" y="2677165"/>
            <a:ext cx="360040" cy="193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/>
          <p:cNvCxnSpPr/>
          <p:nvPr/>
        </p:nvCxnSpPr>
        <p:spPr>
          <a:xfrm flipV="1">
            <a:off x="6732240" y="4005064"/>
            <a:ext cx="576064" cy="1314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сполучна лінія 24"/>
          <p:cNvCxnSpPr/>
          <p:nvPr/>
        </p:nvCxnSpPr>
        <p:spPr>
          <a:xfrm flipV="1">
            <a:off x="6550912" y="5029023"/>
            <a:ext cx="360040" cy="968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сполучна лінія 26"/>
          <p:cNvCxnSpPr/>
          <p:nvPr/>
        </p:nvCxnSpPr>
        <p:spPr>
          <a:xfrm>
            <a:off x="5868144" y="5867076"/>
            <a:ext cx="360040" cy="1902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40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Основні служби Інтернету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204864"/>
            <a:ext cx="8136904" cy="417646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Служба WWW (</a:t>
            </a:r>
            <a:r>
              <a:rPr lang="uk-UA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Wide</a:t>
            </a: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всесвітня павутина)</a:t>
            </a:r>
          </a:p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Електронна пошта (E-</a:t>
            </a:r>
            <a:r>
              <a:rPr lang="uk-UA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Служба </a:t>
            </a:r>
            <a:r>
              <a:rPr lang="uk-UA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Usenet</a:t>
            </a: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(групи новини або телеконференції)</a:t>
            </a:r>
          </a:p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Служба ICQ (Передавання миттєвих повідомлень)</a:t>
            </a:r>
          </a:p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Служба IRC (Internet </a:t>
            </a:r>
            <a:r>
              <a:rPr lang="uk-UA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Relay</a:t>
            </a: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Chat)</a:t>
            </a:r>
          </a:p>
          <a:p>
            <a:pPr>
              <a:lnSpc>
                <a:spcPct val="90000"/>
              </a:lnSpc>
            </a:pP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IP-телефонія</a:t>
            </a:r>
            <a:endParaRPr lang="uk-UA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8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hape 19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929585" y="199605"/>
            <a:ext cx="642942" cy="800499"/>
          </a:xfrm>
          <a:prstGeom prst="rect">
            <a:avLst/>
          </a:prstGeom>
        </p:spPr>
      </p:pic>
      <p:pic>
        <p:nvPicPr>
          <p:cNvPr id="191" name="Shape 19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500957" y="1428736"/>
            <a:ext cx="1143007" cy="857255"/>
          </a:xfrm>
          <a:prstGeom prst="rect">
            <a:avLst/>
          </a:prstGeom>
        </p:spPr>
      </p:pic>
      <p:pic>
        <p:nvPicPr>
          <p:cNvPr id="192" name="Shape 19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000750" y="571500"/>
            <a:ext cx="1009650" cy="1000125"/>
          </a:xfrm>
          <a:prstGeom prst="rect">
            <a:avLst/>
          </a:prstGeom>
        </p:spPr>
      </p:pic>
      <p:pic>
        <p:nvPicPr>
          <p:cNvPr id="193" name="Shape 19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000500" y="2852735"/>
            <a:ext cx="785813" cy="803277"/>
          </a:xfrm>
          <a:prstGeom prst="rect">
            <a:avLst/>
          </a:prstGeom>
        </p:spPr>
      </p:pic>
      <p:pic>
        <p:nvPicPr>
          <p:cNvPr id="194" name="Shape 19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7467600" y="3047999"/>
            <a:ext cx="1033490" cy="1227268"/>
          </a:xfrm>
          <a:prstGeom prst="rect">
            <a:avLst/>
          </a:prstGeom>
        </p:spPr>
      </p:pic>
      <p:pic>
        <p:nvPicPr>
          <p:cNvPr id="195" name="Shape 195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5572125" y="2000250"/>
            <a:ext cx="971550" cy="409575"/>
          </a:xfrm>
          <a:prstGeom prst="rect">
            <a:avLst/>
          </a:prstGeom>
        </p:spPr>
      </p:pic>
      <p:pic>
        <p:nvPicPr>
          <p:cNvPr id="196" name="Shape 196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500062" y="2214563"/>
            <a:ext cx="1013110" cy="857247"/>
          </a:xfrm>
          <a:prstGeom prst="rect">
            <a:avLst/>
          </a:prstGeom>
        </p:spPr>
      </p:pic>
      <p:pic>
        <p:nvPicPr>
          <p:cNvPr id="197" name="Shape 197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5422909" y="5002919"/>
            <a:ext cx="1509481" cy="484173"/>
          </a:xfrm>
          <a:prstGeom prst="rect">
            <a:avLst/>
          </a:prstGeom>
        </p:spPr>
      </p:pic>
      <p:pic>
        <p:nvPicPr>
          <p:cNvPr id="198" name="Shape 198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5072062" y="4286255"/>
            <a:ext cx="2111348" cy="452432"/>
          </a:xfrm>
          <a:prstGeom prst="rect">
            <a:avLst/>
          </a:prstGeom>
        </p:spPr>
      </p:pic>
      <p:pic>
        <p:nvPicPr>
          <p:cNvPr id="199" name="Shape 199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357187" y="357187"/>
            <a:ext cx="1638300" cy="390525"/>
          </a:xfrm>
          <a:prstGeom prst="rect">
            <a:avLst/>
          </a:prstGeom>
        </p:spPr>
      </p:pic>
      <p:pic>
        <p:nvPicPr>
          <p:cNvPr id="200" name="Shape 200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2857499" y="571481"/>
            <a:ext cx="866298" cy="685819"/>
          </a:xfrm>
          <a:prstGeom prst="rect">
            <a:avLst/>
          </a:prstGeom>
        </p:spPr>
      </p:pic>
      <p:pic>
        <p:nvPicPr>
          <p:cNvPr id="201" name="Shape 201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357187" y="3429000"/>
            <a:ext cx="1000125" cy="852487"/>
          </a:xfrm>
          <a:prstGeom prst="rect">
            <a:avLst/>
          </a:prstGeom>
        </p:spPr>
      </p:pic>
      <p:pic>
        <p:nvPicPr>
          <p:cNvPr id="202" name="Shape 202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2143108" y="5357826"/>
            <a:ext cx="1785932" cy="1101100"/>
          </a:xfrm>
          <a:prstGeom prst="rect">
            <a:avLst/>
          </a:prstGeom>
        </p:spPr>
      </p:pic>
      <p:pic>
        <p:nvPicPr>
          <p:cNvPr id="203" name="Shape 203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1759625" y="4143380"/>
            <a:ext cx="1097874" cy="927095"/>
          </a:xfrm>
          <a:prstGeom prst="rect">
            <a:avLst/>
          </a:prstGeom>
        </p:spPr>
      </p:pic>
      <p:pic>
        <p:nvPicPr>
          <p:cNvPr id="204" name="Shape 204"/>
          <p:cNvPicPr preferRelativeResize="0"/>
          <p:nvPr/>
        </p:nvPicPr>
        <p:blipFill>
          <a:blip r:embed="rId17"/>
          <a:stretch>
            <a:fillRect/>
          </a:stretch>
        </p:blipFill>
        <p:spPr>
          <a:xfrm>
            <a:off x="533400" y="1066800"/>
            <a:ext cx="1214438" cy="974725"/>
          </a:xfrm>
          <a:prstGeom prst="rect">
            <a:avLst/>
          </a:prstGeom>
        </p:spPr>
      </p:pic>
      <p:pic>
        <p:nvPicPr>
          <p:cNvPr id="205" name="Shape 205"/>
          <p:cNvPicPr preferRelativeResize="0"/>
          <p:nvPr/>
        </p:nvPicPr>
        <p:blipFill>
          <a:blip r:embed="rId18"/>
          <a:stretch>
            <a:fillRect/>
          </a:stretch>
        </p:blipFill>
        <p:spPr>
          <a:xfrm>
            <a:off x="3857623" y="1285875"/>
            <a:ext cx="1071565" cy="1125144"/>
          </a:xfrm>
          <a:prstGeom prst="rect">
            <a:avLst/>
          </a:prstGeom>
        </p:spPr>
      </p:pic>
      <p:pic>
        <p:nvPicPr>
          <p:cNvPr id="206" name="Shape 206"/>
          <p:cNvPicPr preferRelativeResize="0"/>
          <p:nvPr/>
        </p:nvPicPr>
        <p:blipFill>
          <a:blip r:embed="rId19"/>
          <a:stretch>
            <a:fillRect/>
          </a:stretch>
        </p:blipFill>
        <p:spPr>
          <a:xfrm>
            <a:off x="2071688" y="1785938"/>
            <a:ext cx="1285865" cy="1538276"/>
          </a:xfrm>
          <a:prstGeom prst="rect">
            <a:avLst/>
          </a:prstGeom>
        </p:spPr>
      </p:pic>
      <p:pic>
        <p:nvPicPr>
          <p:cNvPr id="207" name="Shape 207"/>
          <p:cNvPicPr preferRelativeResize="0"/>
          <p:nvPr/>
        </p:nvPicPr>
        <p:blipFill>
          <a:blip r:embed="rId20"/>
          <a:stretch>
            <a:fillRect/>
          </a:stretch>
        </p:blipFill>
        <p:spPr>
          <a:xfrm>
            <a:off x="7215206" y="4786321"/>
            <a:ext cx="1626892" cy="871549"/>
          </a:xfrm>
          <a:prstGeom prst="rect">
            <a:avLst/>
          </a:prstGeom>
        </p:spPr>
      </p:pic>
      <p:pic>
        <p:nvPicPr>
          <p:cNvPr id="208" name="Shape 208"/>
          <p:cNvPicPr preferRelativeResize="0"/>
          <p:nvPr/>
        </p:nvPicPr>
        <p:blipFill>
          <a:blip r:embed="rId21"/>
          <a:stretch>
            <a:fillRect/>
          </a:stretch>
        </p:blipFill>
        <p:spPr>
          <a:xfrm>
            <a:off x="3429000" y="4143375"/>
            <a:ext cx="1147762" cy="838199"/>
          </a:xfrm>
          <a:prstGeom prst="rect">
            <a:avLst/>
          </a:prstGeom>
        </p:spPr>
      </p:pic>
      <p:pic>
        <p:nvPicPr>
          <p:cNvPr id="209" name="Shape 209"/>
          <p:cNvPicPr preferRelativeResize="0"/>
          <p:nvPr/>
        </p:nvPicPr>
        <p:blipFill>
          <a:blip r:embed="rId22"/>
          <a:stretch>
            <a:fillRect/>
          </a:stretch>
        </p:blipFill>
        <p:spPr>
          <a:xfrm>
            <a:off x="4643437" y="285750"/>
            <a:ext cx="714375" cy="714375"/>
          </a:xfrm>
          <a:prstGeom prst="rect">
            <a:avLst/>
          </a:prstGeom>
        </p:spPr>
      </p:pic>
      <p:pic>
        <p:nvPicPr>
          <p:cNvPr id="210" name="Shape 210"/>
          <p:cNvPicPr preferRelativeResize="0"/>
          <p:nvPr/>
        </p:nvPicPr>
        <p:blipFill>
          <a:blip r:embed="rId23"/>
          <a:stretch>
            <a:fillRect/>
          </a:stretch>
        </p:blipFill>
        <p:spPr>
          <a:xfrm>
            <a:off x="5715000" y="2971800"/>
            <a:ext cx="766762" cy="766762"/>
          </a:xfrm>
          <a:prstGeom prst="rect">
            <a:avLst/>
          </a:prstGeom>
        </p:spPr>
      </p:pic>
      <p:pic>
        <p:nvPicPr>
          <p:cNvPr id="211" name="Shape 211"/>
          <p:cNvPicPr preferRelativeResize="0"/>
          <p:nvPr/>
        </p:nvPicPr>
        <p:blipFill>
          <a:blip r:embed="rId24"/>
          <a:stretch>
            <a:fillRect/>
          </a:stretch>
        </p:blipFill>
        <p:spPr>
          <a:xfrm>
            <a:off x="428595" y="5214950"/>
            <a:ext cx="1257301" cy="12573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24" y="3254373"/>
            <a:ext cx="1125273" cy="11994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41" y="5794453"/>
            <a:ext cx="1021636" cy="10148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96" y="5551355"/>
            <a:ext cx="2747554" cy="12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9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US" sz="4800" b="1" i="1" u="none" strike="noStrike" cap="none" baseline="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Давайте</a:t>
            </a:r>
            <a:r>
              <a:rPr lang="en-US" sz="4800" b="1" i="1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4800" b="1" i="1" u="none" strike="noStrike" cap="none" baseline="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знайомитися</a:t>
            </a:r>
            <a:r>
              <a:rPr lang="en-US" sz="4800" b="1" i="1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!</a:t>
            </a:r>
          </a:p>
        </p:txBody>
      </p:sp>
      <p:pic>
        <p:nvPicPr>
          <p:cNvPr id="155" name="Shape 1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584496" y="3786189"/>
            <a:ext cx="3140419" cy="2808631"/>
          </a:xfrm>
          <a:prstGeom prst="rect">
            <a:avLst/>
          </a:prstGeom>
        </p:spPr>
      </p:pic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5796136" y="3786189"/>
            <a:ext cx="3140420" cy="2808631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  <p:sp>
        <p:nvSpPr>
          <p:cNvPr id="157" name="Shape 157"/>
          <p:cNvSpPr/>
          <p:nvPr/>
        </p:nvSpPr>
        <p:spPr>
          <a:xfrm>
            <a:off x="500033" y="1785925"/>
            <a:ext cx="5429288" cy="40913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baseline="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200" b="0" i="0" u="none" strike="noStrike" cap="none" baseline="0" dirty="0" err="1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Завдання</a:t>
            </a:r>
            <a:r>
              <a:rPr lang="en-US" sz="3200" b="0" i="0" u="none" strike="noStrike" cap="none" baseline="0" dirty="0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: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написати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на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стікерах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свої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нікнейми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та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3200" b="0" i="0" u="none" strike="noStrike" cap="none" baseline="0" dirty="0" err="1" smtClean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наклеїти</a:t>
            </a:r>
            <a:r>
              <a:rPr lang="uk-UA" sz="3200" b="0" i="0" u="none" strike="noStrike" cap="none" baseline="0" dirty="0" smtClean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їх на «павутину»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Times New Roman" pitchFamily="18" charset="0"/>
              <a:ea typeface="Comic Sans MS"/>
              <a:cs typeface="Times New Roman" pitchFamily="18" charset="0"/>
              <a:sym typeface="Comic Sans M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baseline="0" dirty="0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3200" b="0" i="0" u="none" strike="noStrike" cap="none" baseline="0" dirty="0" err="1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Регламент</a:t>
            </a:r>
            <a:r>
              <a:rPr lang="en-US" sz="3200" b="0" i="0" u="none" strike="noStrike" cap="none" baseline="0" dirty="0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: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3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хвилини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Times New Roman" pitchFamily="18" charset="0"/>
              <a:ea typeface="Comic Sans MS"/>
              <a:cs typeface="Times New Roman" pitchFamily="18" charset="0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9318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8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500033" y="50004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5400" b="1" i="0" u="none" strike="noStrike" cap="none" baseline="0" dirty="0" smtClean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i="1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“</a:t>
            </a:r>
            <a:r>
              <a:rPr lang="en-US" sz="4800" b="1" i="1" u="none" strike="noStrike" cap="none" baseline="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Хто</a:t>
            </a:r>
            <a:r>
              <a:rPr lang="en-US" sz="4800" b="1" i="1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4800" b="1" i="1" u="none" strike="noStrike" cap="none" baseline="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надіслав</a:t>
            </a:r>
            <a:r>
              <a:rPr lang="en-US" sz="4800" b="1" i="1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4800" b="1" i="1" u="none" strike="noStrike" cap="none" baseline="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тобі</a:t>
            </a:r>
            <a:r>
              <a:rPr lang="en-US" sz="4800" b="1" i="1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lang="en-US" sz="4800" b="1" i="1" u="none" strike="noStrike" cap="none" baseline="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листа</a:t>
            </a:r>
            <a:r>
              <a:rPr lang="en-US" sz="4800" b="1" i="1" u="none" strike="noStrike" cap="none" baseline="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?”</a:t>
            </a:r>
            <a:endParaRPr lang="en-US" sz="5400" b="1" i="1" u="none" strike="noStrike" cap="none" baseline="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457200" y="2071678"/>
            <a:ext cx="8258203" cy="27860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US" sz="2800" b="0" i="0" u="none" strike="noStrike" cap="none" baseline="0" dirty="0" err="1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Завдання</a:t>
            </a:r>
            <a:r>
              <a:rPr lang="en-US" sz="2800" b="0" i="0" u="none" strike="noStrike" cap="none" baseline="0" dirty="0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: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наклеїти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стікер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 з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побажанням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до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Times New Roman" pitchFamily="18" charset="0"/>
              <a:ea typeface="Comic Sans MS"/>
              <a:cs typeface="Times New Roman" pitchFamily="18" charset="0"/>
              <a:sym typeface="Comic Sans MS"/>
            </a:endParaRP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чужого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нікнейму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так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,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щоб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власники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нікнеймів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Times New Roman" pitchFamily="18" charset="0"/>
              <a:ea typeface="Comic Sans MS"/>
              <a:cs typeface="Times New Roman" pitchFamily="18" charset="0"/>
              <a:sym typeface="Comic Sans MS"/>
            </a:endParaRP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не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бачили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хто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надає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їм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побажання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.</a:t>
            </a:r>
          </a:p>
          <a:p>
            <a:endParaRPr lang="en-US" sz="2800" b="0" i="0" u="none" strike="noStrike" cap="none" baseline="0" dirty="0">
              <a:solidFill>
                <a:schemeClr val="dk1"/>
              </a:solidFill>
              <a:latin typeface="Times New Roman" pitchFamily="18" charset="0"/>
              <a:ea typeface="Comic Sans MS"/>
              <a:cs typeface="Times New Roman" pitchFamily="18" charset="0"/>
              <a:sym typeface="Comic Sans MS"/>
            </a:endParaRPr>
          </a:p>
          <a:p>
            <a:pPr marL="342900" marR="0" lvl="0" indent="-342900" algn="l" rtl="0">
              <a:spcBef>
                <a:spcPts val="560"/>
              </a:spcBef>
              <a:buClr>
                <a:schemeClr val="dk1"/>
              </a:buClr>
              <a:buSzPct val="25000"/>
              <a:buFont typeface="Comic Sans MS"/>
              <a:buNone/>
            </a:pPr>
            <a:r>
              <a:rPr lang="en-US" sz="2800" b="0" i="0" u="none" strike="noStrike" cap="none" baseline="0" dirty="0" err="1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Регламент</a:t>
            </a:r>
            <a:r>
              <a:rPr lang="en-US" sz="2800" b="0" i="0" u="none" strike="noStrike" cap="none" baseline="0" dirty="0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: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5 </a:t>
            </a:r>
            <a:r>
              <a:rPr lang="en-US" sz="2800" b="0" i="0" u="none" strike="noStrike" cap="none" baseline="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хвилин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Times New Roman" pitchFamily="18" charset="0"/>
              <a:ea typeface="Comic Sans MS"/>
              <a:cs typeface="Times New Roman" pitchFamily="18" charset="0"/>
              <a:sym typeface="Comic Sans MS"/>
            </a:endParaRPr>
          </a:p>
        </p:txBody>
      </p:sp>
      <p:pic>
        <p:nvPicPr>
          <p:cNvPr id="243" name="Shape 2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43503" y="3929066"/>
            <a:ext cx="3460757" cy="25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4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2" b="12874"/>
          <a:stretch>
            <a:fillRect/>
          </a:stretch>
        </p:blipFill>
        <p:spPr bwMode="auto">
          <a:xfrm>
            <a:off x="-36512" y="1628800"/>
            <a:ext cx="912018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7838" y="692695"/>
            <a:ext cx="89261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i="1" spc="50" dirty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 ЗНАЄШ ТИ З КИМ СПІЛКУЄШСЯ ?</a:t>
            </a:r>
            <a:endParaRPr lang="uk-UA" sz="3600" i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51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ВІРТУАЛЬНЕ СПІЛКУВАННЯ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16832"/>
            <a:ext cx="8568951" cy="4209331"/>
          </a:xfrm>
        </p:spPr>
        <p:txBody>
          <a:bodyPr/>
          <a:lstStyle/>
          <a:p>
            <a:pPr marL="0" indent="0">
              <a:buNone/>
            </a:pPr>
            <a:r>
              <a:rPr lang="uk-UA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uk-UA" sz="180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Спілкуючись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 незнайомою людиною, ви не знаєте, хто вона, чим займається, де живе тощо.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Спілкування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 допомогою комп'ютера не може замінити живого спілкування.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16" y="3977680"/>
            <a:ext cx="347608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21696"/>
            <a:ext cx="3057807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5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532813" y="476250"/>
            <a:ext cx="7920038" cy="900113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sz="quarter" idx="10"/>
          </p:nvPr>
        </p:nvSpPr>
        <p:spPr>
          <a:xfrm>
            <a:off x="-8353425" y="1809750"/>
            <a:ext cx="7920037" cy="4246563"/>
          </a:xfrm>
        </p:spPr>
        <p:txBody>
          <a:bodyPr/>
          <a:lstStyle/>
          <a:p>
            <a:pPr>
              <a:defRPr/>
            </a:pPr>
            <a:endParaRPr lang="uk-UA" dirty="0"/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377534" y="2060848"/>
            <a:ext cx="7704856" cy="4032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dirty="0"/>
              <a:t> </a:t>
            </a:r>
            <a:r>
              <a:rPr lang="uk-U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Масова розсилка кореспонденції рекламного чи іншого характеру людям, які не висловили бажання її одержувати. Передусім термін «спам» стосується рекламних електронних листів. Також вважаються спамом освідчення в коханні на електронну пошту, в чатах, соціальних мережах і т.п.</a:t>
            </a:r>
          </a:p>
          <a:p>
            <a:pPr algn="ctr" eaLnBrk="1" hangingPunct="1">
              <a:defRPr/>
            </a:pPr>
            <a:r>
              <a:rPr lang="uk-U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Термін спам почав вживатися з 1993 року, коли рекламні компанії стали публікувати в групах новин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Usenet, </a:t>
            </a:r>
            <a:r>
              <a:rPr lang="uk-UA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дискусійних листах, гостьових книгах повідомлення, що не мають відношення до заданої тематики, або повідомлення, які є прямою рекламою.</a:t>
            </a:r>
          </a:p>
        </p:txBody>
      </p:sp>
      <p:pic>
        <p:nvPicPr>
          <p:cNvPr id="9220" name="Picture 4" descr="Файл:No-spa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530" y="0"/>
            <a:ext cx="2292864" cy="229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21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0" y="0"/>
            <a:ext cx="9144000" cy="797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52352" bIns="0" anchor="ctr">
            <a:spAutoFit/>
          </a:bodyPr>
          <a:lstStyle/>
          <a:p>
            <a:pPr algn="ctr"/>
            <a:r>
              <a:rPr lang="uk-UA" sz="3200" b="1" dirty="0">
                <a:solidFill>
                  <a:srgbClr val="984807"/>
                </a:solidFill>
                <a:latin typeface="Calibri" pitchFamily="34" charset="0"/>
                <a:cs typeface="Times New Roman" pitchFamily="18" charset="0"/>
              </a:rPr>
              <a:t>Основні </a:t>
            </a:r>
            <a:r>
              <a:rPr lang="ru-RU" sz="3200" b="1" dirty="0">
                <a:solidFill>
                  <a:srgbClr val="984807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uk-UA" sz="3200" b="1" dirty="0">
                <a:solidFill>
                  <a:srgbClr val="984807"/>
                </a:solidFill>
                <a:latin typeface="Calibri" pitchFamily="34" charset="0"/>
                <a:cs typeface="Times New Roman" pitchFamily="18" charset="0"/>
              </a:rPr>
              <a:t>заповіді</a:t>
            </a:r>
            <a:r>
              <a:rPr lang="ru-RU" sz="3200" b="1" dirty="0">
                <a:solidFill>
                  <a:srgbClr val="984807"/>
                </a:solidFill>
                <a:latin typeface="Calibri" pitchFamily="34" charset="0"/>
                <a:cs typeface="Times New Roman" pitchFamily="18" charset="0"/>
              </a:rPr>
              <a:t>»</a:t>
            </a:r>
            <a:r>
              <a:rPr lang="uk-UA" sz="3200" b="1" dirty="0">
                <a:solidFill>
                  <a:srgbClr val="984807"/>
                </a:solidFill>
                <a:latin typeface="Calibri" pitchFamily="34" charset="0"/>
                <a:cs typeface="Times New Roman" pitchFamily="18" charset="0"/>
              </a:rPr>
              <a:t> мережевої моралі</a:t>
            </a:r>
            <a:endParaRPr lang="en-US" sz="3200" b="1" dirty="0">
              <a:solidFill>
                <a:srgbClr val="984807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uk-UA" sz="800" b="1" dirty="0">
              <a:latin typeface="Calibri" pitchFamily="34" charset="0"/>
            </a:endParaRPr>
          </a:p>
          <a:p>
            <a:pPr marL="800100" lvl="1" indent="-342900" eaLnBrk="0" hangingPunct="0"/>
            <a:r>
              <a:rPr lang="en-US" b="1" dirty="0">
                <a:latin typeface="Calibri" pitchFamily="34" charset="0"/>
                <a:cs typeface="Times New Roman" pitchFamily="18" charset="0"/>
              </a:rPr>
              <a:t>1</a:t>
            </a:r>
            <a:r>
              <a:rPr lang="uk-UA" b="1" dirty="0">
                <a:latin typeface="Calibri" pitchFamily="34" charset="0"/>
                <a:cs typeface="Times New Roman" pitchFamily="18" charset="0"/>
              </a:rPr>
              <a:t>. </a:t>
            </a:r>
            <a:r>
              <a:rPr lang="ru-RU" b="1" dirty="0" err="1">
                <a:latin typeface="Calibri" pitchFamily="34" charset="0"/>
                <a:cs typeface="Times New Roman" pitchFamily="18" charset="0"/>
              </a:rPr>
              <a:t>Пам’ятайте</a:t>
            </a:r>
            <a:r>
              <a:rPr lang="ru-RU" b="1" dirty="0">
                <a:latin typeface="Calibri" pitchFamily="34" charset="0"/>
                <a:cs typeface="Times New Roman" pitchFamily="18" charset="0"/>
              </a:rPr>
              <a:t>, </a:t>
            </a:r>
            <a:r>
              <a:rPr lang="ru-RU" b="1" dirty="0" err="1">
                <a:latin typeface="Calibri" pitchFamily="34" charset="0"/>
                <a:cs typeface="Times New Roman" pitchFamily="18" charset="0"/>
              </a:rPr>
              <a:t>що</a:t>
            </a:r>
            <a:r>
              <a:rPr lang="ru-RU" b="1" dirty="0">
                <a:latin typeface="Calibri" pitchFamily="34" charset="0"/>
                <a:cs typeface="Times New Roman" pitchFamily="18" charset="0"/>
              </a:rPr>
              <a:t> Ви </a:t>
            </a:r>
            <a:r>
              <a:rPr lang="ru-RU" b="1" dirty="0" err="1">
                <a:latin typeface="Calibri" pitchFamily="34" charset="0"/>
                <a:cs typeface="Times New Roman" pitchFamily="18" charset="0"/>
              </a:rPr>
              <a:t>спілкуєтеся</a:t>
            </a:r>
            <a:r>
              <a:rPr lang="ru-RU" b="1" dirty="0">
                <a:latin typeface="Calibri" pitchFamily="34" charset="0"/>
                <a:cs typeface="Times New Roman" pitchFamily="18" charset="0"/>
              </a:rPr>
              <a:t> з </a:t>
            </a:r>
            <a:r>
              <a:rPr lang="ru-RU" b="1" dirty="0" err="1">
                <a:latin typeface="Calibri" pitchFamily="34" charset="0"/>
                <a:cs typeface="Times New Roman" pitchFamily="18" charset="0"/>
              </a:rPr>
              <a:t>людиною</a:t>
            </a:r>
            <a:r>
              <a:rPr lang="uk-UA" b="1" dirty="0">
                <a:latin typeface="Calibri" pitchFamily="34" charset="0"/>
                <a:cs typeface="Times New Roman" pitchFamily="18" charset="0"/>
              </a:rPr>
              <a:t>.</a:t>
            </a:r>
            <a:r>
              <a:rPr lang="ru-RU" dirty="0">
                <a:latin typeface="Calibri" pitchFamily="34" charset="0"/>
              </a:rPr>
              <a:t> </a:t>
            </a:r>
          </a:p>
          <a:p>
            <a:pPr marL="800100" lvl="1" indent="-342900" eaLnBrk="0" hangingPunct="0"/>
            <a:r>
              <a:rPr lang="ru-RU" dirty="0">
                <a:latin typeface="Calibri" pitchFamily="34" charset="0"/>
              </a:rPr>
              <a:t>(не </a:t>
            </a:r>
            <a:r>
              <a:rPr lang="ru-RU" dirty="0" err="1">
                <a:latin typeface="Calibri" pitchFamily="34" charset="0"/>
              </a:rPr>
              <a:t>роби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іншим</a:t>
            </a:r>
            <a:r>
              <a:rPr lang="ru-RU" dirty="0">
                <a:latin typeface="Calibri" pitchFamily="34" charset="0"/>
              </a:rPr>
              <a:t> того, </a:t>
            </a:r>
            <a:r>
              <a:rPr lang="ru-RU" dirty="0" err="1">
                <a:latin typeface="Calibri" pitchFamily="34" charset="0"/>
              </a:rPr>
              <a:t>чого</a:t>
            </a:r>
            <a:r>
              <a:rPr lang="ru-RU" dirty="0">
                <a:latin typeface="Calibri" pitchFamily="34" charset="0"/>
              </a:rPr>
              <a:t> не </a:t>
            </a:r>
            <a:r>
              <a:rPr lang="ru-RU" dirty="0" err="1">
                <a:latin typeface="Calibri" pitchFamily="34" charset="0"/>
              </a:rPr>
              <a:t>хочеш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отримати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від</a:t>
            </a:r>
            <a:r>
              <a:rPr lang="ru-RU" dirty="0">
                <a:latin typeface="Calibri" pitchFamily="34" charset="0"/>
              </a:rPr>
              <a:t> них </a:t>
            </a:r>
            <a:r>
              <a:rPr lang="ru-RU" dirty="0" err="1">
                <a:latin typeface="Calibri" pitchFamily="34" charset="0"/>
              </a:rPr>
              <a:t>взамін</a:t>
            </a:r>
            <a:r>
              <a:rPr lang="ru-RU" dirty="0">
                <a:latin typeface="Calibri" pitchFamily="34" charset="0"/>
              </a:rPr>
              <a:t>.)</a:t>
            </a:r>
          </a:p>
          <a:p>
            <a:pPr eaLnBrk="0" hangingPunct="0"/>
            <a:r>
              <a:rPr lang="ru-RU" b="1" dirty="0">
                <a:latin typeface="Calibri" pitchFamily="34" charset="0"/>
              </a:rPr>
              <a:t>2. </a:t>
            </a:r>
            <a:r>
              <a:rPr lang="ru-RU" b="1" dirty="0" err="1">
                <a:latin typeface="Calibri" pitchFamily="34" charset="0"/>
              </a:rPr>
              <a:t>Дотримуйтеся</a:t>
            </a:r>
            <a:r>
              <a:rPr lang="ru-RU" b="1" dirty="0">
                <a:latin typeface="Calibri" pitchFamily="34" charset="0"/>
              </a:rPr>
              <a:t> тих </a:t>
            </a:r>
            <a:r>
              <a:rPr lang="uk-UA" b="1" dirty="0">
                <a:latin typeface="Calibri" pitchFamily="34" charset="0"/>
              </a:rPr>
              <a:t>самих</a:t>
            </a:r>
            <a:r>
              <a:rPr lang="ru-RU" b="1" dirty="0">
                <a:latin typeface="Calibri" pitchFamily="34" charset="0"/>
              </a:rPr>
              <a:t> правил </a:t>
            </a:r>
            <a:r>
              <a:rPr lang="ru-RU" b="1" dirty="0" err="1">
                <a:latin typeface="Calibri" pitchFamily="34" charset="0"/>
              </a:rPr>
              <a:t>поведінки</a:t>
            </a:r>
            <a:r>
              <a:rPr lang="ru-RU" b="1" dirty="0">
                <a:latin typeface="Calibri" pitchFamily="34" charset="0"/>
              </a:rPr>
              <a:t>, </a:t>
            </a:r>
            <a:r>
              <a:rPr lang="ru-RU" b="1" dirty="0" err="1">
                <a:latin typeface="Calibri" pitchFamily="34" charset="0"/>
              </a:rPr>
              <a:t>що</a:t>
            </a:r>
            <a:r>
              <a:rPr lang="ru-RU" b="1" dirty="0">
                <a:latin typeface="Calibri" pitchFamily="34" charset="0"/>
              </a:rPr>
              <a:t> і в  реальному </a:t>
            </a:r>
            <a:r>
              <a:rPr lang="ru-RU" b="1" dirty="0" err="1">
                <a:latin typeface="Calibri" pitchFamily="34" charset="0"/>
              </a:rPr>
              <a:t>житті</a:t>
            </a:r>
            <a:r>
              <a:rPr lang="uk-UA" b="1" dirty="0">
                <a:latin typeface="Calibri" pitchFamily="34" charset="0"/>
              </a:rPr>
              <a:t>.</a:t>
            </a:r>
            <a:endParaRPr lang="ru-RU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 </a:t>
            </a:r>
            <a:r>
              <a:rPr lang="uk-UA" dirty="0">
                <a:latin typeface="Calibri" pitchFamily="34" charset="0"/>
              </a:rPr>
              <a:t> </a:t>
            </a:r>
            <a:r>
              <a:rPr lang="ru-RU" dirty="0">
                <a:latin typeface="Calibri" pitchFamily="34" charset="0"/>
              </a:rPr>
              <a:t>(</a:t>
            </a:r>
            <a:r>
              <a:rPr lang="ru-RU" dirty="0" err="1">
                <a:latin typeface="Calibri" pitchFamily="34" charset="0"/>
              </a:rPr>
              <a:t>Краще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дотримуватися</a:t>
            </a:r>
            <a:r>
              <a:rPr lang="ru-RU" dirty="0">
                <a:latin typeface="Calibri" pitchFamily="34" charset="0"/>
              </a:rPr>
              <a:t> закону як в реальному, так і у </a:t>
            </a:r>
            <a:r>
              <a:rPr lang="ru-RU" dirty="0" err="1">
                <a:latin typeface="Calibri" pitchFamily="34" charset="0"/>
              </a:rPr>
              <a:t>віртуальному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житті</a:t>
            </a:r>
            <a:r>
              <a:rPr lang="ru-RU" dirty="0">
                <a:latin typeface="Calibri" pitchFamily="34" charset="0"/>
              </a:rPr>
              <a:t>.)</a:t>
            </a:r>
          </a:p>
          <a:p>
            <a:pPr marL="800100" lvl="1" indent="-342900"/>
            <a:r>
              <a:rPr lang="ru-RU" b="1" dirty="0">
                <a:latin typeface="Calibri" pitchFamily="34" charset="0"/>
              </a:rPr>
              <a:t>3. </a:t>
            </a:r>
            <a:r>
              <a:rPr lang="ru-RU" b="1" dirty="0" err="1">
                <a:latin typeface="Calibri" pitchFamily="34" charset="0"/>
              </a:rPr>
              <a:t>Зберігайте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uk-UA" b="1" dirty="0">
                <a:latin typeface="Calibri" pitchFamily="34" charset="0"/>
              </a:rPr>
              <a:t>особистість. </a:t>
            </a:r>
          </a:p>
          <a:p>
            <a:pPr marL="800100" lvl="1" indent="-342900"/>
            <a:r>
              <a:rPr lang="ru-RU" dirty="0">
                <a:latin typeface="Calibri" pitchFamily="34" charset="0"/>
              </a:rPr>
              <a:t>(</a:t>
            </a:r>
            <a:r>
              <a:rPr lang="ru-RU" dirty="0" err="1">
                <a:latin typeface="Calibri" pitchFamily="34" charset="0"/>
              </a:rPr>
              <a:t>пам’ятайте</a:t>
            </a:r>
            <a:r>
              <a:rPr lang="ru-RU" dirty="0">
                <a:latin typeface="Calibri" pitchFamily="34" charset="0"/>
              </a:rPr>
              <a:t>, </a:t>
            </a:r>
            <a:r>
              <a:rPr lang="ru-RU" dirty="0" err="1">
                <a:latin typeface="Calibri" pitchFamily="34" charset="0"/>
              </a:rPr>
              <a:t>що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враження</a:t>
            </a:r>
            <a:r>
              <a:rPr lang="ru-RU" dirty="0">
                <a:latin typeface="Calibri" pitchFamily="34" charset="0"/>
              </a:rPr>
              <a:t> про Вас </a:t>
            </a:r>
            <a:r>
              <a:rPr lang="ru-RU" dirty="0" err="1">
                <a:latin typeface="Calibri" pitchFamily="34" charset="0"/>
              </a:rPr>
              <a:t>складатим</a:t>
            </a:r>
            <a:r>
              <a:rPr lang="uk-UA" dirty="0">
                <a:latin typeface="Calibri" pitchFamily="34" charset="0"/>
              </a:rPr>
              <a:t>е</a:t>
            </a:r>
            <a:r>
              <a:rPr lang="ru-RU" dirty="0" err="1">
                <a:latin typeface="Calibri" pitchFamily="34" charset="0"/>
              </a:rPr>
              <a:t>ть</a:t>
            </a:r>
            <a:r>
              <a:rPr lang="uk-UA" dirty="0">
                <a:latin typeface="Calibri" pitchFamily="34" charset="0"/>
              </a:rPr>
              <a:t>ся</a:t>
            </a:r>
            <a:r>
              <a:rPr lang="ru-RU" dirty="0">
                <a:latin typeface="Calibri" pitchFamily="34" charset="0"/>
              </a:rPr>
              <a:t> з Ваших </a:t>
            </a:r>
            <a:r>
              <a:rPr lang="ru-RU" dirty="0" err="1">
                <a:latin typeface="Calibri" pitchFamily="34" charset="0"/>
              </a:rPr>
              <a:t>висловлювань</a:t>
            </a:r>
            <a:r>
              <a:rPr lang="ru-RU" dirty="0">
                <a:latin typeface="Calibri" pitchFamily="34" charset="0"/>
              </a:rPr>
              <a:t>. )</a:t>
            </a:r>
          </a:p>
          <a:p>
            <a:r>
              <a:rPr lang="ru-RU" b="1" dirty="0">
                <a:latin typeface="Calibri" pitchFamily="34" charset="0"/>
              </a:rPr>
              <a:t>4. </a:t>
            </a:r>
            <a:r>
              <a:rPr lang="ru-RU" b="1" dirty="0" err="1">
                <a:latin typeface="Calibri" pitchFamily="34" charset="0"/>
              </a:rPr>
              <a:t>Допомагайте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 err="1">
                <a:latin typeface="Calibri" pitchFamily="34" charset="0"/>
              </a:rPr>
              <a:t>іншим</a:t>
            </a:r>
            <a:r>
              <a:rPr lang="ru-RU" b="1" dirty="0">
                <a:latin typeface="Calibri" pitchFamily="34" charset="0"/>
              </a:rPr>
              <a:t> там, де Ви </a:t>
            </a:r>
            <a:r>
              <a:rPr lang="ru-RU" b="1" dirty="0" err="1">
                <a:latin typeface="Calibri" pitchFamily="34" charset="0"/>
              </a:rPr>
              <a:t>спроможні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 err="1">
                <a:latin typeface="Calibri" pitchFamily="34" charset="0"/>
              </a:rPr>
              <a:t>це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 err="1">
                <a:latin typeface="Calibri" pitchFamily="34" charset="0"/>
              </a:rPr>
              <a:t>зробити</a:t>
            </a:r>
            <a:r>
              <a:rPr lang="uk-UA" b="1" dirty="0">
                <a:latin typeface="Calibri" pitchFamily="34" charset="0"/>
              </a:rPr>
              <a:t>.  </a:t>
            </a:r>
          </a:p>
          <a:p>
            <a:r>
              <a:rPr lang="en-US" b="1" dirty="0">
                <a:latin typeface="Calibri" pitchFamily="34" charset="0"/>
              </a:rPr>
              <a:t>    </a:t>
            </a:r>
            <a:r>
              <a:rPr lang="uk-UA" b="1" dirty="0">
                <a:latin typeface="Calibri" pitchFamily="34" charset="0"/>
              </a:rPr>
              <a:t>(</a:t>
            </a:r>
            <a:r>
              <a:rPr lang="ru-RU" dirty="0" err="1">
                <a:latin typeface="Calibri" pitchFamily="34" charset="0"/>
              </a:rPr>
              <a:t>Обмін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досвідом</a:t>
            </a:r>
            <a:r>
              <a:rPr lang="ru-RU" dirty="0">
                <a:latin typeface="Calibri" pitchFamily="34" charset="0"/>
              </a:rPr>
              <a:t> у </a:t>
            </a:r>
            <a:r>
              <a:rPr lang="ru-RU" dirty="0" err="1">
                <a:latin typeface="Calibri" pitchFamily="34" charset="0"/>
              </a:rPr>
              <a:t>Мережі</a:t>
            </a:r>
            <a:r>
              <a:rPr lang="ru-RU" dirty="0">
                <a:latin typeface="Calibri" pitchFamily="34" charset="0"/>
              </a:rPr>
              <a:t> – </a:t>
            </a:r>
            <a:r>
              <a:rPr lang="ru-RU" dirty="0" err="1">
                <a:latin typeface="Calibri" pitchFamily="34" charset="0"/>
              </a:rPr>
              <a:t>захоплива</a:t>
            </a:r>
            <a:r>
              <a:rPr lang="ru-RU" dirty="0">
                <a:latin typeface="Calibri" pitchFamily="34" charset="0"/>
              </a:rPr>
              <a:t> справа. )</a:t>
            </a:r>
          </a:p>
          <a:p>
            <a:pPr marL="800100" lvl="1" indent="-342900"/>
            <a:r>
              <a:rPr lang="ru-RU" b="1" dirty="0">
                <a:latin typeface="Calibri" pitchFamily="34" charset="0"/>
              </a:rPr>
              <a:t>5. Не в</a:t>
            </a:r>
            <a:r>
              <a:rPr lang="uk-UA" b="1" dirty="0" err="1">
                <a:latin typeface="Calibri" pitchFamily="34" charset="0"/>
              </a:rPr>
              <a:t>труча</a:t>
            </a:r>
            <a:r>
              <a:rPr lang="ru-RU" b="1" dirty="0" err="1">
                <a:latin typeface="Calibri" pitchFamily="34" charset="0"/>
              </a:rPr>
              <a:t>йте</a:t>
            </a:r>
            <a:r>
              <a:rPr lang="uk-UA" b="1" dirty="0" err="1">
                <a:latin typeface="Calibri" pitchFamily="34" charset="0"/>
              </a:rPr>
              <a:t>сь</a:t>
            </a:r>
            <a:r>
              <a:rPr lang="ru-RU" b="1" dirty="0">
                <a:latin typeface="Calibri" pitchFamily="34" charset="0"/>
              </a:rPr>
              <a:t> у </a:t>
            </a:r>
            <a:r>
              <a:rPr lang="ru-RU" b="1" dirty="0" err="1">
                <a:latin typeface="Calibri" pitchFamily="34" charset="0"/>
              </a:rPr>
              <a:t>конфлікти</a:t>
            </a:r>
            <a:r>
              <a:rPr lang="ru-RU" b="1" dirty="0">
                <a:latin typeface="Calibri" pitchFamily="34" charset="0"/>
              </a:rPr>
              <a:t> і не допускайте </a:t>
            </a:r>
            <a:r>
              <a:rPr lang="ru-RU" b="1" dirty="0" err="1">
                <a:latin typeface="Calibri" pitchFamily="34" charset="0"/>
              </a:rPr>
              <a:t>їх</a:t>
            </a:r>
            <a:r>
              <a:rPr lang="uk-UA" b="1" dirty="0">
                <a:latin typeface="Calibri" pitchFamily="34" charset="0"/>
              </a:rPr>
              <a:t>. </a:t>
            </a:r>
            <a:endParaRPr lang="ru-RU" dirty="0">
              <a:latin typeface="Calibri" pitchFamily="34" charset="0"/>
            </a:endParaRPr>
          </a:p>
          <a:p>
            <a:pPr marL="800100" lvl="1" indent="-342900"/>
            <a:r>
              <a:rPr lang="uk-UA" dirty="0">
                <a:latin typeface="Calibri" pitchFamily="34" charset="0"/>
              </a:rPr>
              <a:t>(</a:t>
            </a:r>
            <a:r>
              <a:rPr lang="ru-RU" dirty="0" err="1">
                <a:latin typeface="Calibri" pitchFamily="34" charset="0"/>
              </a:rPr>
              <a:t>Флейми</a:t>
            </a:r>
            <a:r>
              <a:rPr lang="ru-RU" dirty="0">
                <a:latin typeface="Calibri" pitchFamily="34" charset="0"/>
              </a:rPr>
              <a:t> – </a:t>
            </a:r>
            <a:r>
              <a:rPr lang="ru-RU" dirty="0" err="1">
                <a:latin typeface="Calibri" pitchFamily="34" charset="0"/>
              </a:rPr>
              <a:t>емоційні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висловлювання</a:t>
            </a:r>
            <a:r>
              <a:rPr lang="ru-RU" dirty="0">
                <a:latin typeface="Calibri" pitchFamily="34" charset="0"/>
              </a:rPr>
              <a:t>, </a:t>
            </a:r>
            <a:r>
              <a:rPr lang="uk-UA" dirty="0">
                <a:latin typeface="Calibri" pitchFamily="34" charset="0"/>
              </a:rPr>
              <a:t>що часто не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враху</a:t>
            </a:r>
            <a:r>
              <a:rPr lang="uk-UA" dirty="0" err="1">
                <a:latin typeface="Calibri" pitchFamily="34" charset="0"/>
              </a:rPr>
              <a:t>ють</a:t>
            </a:r>
            <a:r>
              <a:rPr lang="ru-RU" dirty="0">
                <a:latin typeface="Calibri" pitchFamily="34" charset="0"/>
              </a:rPr>
              <a:t> думки </a:t>
            </a:r>
            <a:r>
              <a:rPr lang="ru-RU" dirty="0" err="1">
                <a:latin typeface="Calibri" pitchFamily="34" charset="0"/>
              </a:rPr>
              <a:t>інших</a:t>
            </a:r>
            <a:r>
              <a:rPr lang="ru-RU" dirty="0">
                <a:latin typeface="Calibri" pitchFamily="34" charset="0"/>
              </a:rPr>
              <a:t>. )</a:t>
            </a:r>
          </a:p>
          <a:p>
            <a:r>
              <a:rPr lang="ru-RU" b="1" dirty="0">
                <a:latin typeface="Calibri" pitchFamily="34" charset="0"/>
              </a:rPr>
              <a:t>6. </a:t>
            </a:r>
            <a:r>
              <a:rPr lang="ru-RU" b="1" dirty="0" err="1">
                <a:latin typeface="Calibri" pitchFamily="34" charset="0"/>
              </a:rPr>
              <a:t>Пам’ятайте</a:t>
            </a:r>
            <a:r>
              <a:rPr lang="ru-RU" b="1" dirty="0">
                <a:latin typeface="Calibri" pitchFamily="34" charset="0"/>
              </a:rPr>
              <a:t> про </a:t>
            </a:r>
            <a:r>
              <a:rPr lang="ru-RU" b="1" dirty="0" err="1">
                <a:latin typeface="Calibri" pitchFamily="34" charset="0"/>
              </a:rPr>
              <a:t>безпеку</a:t>
            </a:r>
            <a:r>
              <a:rPr lang="uk-UA" b="1" dirty="0">
                <a:latin typeface="Calibri" pitchFamily="34" charset="0"/>
              </a:rPr>
              <a:t>. </a:t>
            </a:r>
          </a:p>
          <a:p>
            <a:r>
              <a:rPr lang="en-US" b="1" dirty="0">
                <a:latin typeface="Calibri" pitchFamily="34" charset="0"/>
              </a:rPr>
              <a:t>    </a:t>
            </a:r>
            <a:r>
              <a:rPr lang="uk-UA" b="1" dirty="0">
                <a:latin typeface="Calibri" pitchFamily="34" charset="0"/>
              </a:rPr>
              <a:t>( </a:t>
            </a:r>
            <a:r>
              <a:rPr lang="uk-UA" dirty="0" err="1">
                <a:latin typeface="Calibri" pitchFamily="34" charset="0"/>
              </a:rPr>
              <a:t>Мо</a:t>
            </a:r>
            <a:r>
              <a:rPr lang="ru-RU" dirty="0" err="1">
                <a:latin typeface="Calibri" pitchFamily="34" charset="0"/>
              </a:rPr>
              <a:t>жна</a:t>
            </a:r>
            <a:r>
              <a:rPr lang="ru-RU" dirty="0">
                <a:latin typeface="Calibri" pitchFamily="34" charset="0"/>
              </a:rPr>
              <a:t> легко стати </a:t>
            </a:r>
            <a:r>
              <a:rPr lang="ru-RU" dirty="0" err="1">
                <a:latin typeface="Calibri" pitchFamily="34" charset="0"/>
              </a:rPr>
              <a:t>мішенню</a:t>
            </a:r>
            <a:r>
              <a:rPr lang="ru-RU" dirty="0">
                <a:latin typeface="Calibri" pitchFamily="34" charset="0"/>
              </a:rPr>
              <a:t> для он-</a:t>
            </a:r>
            <a:r>
              <a:rPr lang="ru-RU" dirty="0" err="1">
                <a:latin typeface="Calibri" pitchFamily="34" charset="0"/>
              </a:rPr>
              <a:t>лайн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злочинців</a:t>
            </a:r>
            <a:r>
              <a:rPr lang="ru-RU" dirty="0">
                <a:latin typeface="Calibri" pitchFamily="34" charset="0"/>
              </a:rPr>
              <a:t>. )</a:t>
            </a:r>
            <a:endParaRPr lang="ru-RU" u="sng" dirty="0">
              <a:latin typeface="Calibri" pitchFamily="34" charset="0"/>
            </a:endParaRPr>
          </a:p>
          <a:p>
            <a:pPr marL="800100" lvl="1" indent="-342900"/>
            <a:r>
              <a:rPr lang="ru-RU" b="1" dirty="0">
                <a:latin typeface="Calibri" pitchFamily="34" charset="0"/>
              </a:rPr>
              <a:t>7. </a:t>
            </a:r>
            <a:r>
              <a:rPr lang="ru-RU" b="1" dirty="0" err="1">
                <a:latin typeface="Calibri" pitchFamily="34" charset="0"/>
              </a:rPr>
              <a:t>Поважайте</a:t>
            </a:r>
            <a:r>
              <a:rPr lang="ru-RU" b="1" dirty="0">
                <a:latin typeface="Calibri" pitchFamily="34" charset="0"/>
              </a:rPr>
              <a:t> право на </a:t>
            </a:r>
            <a:r>
              <a:rPr lang="ru-RU" b="1" dirty="0" err="1">
                <a:latin typeface="Calibri" pitchFamily="34" charset="0"/>
              </a:rPr>
              <a:t>приватне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 err="1">
                <a:latin typeface="Calibri" pitchFamily="34" charset="0"/>
              </a:rPr>
              <a:t>листування</a:t>
            </a:r>
            <a:r>
              <a:rPr lang="uk-UA" b="1" dirty="0">
                <a:latin typeface="Calibri" pitchFamily="34" charset="0"/>
              </a:rPr>
              <a:t>.</a:t>
            </a:r>
            <a:r>
              <a:rPr lang="en-US" b="1" dirty="0">
                <a:latin typeface="Calibri" pitchFamily="34" charset="0"/>
              </a:rPr>
              <a:t> </a:t>
            </a:r>
          </a:p>
          <a:p>
            <a:pPr marL="800100" lvl="1" indent="-342900"/>
            <a:r>
              <a:rPr lang="uk-UA" b="1" dirty="0">
                <a:latin typeface="Calibri" pitchFamily="34" charset="0"/>
              </a:rPr>
              <a:t>(</a:t>
            </a:r>
            <a:r>
              <a:rPr lang="ru-RU" dirty="0" err="1">
                <a:latin typeface="Calibri" pitchFamily="34" charset="0"/>
              </a:rPr>
              <a:t>Неповага</a:t>
            </a:r>
            <a:r>
              <a:rPr lang="ru-RU" dirty="0">
                <a:latin typeface="Calibri" pitchFamily="34" charset="0"/>
              </a:rPr>
              <a:t> до </a:t>
            </a:r>
            <a:r>
              <a:rPr lang="ru-RU" dirty="0" err="1">
                <a:latin typeface="Calibri" pitchFamily="34" charset="0"/>
              </a:rPr>
              <a:t>таємниці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листування</a:t>
            </a:r>
            <a:r>
              <a:rPr lang="ru-RU" dirty="0">
                <a:latin typeface="Calibri" pitchFamily="34" charset="0"/>
              </a:rPr>
              <a:t> – </a:t>
            </a:r>
            <a:r>
              <a:rPr lang="ru-RU" dirty="0" err="1">
                <a:latin typeface="Calibri" pitchFamily="34" charset="0"/>
              </a:rPr>
              <a:t>це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ознака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поганих</a:t>
            </a:r>
            <a:r>
              <a:rPr lang="ru-RU" dirty="0">
                <a:latin typeface="Calibri" pitchFamily="34" charset="0"/>
              </a:rPr>
              <a:t> манер</a:t>
            </a:r>
            <a:r>
              <a:rPr lang="uk-UA" dirty="0">
                <a:latin typeface="Calibri" pitchFamily="34" charset="0"/>
              </a:rPr>
              <a:t>.</a:t>
            </a:r>
            <a:r>
              <a:rPr lang="ru-RU" dirty="0">
                <a:latin typeface="Calibri" pitchFamily="34" charset="0"/>
              </a:rPr>
              <a:t> </a:t>
            </a:r>
          </a:p>
          <a:p>
            <a:r>
              <a:rPr lang="ru-RU" b="1" dirty="0">
                <a:latin typeface="Calibri" pitchFamily="34" charset="0"/>
              </a:rPr>
              <a:t>8. </a:t>
            </a:r>
            <a:r>
              <a:rPr lang="ru-RU" b="1" dirty="0" err="1">
                <a:latin typeface="Calibri" pitchFamily="34" charset="0"/>
              </a:rPr>
              <a:t>Пам’ятайте</a:t>
            </a:r>
            <a:r>
              <a:rPr lang="ru-RU" b="1" dirty="0">
                <a:latin typeface="Calibri" pitchFamily="34" charset="0"/>
              </a:rPr>
              <a:t> про </a:t>
            </a:r>
            <a:r>
              <a:rPr lang="ru-RU" b="1" dirty="0" err="1">
                <a:latin typeface="Calibri" pitchFamily="34" charset="0"/>
              </a:rPr>
              <a:t>авторське</a:t>
            </a:r>
            <a:r>
              <a:rPr lang="ru-RU" b="1" dirty="0">
                <a:latin typeface="Calibri" pitchFamily="34" charset="0"/>
              </a:rPr>
              <a:t> право</a:t>
            </a:r>
            <a:r>
              <a:rPr lang="uk-UA" b="1" dirty="0">
                <a:latin typeface="Calibri" pitchFamily="34" charset="0"/>
              </a:rPr>
              <a:t>.</a:t>
            </a:r>
            <a:r>
              <a:rPr lang="ru-RU" dirty="0">
                <a:latin typeface="Calibri" pitchFamily="34" charset="0"/>
              </a:rPr>
              <a:t> </a:t>
            </a:r>
          </a:p>
          <a:p>
            <a:r>
              <a:rPr lang="en-US" dirty="0">
                <a:latin typeface="Calibri" pitchFamily="34" charset="0"/>
              </a:rPr>
              <a:t>    </a:t>
            </a:r>
            <a:r>
              <a:rPr lang="uk-UA" dirty="0">
                <a:latin typeface="Calibri" pitchFamily="34" charset="0"/>
              </a:rPr>
              <a:t>(</a:t>
            </a:r>
            <a:r>
              <a:rPr lang="ru-RU" dirty="0">
                <a:latin typeface="Calibri" pitchFamily="34" charset="0"/>
              </a:rPr>
              <a:t>Не </a:t>
            </a:r>
            <a:r>
              <a:rPr lang="ru-RU" dirty="0" err="1">
                <a:latin typeface="Calibri" pitchFamily="34" charset="0"/>
              </a:rPr>
              <a:t>оголошуйте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інформацію</a:t>
            </a:r>
            <a:r>
              <a:rPr lang="ru-RU" dirty="0">
                <a:latin typeface="Calibri" pitchFamily="34" charset="0"/>
              </a:rPr>
              <a:t>, </a:t>
            </a:r>
            <a:r>
              <a:rPr lang="ru-RU" dirty="0" err="1">
                <a:latin typeface="Calibri" pitchFamily="34" charset="0"/>
              </a:rPr>
              <a:t>завантажену</a:t>
            </a:r>
            <a:r>
              <a:rPr lang="ru-RU" dirty="0">
                <a:latin typeface="Calibri" pitchFamily="34" charset="0"/>
              </a:rPr>
              <a:t> з </a:t>
            </a:r>
            <a:r>
              <a:rPr lang="ru-RU" dirty="0" err="1">
                <a:latin typeface="Calibri" pitchFamily="34" charset="0"/>
              </a:rPr>
              <a:t>Інтернету</a:t>
            </a:r>
            <a:r>
              <a:rPr lang="ru-RU" dirty="0">
                <a:latin typeface="Calibri" pitchFamily="34" charset="0"/>
              </a:rPr>
              <a:t>,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   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сво</a:t>
            </a:r>
            <a:r>
              <a:rPr lang="uk-UA" dirty="0" err="1">
                <a:latin typeface="Calibri" pitchFamily="34" charset="0"/>
              </a:rPr>
              <a:t>єю</a:t>
            </a:r>
            <a:r>
              <a:rPr lang="ru-RU" dirty="0">
                <a:latin typeface="Calibri" pitchFamily="34" charset="0"/>
              </a:rPr>
              <a:t> </a:t>
            </a:r>
            <a:r>
              <a:rPr lang="ru-RU" dirty="0" err="1">
                <a:latin typeface="Calibri" pitchFamily="34" charset="0"/>
              </a:rPr>
              <a:t>власн</a:t>
            </a:r>
            <a:r>
              <a:rPr lang="uk-UA" dirty="0" err="1">
                <a:latin typeface="Calibri" pitchFamily="34" charset="0"/>
              </a:rPr>
              <a:t>ою</a:t>
            </a:r>
            <a:r>
              <a:rPr lang="ru-RU" dirty="0">
                <a:latin typeface="Calibri" pitchFamily="34" charset="0"/>
              </a:rPr>
              <a:t>.)</a:t>
            </a:r>
          </a:p>
          <a:p>
            <a:pPr marL="800100" lvl="1" indent="-342900"/>
            <a:r>
              <a:rPr lang="ru-RU" b="1" dirty="0">
                <a:latin typeface="Calibri" pitchFamily="34" charset="0"/>
              </a:rPr>
              <a:t>9. Не </a:t>
            </a:r>
            <a:r>
              <a:rPr lang="ru-RU" b="1" dirty="0" err="1">
                <a:latin typeface="Calibri" pitchFamily="34" charset="0"/>
              </a:rPr>
              <a:t>зловживайте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 err="1">
                <a:latin typeface="Calibri" pitchFamily="34" charset="0"/>
              </a:rPr>
              <a:t>своїми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 err="1">
                <a:latin typeface="Calibri" pitchFamily="34" charset="0"/>
              </a:rPr>
              <a:t>можливостями</a:t>
            </a:r>
            <a:r>
              <a:rPr lang="uk-UA" b="1" dirty="0">
                <a:latin typeface="Calibri" pitchFamily="34" charset="0"/>
              </a:rPr>
              <a:t>.</a:t>
            </a:r>
            <a:endParaRPr lang="ru-RU" dirty="0">
              <a:latin typeface="Calibri" pitchFamily="34" charset="0"/>
            </a:endParaRPr>
          </a:p>
          <a:p>
            <a:pPr marL="800100" lvl="1" indent="-342900"/>
            <a:r>
              <a:rPr lang="uk-UA" dirty="0">
                <a:latin typeface="Calibri" pitchFamily="34" charset="0"/>
              </a:rPr>
              <a:t>(</a:t>
            </a:r>
            <a:r>
              <a:rPr lang="ru-RU" dirty="0" err="1">
                <a:latin typeface="Calibri" pitchFamily="34" charset="0"/>
              </a:rPr>
              <a:t>Деякі</a:t>
            </a:r>
            <a:r>
              <a:rPr lang="ru-RU" dirty="0">
                <a:latin typeface="Calibri" pitchFamily="34" charset="0"/>
              </a:rPr>
              <a:t> «</a:t>
            </a:r>
            <a:r>
              <a:rPr lang="ru-RU" dirty="0" err="1">
                <a:latin typeface="Calibri" pitchFamily="34" charset="0"/>
              </a:rPr>
              <a:t>нетизяни</a:t>
            </a:r>
            <a:r>
              <a:rPr lang="ru-RU" dirty="0">
                <a:latin typeface="Calibri" pitchFamily="34" charset="0"/>
              </a:rPr>
              <a:t>» </a:t>
            </a:r>
            <a:r>
              <a:rPr lang="ru-RU" dirty="0" err="1">
                <a:latin typeface="Calibri" pitchFamily="34" charset="0"/>
              </a:rPr>
              <a:t>відчувають</a:t>
            </a:r>
            <a:r>
              <a:rPr lang="ru-RU" dirty="0">
                <a:latin typeface="Calibri" pitchFamily="34" charset="0"/>
              </a:rPr>
              <a:t> себе </a:t>
            </a:r>
            <a:r>
              <a:rPr lang="ru-RU" dirty="0" err="1">
                <a:latin typeface="Calibri" pitchFamily="34" charset="0"/>
              </a:rPr>
              <a:t>професіоналами</a:t>
            </a:r>
            <a:r>
              <a:rPr lang="ru-RU" dirty="0">
                <a:latin typeface="Calibri" pitchFamily="34" charset="0"/>
              </a:rPr>
              <a:t>. )</a:t>
            </a:r>
          </a:p>
          <a:p>
            <a:r>
              <a:rPr lang="ru-RU" b="1" dirty="0">
                <a:latin typeface="Calibri" pitchFamily="34" charset="0"/>
              </a:rPr>
              <a:t>10. </a:t>
            </a:r>
            <a:r>
              <a:rPr lang="ru-RU" b="1" dirty="0" err="1">
                <a:latin typeface="Calibri" pitchFamily="34" charset="0"/>
              </a:rPr>
              <a:t>Вчіться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 err="1">
                <a:latin typeface="Calibri" pitchFamily="34" charset="0"/>
              </a:rPr>
              <a:t>пробачати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 err="1">
                <a:latin typeface="Calibri" pitchFamily="34" charset="0"/>
              </a:rPr>
              <a:t>помилки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 err="1">
                <a:latin typeface="Calibri" pitchFamily="34" charset="0"/>
              </a:rPr>
              <a:t>іншим</a:t>
            </a:r>
            <a:r>
              <a:rPr lang="uk-UA" b="1" dirty="0">
                <a:latin typeface="Calibri" pitchFamily="34" charset="0"/>
              </a:rPr>
              <a:t>.</a:t>
            </a:r>
            <a:endParaRPr lang="ru-RU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     </a:t>
            </a:r>
            <a:r>
              <a:rPr lang="uk-UA" dirty="0">
                <a:latin typeface="Calibri" pitchFamily="34" charset="0"/>
              </a:rPr>
              <a:t>(</a:t>
            </a:r>
            <a:r>
              <a:rPr lang="ru-RU" dirty="0">
                <a:latin typeface="Calibri" pitchFamily="34" charset="0"/>
              </a:rPr>
              <a:t>Не будьте </a:t>
            </a:r>
            <a:r>
              <a:rPr lang="uk-UA" dirty="0" err="1">
                <a:latin typeface="Calibri" pitchFamily="34" charset="0"/>
              </a:rPr>
              <a:t>зарозуміл</a:t>
            </a:r>
            <a:r>
              <a:rPr lang="ru-RU" dirty="0">
                <a:latin typeface="Calibri" pitchFamily="34" charset="0"/>
              </a:rPr>
              <a:t>ими і </a:t>
            </a:r>
            <a:r>
              <a:rPr lang="ru-RU" dirty="0" err="1">
                <a:latin typeface="Calibri" pitchFamily="34" charset="0"/>
              </a:rPr>
              <a:t>гордовитими</a:t>
            </a:r>
            <a:r>
              <a:rPr lang="ru-RU" dirty="0">
                <a:latin typeface="Calibri" pitchFamily="34" charset="0"/>
              </a:rPr>
              <a:t>. )</a:t>
            </a:r>
          </a:p>
          <a:p>
            <a:endParaRPr lang="ru-RU" sz="1600" dirty="0">
              <a:latin typeface="Calibri" pitchFamily="34" charset="0"/>
            </a:endParaRPr>
          </a:p>
          <a:p>
            <a:endParaRPr lang="ru-RU" sz="1600" dirty="0">
              <a:latin typeface="Calibri" pitchFamily="34" charset="0"/>
            </a:endParaRPr>
          </a:p>
          <a:p>
            <a:endParaRPr lang="ru-RU" sz="1600" dirty="0">
              <a:latin typeface="Calibri" pitchFamily="34" charset="0"/>
            </a:endParaRPr>
          </a:p>
          <a:p>
            <a:r>
              <a:rPr lang="ru-RU" sz="1600" b="1" dirty="0">
                <a:latin typeface="Calibri" pitchFamily="34" charset="0"/>
              </a:rPr>
              <a:t> </a:t>
            </a:r>
            <a:endParaRPr lang="ru-RU" sz="1600" dirty="0">
              <a:latin typeface="Calibri" pitchFamily="34" charset="0"/>
            </a:endParaRPr>
          </a:p>
          <a:p>
            <a:pPr algn="just" eaLnBrk="0" hangingPunct="0"/>
            <a:r>
              <a:rPr lang="ru-RU" sz="1600" dirty="0">
                <a:latin typeface="Calibri" pitchFamily="34" charset="0"/>
              </a:rPr>
              <a:t> </a:t>
            </a:r>
            <a:r>
              <a:rPr lang="uk-UA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/>
          </a:p>
        </p:txBody>
      </p:sp>
      <p:pic>
        <p:nvPicPr>
          <p:cNvPr id="6147" name="Рисунок 2" descr="safe-internet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4000500"/>
            <a:ext cx="25717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logo_100x1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571480"/>
            <a:ext cx="1785918" cy="1714512"/>
          </a:xfrm>
          <a:prstGeom prst="flowChartConnector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412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221667" y="2132856"/>
            <a:ext cx="7408333" cy="4353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400" b="1" dirty="0">
                <a:latin typeface="+mj-lt"/>
              </a:rPr>
              <a:t>Ось і дзвоник пролунав</a:t>
            </a:r>
            <a:endParaRPr lang="ru-RU" sz="4400" b="1" dirty="0">
              <a:latin typeface="+mj-lt"/>
            </a:endParaRPr>
          </a:p>
          <a:p>
            <a:pPr marL="0" indent="0" algn="ctr">
              <a:buNone/>
            </a:pPr>
            <a:r>
              <a:rPr lang="uk-UA" sz="4400" b="1" dirty="0">
                <a:latin typeface="+mj-lt"/>
              </a:rPr>
              <a:t>На урок нас всіх позвав.</a:t>
            </a:r>
            <a:endParaRPr lang="ru-RU" sz="4400" b="1" dirty="0">
              <a:latin typeface="+mj-lt"/>
            </a:endParaRPr>
          </a:p>
          <a:p>
            <a:pPr marL="0" indent="0" algn="ctr">
              <a:buNone/>
            </a:pPr>
            <a:r>
              <a:rPr lang="uk-UA" sz="4400" b="1" dirty="0">
                <a:latin typeface="+mj-lt"/>
              </a:rPr>
              <a:t>Тож часу дарма не гаймо.</a:t>
            </a:r>
            <a:endParaRPr lang="ru-RU" sz="4400" b="1" dirty="0">
              <a:latin typeface="+mj-lt"/>
            </a:endParaRPr>
          </a:p>
          <a:p>
            <a:pPr marL="0" indent="0" algn="ctr">
              <a:buNone/>
            </a:pPr>
            <a:r>
              <a:rPr lang="uk-UA" sz="4400" b="1" dirty="0">
                <a:latin typeface="+mj-lt"/>
              </a:rPr>
              <a:t>До роботи приступаймо.</a:t>
            </a:r>
            <a:endParaRPr lang="ru-RU" sz="4400" b="1" dirty="0">
              <a:latin typeface="+mj-lt"/>
            </a:endParaRPr>
          </a:p>
        </p:txBody>
      </p:sp>
      <p:pic>
        <p:nvPicPr>
          <p:cNvPr id="1026" name="Picture 2" descr="C:\Users\Администратор\Desktop\image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712"/>
            <a:ext cx="2429516" cy="24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75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596" y="296652"/>
            <a:ext cx="7380820" cy="90011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b="1" i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Таємниця</a:t>
            </a:r>
            <a:r>
              <a:rPr lang="ru-RU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i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683568" y="2132856"/>
            <a:ext cx="7920000" cy="4248000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Завдання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: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учасників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певні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таємниці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хоче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вони стали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відомі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іншим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Напишіть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папері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одну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таку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подію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8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Регламент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: </a:t>
            </a:r>
            <a:r>
              <a:rPr lang="en-US" sz="2800" dirty="0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5 </a:t>
            </a:r>
            <a:r>
              <a:rPr lang="en-US" sz="2800" dirty="0" err="1">
                <a:solidFill>
                  <a:schemeClr val="dk1"/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хвилин</a:t>
            </a:r>
            <a:endParaRPr lang="en-US" sz="2800" dirty="0">
              <a:solidFill>
                <a:schemeClr val="dk1"/>
              </a:solidFill>
              <a:latin typeface="Times New Roman" pitchFamily="18" charset="0"/>
              <a:ea typeface="Comic Sans MS"/>
              <a:cs typeface="Times New Roman" pitchFamily="18" charset="0"/>
              <a:sym typeface="Comic Sans M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99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</a:rPr>
              <a:t>Розміщують особисту інформацію в мережі</a:t>
            </a:r>
            <a:endParaRPr lang="uk-UA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21" descr="C:\Users\Julia Gumenyak\AppData\Local\Microsoft\Windows\Temporary Internet Files\Content.Word\Onlandia_Poster_420x594_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80" y="5949280"/>
            <a:ext cx="1769368" cy="85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081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Повідомляють інформацію про батьків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21" descr="C:\Users\Julia Gumenyak\AppData\Local\Microsoft\Windows\Temporary Internet Files\Content.Word\Onlandia_Poster_420x594_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80" y="5949280"/>
            <a:ext cx="1769368" cy="85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974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uk-UA" dirty="0" smtClean="0"/>
              <a:t>Переваги </a:t>
            </a:r>
            <a:r>
              <a:rPr lang="uk-UA" dirty="0" err="1" smtClean="0"/>
              <a:t>“Всесвітньої</a:t>
            </a:r>
            <a:r>
              <a:rPr lang="uk-UA" dirty="0" smtClean="0"/>
              <a:t> </a:t>
            </a:r>
            <a:r>
              <a:rPr lang="uk-UA" dirty="0" err="1" smtClean="0"/>
              <a:t>павутини”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060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uk-UA" dirty="0" smtClean="0"/>
              <a:t>Недоліки </a:t>
            </a:r>
            <a:r>
              <a:rPr lang="uk-UA" dirty="0" err="1" smtClean="0"/>
              <a:t>“Всесвітньої</a:t>
            </a:r>
            <a:r>
              <a:rPr lang="uk-UA" dirty="0" smtClean="0"/>
              <a:t> </a:t>
            </a:r>
            <a:r>
              <a:rPr lang="uk-UA" dirty="0" err="1" smtClean="0"/>
              <a:t>павутини”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786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4602840"/>
          </a:xfrm>
        </p:spPr>
        <p:txBody>
          <a:bodyPr>
            <a:normAutofit/>
          </a:bodyPr>
          <a:lstStyle/>
          <a:p>
            <a:r>
              <a:rPr lang="uk-UA" sz="4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безпеки в </a:t>
            </a:r>
            <a:r>
              <a:rPr lang="uk-UA" sz="4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4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нтернеті </a:t>
            </a:r>
            <a:br>
              <a:rPr lang="uk-UA" sz="4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дітей</a:t>
            </a:r>
            <a:endParaRPr lang="uk-UA" sz="48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52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543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64" y="3068960"/>
            <a:ext cx="327342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4" y="2518776"/>
            <a:ext cx="5812589" cy="433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9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1"/>
          <a:stretch>
            <a:fillRect/>
          </a:stretch>
        </p:blipFill>
        <p:spPr bwMode="auto">
          <a:xfrm>
            <a:off x="838200" y="457200"/>
            <a:ext cx="75438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23" y="2132856"/>
            <a:ext cx="4977352" cy="390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43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3"/>
          <a:stretch>
            <a:fillRect/>
          </a:stretch>
        </p:blipFill>
        <p:spPr bwMode="auto">
          <a:xfrm>
            <a:off x="838200" y="304800"/>
            <a:ext cx="7696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424815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000500"/>
            <a:ext cx="28384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77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Зустрічаються з віртуальними незнайомцями в реальному житті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055590"/>
              </p:ext>
            </p:extLst>
          </p:nvPr>
        </p:nvGraphicFramePr>
        <p:xfrm>
          <a:off x="611560" y="1600201"/>
          <a:ext cx="8075240" cy="434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03648" y="6093296"/>
            <a:ext cx="136815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10-11 </a:t>
            </a:r>
            <a:r>
              <a:rPr lang="uk-UA" dirty="0" smtClean="0">
                <a:solidFill>
                  <a:schemeClr val="tx1"/>
                </a:solidFill>
              </a:rPr>
              <a:t>років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6093296"/>
            <a:ext cx="136815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12-13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років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6093296"/>
            <a:ext cx="136815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15-17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років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6093296"/>
            <a:ext cx="1368152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14-15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років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10" name="Рисунок 21" descr="C:\Users\Julia Gumenyak\AppData\Local\Microsoft\Windows\Temporary Internet Files\Content.Word\Onlandia_Poster_420x594_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80" y="5949280"/>
            <a:ext cx="1769368" cy="85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42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916832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«</a:t>
            </a:r>
            <a:r>
              <a:rPr lang="ru-RU" sz="4800" b="1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Хто</a:t>
            </a:r>
            <a:r>
              <a:rPr lang="ru-RU" sz="48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4800" b="1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володіє</a:t>
            </a:r>
            <a:r>
              <a:rPr lang="ru-RU" sz="48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4800" b="1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інформацією</a:t>
            </a:r>
            <a:r>
              <a:rPr lang="ru-RU" sz="48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той </a:t>
            </a:r>
            <a:r>
              <a:rPr lang="ru-RU" sz="4800" b="1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володіє</a:t>
            </a:r>
            <a:r>
              <a:rPr lang="ru-RU" sz="4800" b="1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4800" b="1" i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світом</a:t>
            </a:r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»</a:t>
            </a:r>
          </a:p>
          <a:p>
            <a:pPr algn="r"/>
            <a:endParaRPr lang="ru-RU" sz="3600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r"/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Уїнстон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Черчілль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10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r="2165"/>
          <a:stretch>
            <a:fillRect/>
          </a:stretch>
        </p:blipFill>
        <p:spPr bwMode="auto">
          <a:xfrm>
            <a:off x="683568" y="457200"/>
            <a:ext cx="7892107" cy="181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52936"/>
            <a:ext cx="693055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77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4707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54102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30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806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44" y="2133600"/>
            <a:ext cx="6203484" cy="431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0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872067" y="2675467"/>
            <a:ext cx="7444349" cy="75353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Online-bezpeka.kyivstar.ua –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консультант з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онлайн-безпеки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від компанії «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Київстар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Гарячі лінії з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нтернет-безпеки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Місце для вмісту 1"/>
          <p:cNvSpPr txBox="1">
            <a:spLocks/>
          </p:cNvSpPr>
          <p:nvPr/>
        </p:nvSpPr>
        <p:spPr>
          <a:xfrm>
            <a:off x="899592" y="3429000"/>
            <a:ext cx="7444349" cy="7535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Internetbezpeka.org.ua –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тут ви можете повідомити про випадки дитячої порнографії 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нтернеті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Місце для вмісту 1"/>
          <p:cNvSpPr txBox="1">
            <a:spLocks/>
          </p:cNvSpPr>
          <p:nvPr/>
        </p:nvSpPr>
        <p:spPr>
          <a:xfrm>
            <a:off x="899592" y="4176671"/>
            <a:ext cx="7776864" cy="908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Національна «гаряча» лінія з питань протидії домашньому насильству і захисту прав дітей – 0 800 500  335 та 386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Місце для вмісту 1"/>
          <p:cNvSpPr txBox="1">
            <a:spLocks/>
          </p:cNvSpPr>
          <p:nvPr/>
        </p:nvSpPr>
        <p:spPr>
          <a:xfrm>
            <a:off x="876110" y="4941168"/>
            <a:ext cx="7444349" cy="753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Телефон Довіри МВС України: +38044 254 76 04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3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571473" y="2675467"/>
            <a:ext cx="8104984" cy="35396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 даний час Інтернет є ще один «світ», в якого досить багато корисного, але також багато і негативного. Чим більше працюєш в Інтернеті, тим більше бачиш у ньому свої «плюси» та «мінуси».  Перше враження оманливе. І на жаль ми розуміємо це з часом.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Висновок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79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ндрей\Desktop\Безпека\images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1"/>
            <a:ext cx="6408712" cy="41357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683568" y="2634903"/>
            <a:ext cx="7480341" cy="3450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Це всесвітня </a:t>
            </a:r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комп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ютерна</a:t>
            </a:r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 мережа, що об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єднує</a:t>
            </a:r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 різні мережі та окремі </a:t>
            </a:r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комп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4400" dirty="0" err="1" smtClean="0">
                <a:latin typeface="Times New Roman" pitchFamily="18" charset="0"/>
                <a:cs typeface="Times New Roman" pitchFamily="18" charset="0"/>
              </a:rPr>
              <a:t>ютери</a:t>
            </a:r>
            <a:endParaRPr lang="uk-UA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 ж таке </a:t>
            </a:r>
            <a:r>
              <a:rPr lang="uk-UA" sz="5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5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нтернет???</a:t>
            </a:r>
            <a:endParaRPr lang="uk-UA" sz="5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604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96% дітей користуються Інтернетом 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420886"/>
          <a:ext cx="8229600" cy="3330264"/>
        </p:xfrm>
        <a:graphic>
          <a:graphicData uri="http://schemas.openxmlformats.org/drawingml/2006/table">
            <a:tbl>
              <a:tblPr/>
              <a:tblGrid>
                <a:gridCol w="2057400"/>
                <a:gridCol w="2057400"/>
                <a:gridCol w="2057400"/>
                <a:gridCol w="2057400"/>
              </a:tblGrid>
              <a:tr h="6192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 smtClean="0">
                          <a:latin typeface="+mn-lt"/>
                          <a:ea typeface="Calibri"/>
                          <a:cs typeface="Times New Roman"/>
                        </a:rPr>
                        <a:t>Щодня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 smtClean="0">
                          <a:latin typeface="+mn-lt"/>
                          <a:ea typeface="Calibri"/>
                          <a:cs typeface="Times New Roman"/>
                        </a:rPr>
                        <a:t>3 </a:t>
                      </a:r>
                      <a:r>
                        <a:rPr lang="uk-UA" sz="2400" b="1" dirty="0">
                          <a:latin typeface="+mn-lt"/>
                          <a:ea typeface="Calibri"/>
                          <a:cs typeface="Times New Roman"/>
                        </a:rPr>
                        <a:t>рази в тиждень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b="1" dirty="0" smtClean="0">
                          <a:latin typeface="+mn-lt"/>
                          <a:ea typeface="Calibri"/>
                          <a:cs typeface="Times New Roman"/>
                        </a:rPr>
                        <a:t>1 </a:t>
                      </a:r>
                      <a:r>
                        <a:rPr lang="uk-UA" sz="2400" b="1" dirty="0">
                          <a:latin typeface="+mn-lt"/>
                          <a:ea typeface="Calibri"/>
                          <a:cs typeface="Times New Roman"/>
                        </a:rPr>
                        <a:t>раз на тиждень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</a:tr>
              <a:tr h="6192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10-11 </a:t>
                      </a:r>
                      <a:r>
                        <a:rPr lang="uk-UA" sz="2400" b="1" dirty="0">
                          <a:latin typeface="+mn-lt"/>
                          <a:ea typeface="Calibri"/>
                          <a:cs typeface="Times New Roman"/>
                        </a:rPr>
                        <a:t>років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+mn-lt"/>
                          <a:ea typeface="Calibri"/>
                          <a:cs typeface="Times New Roman"/>
                        </a:rPr>
                        <a:t>10%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75%</a:t>
                      </a:r>
                      <a:endParaRPr lang="uk-UA" sz="24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+mn-lt"/>
                          <a:ea typeface="Calibri"/>
                          <a:cs typeface="Times New Roman"/>
                        </a:rPr>
                        <a:t>15%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6192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12-13 </a:t>
                      </a:r>
                      <a:r>
                        <a:rPr lang="uk-UA" sz="2400" b="1" dirty="0">
                          <a:latin typeface="+mn-lt"/>
                          <a:ea typeface="Calibri"/>
                          <a:cs typeface="Times New Roman"/>
                        </a:rPr>
                        <a:t>років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+mn-lt"/>
                          <a:ea typeface="Calibri"/>
                          <a:cs typeface="Times New Roman"/>
                        </a:rPr>
                        <a:t>22%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67%</a:t>
                      </a:r>
                      <a:endParaRPr lang="uk-UA" sz="24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+mn-lt"/>
                          <a:ea typeface="Calibri"/>
                          <a:cs typeface="Times New Roman"/>
                        </a:rPr>
                        <a:t>11%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6192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14-15 </a:t>
                      </a:r>
                      <a:r>
                        <a:rPr lang="uk-UA" sz="2400" b="1" dirty="0">
                          <a:latin typeface="+mn-lt"/>
                          <a:ea typeface="Calibri"/>
                          <a:cs typeface="Times New Roman"/>
                        </a:rPr>
                        <a:t>років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+mn-lt"/>
                          <a:ea typeface="Calibri"/>
                          <a:cs typeface="Times New Roman"/>
                        </a:rPr>
                        <a:t>34%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54%</a:t>
                      </a:r>
                      <a:endParaRPr lang="uk-UA" sz="24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+mn-lt"/>
                          <a:ea typeface="Calibri"/>
                          <a:cs typeface="Times New Roman"/>
                        </a:rPr>
                        <a:t>12%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6192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uk-UA" sz="2400" b="1" dirty="0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ru-RU" sz="2400" b="1" dirty="0">
                          <a:latin typeface="+mn-lt"/>
                          <a:ea typeface="Calibri"/>
                          <a:cs typeface="Times New Roman"/>
                        </a:rPr>
                        <a:t>-17 </a:t>
                      </a:r>
                      <a:r>
                        <a:rPr lang="uk-UA" sz="2400" b="1" dirty="0">
                          <a:latin typeface="+mn-lt"/>
                          <a:ea typeface="Calibri"/>
                          <a:cs typeface="Times New Roman"/>
                        </a:rPr>
                        <a:t>років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65%</a:t>
                      </a:r>
                      <a:endParaRPr lang="uk-UA" sz="2400" dirty="0">
                        <a:solidFill>
                          <a:srgbClr val="FF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+mn-lt"/>
                          <a:ea typeface="Calibri"/>
                          <a:cs typeface="Times New Roman"/>
                        </a:rPr>
                        <a:t>24%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+mn-lt"/>
                          <a:ea typeface="Calibri"/>
                          <a:cs typeface="Times New Roman"/>
                        </a:rPr>
                        <a:t>11%</a:t>
                      </a:r>
                      <a:endParaRPr lang="uk-UA" sz="2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940" marR="11940" marT="1194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0015" y="1770584"/>
            <a:ext cx="63039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Активність виходу дітей в мережу Інтернет, %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Рисунок 21" descr="C:\Users\Julia Gumenyak\AppData\Local\Microsoft\Windows\Temporary Internet Files\Content.Word\Onlandia_Poster_420x594_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" y="5949280"/>
            <a:ext cx="1769368" cy="85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829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1600" i="1" dirty="0" smtClean="0"/>
              <a:t>	</a:t>
            </a:r>
            <a:endParaRPr lang="uk-UA" sz="1600" dirty="0" smtClean="0"/>
          </a:p>
          <a:p>
            <a:pPr>
              <a:buFont typeface="Wingdings" pitchFamily="2" charset="2"/>
              <a:buNone/>
            </a:pPr>
            <a:r>
              <a:rPr lang="uk-UA" sz="1600" dirty="0" smtClean="0">
                <a:solidFill>
                  <a:schemeClr val="tx1"/>
                </a:solidFill>
              </a:rPr>
              <a:t>		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uk-UA" sz="1600" dirty="0" smtClean="0">
                <a:solidFill>
                  <a:schemeClr val="tx1"/>
                </a:solidFill>
              </a:rPr>
              <a:t>	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uk-UA" sz="1600" b="1" dirty="0">
              <a:solidFill>
                <a:schemeClr val="tx1"/>
              </a:solidFill>
            </a:endParaRP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uk-UA" sz="1600" b="1" dirty="0" smtClean="0">
              <a:solidFill>
                <a:schemeClr val="tx1"/>
              </a:solidFill>
            </a:endParaRP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uk-UA" sz="1600" b="1" dirty="0">
              <a:solidFill>
                <a:schemeClr val="tx1"/>
              </a:solidFill>
            </a:endParaRP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uk-UA" sz="1600" b="1" dirty="0" smtClean="0">
              <a:solidFill>
                <a:schemeClr val="tx1"/>
              </a:solidFill>
            </a:endParaRP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uk-UA" sz="1600" b="1" dirty="0">
              <a:solidFill>
                <a:schemeClr val="tx1"/>
              </a:solidFill>
            </a:endParaRP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endParaRPr lang="uk-UA" sz="1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79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132856"/>
            <a:ext cx="8640960" cy="4464496"/>
          </a:xfrm>
        </p:spPr>
        <p:txBody>
          <a:bodyPr>
            <a:noAutofit/>
          </a:bodyPr>
          <a:lstStyle/>
          <a:p>
            <a:pPr lvl="0" fontAlgn="base"/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Уважно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слухати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один одного.</a:t>
            </a:r>
          </a:p>
          <a:p>
            <a:pPr lvl="0" fontAlgn="base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Бути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активними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виконувати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викрикувати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</a:t>
            </a:r>
            <a:r>
              <a:rPr lang="uk-UA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піднімати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руку.</a:t>
            </a:r>
          </a:p>
          <a:p>
            <a:pPr lvl="0" fontAlgn="base"/>
            <a:r>
              <a:rPr lang="uk-UA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оворити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думаєш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r>
              <a:rPr lang="uk-UA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ворити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темою.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/>
            <a:r>
              <a:rPr lang="uk-UA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критикувати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бути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толерантним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r>
              <a:rPr lang="uk-UA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оворити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коротко, не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перебивати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виступаючого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/>
            <a:r>
              <a:rPr lang="uk-UA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отримуватись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регламенту.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mbria" pitchFamily="18" charset="0"/>
              </a:rPr>
              <a:t>Правила роботи</a:t>
            </a:r>
            <a:endParaRPr lang="ru-RU" sz="4800" b="1" i="1" dirty="0">
              <a:solidFill>
                <a:schemeClr val="accent1">
                  <a:lumMod val="20000"/>
                  <a:lumOff val="8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28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273910" y="285729"/>
            <a:ext cx="8546561" cy="7670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sz="3200" dirty="0" err="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Інтернет</a:t>
            </a:r>
            <a:r>
              <a:rPr lang="en-US" sz="32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– </a:t>
            </a:r>
            <a:r>
              <a:rPr lang="en-US" sz="3200" dirty="0" err="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світ</a:t>
            </a:r>
            <a:r>
              <a:rPr lang="en-US" sz="32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широких</a:t>
            </a:r>
            <a:r>
              <a:rPr lang="en-US" sz="3200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можливостей</a:t>
            </a:r>
            <a:endParaRPr lang="en-US" sz="3200" b="1" i="0" u="none" strike="noStrike" cap="none" baseline="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1600088"/>
            <a:ext cx="6768752" cy="52292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26740" y="4229358"/>
            <a:ext cx="2411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Спілкува</a:t>
            </a:r>
            <a:r>
              <a:rPr lang="uk-UA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ння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з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друзями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родиною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,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omic Sans MS"/>
                <a:cs typeface="Times New Roman" pitchFamily="18" charset="0"/>
                <a:sym typeface="Comic Sans MS"/>
              </a:rPr>
              <a:t>колегами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9" y="4365104"/>
            <a:ext cx="2752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Пошук інформації</a:t>
            </a:r>
            <a:endParaRPr lang="uk-UA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5975413"/>
            <a:ext cx="1279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Розваги</a:t>
            </a:r>
            <a:endParaRPr lang="uk-UA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577" y="2992027"/>
            <a:ext cx="2621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Інтернет-послуги</a:t>
            </a:r>
            <a:endParaRPr lang="uk-UA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26740" y="2220833"/>
            <a:ext cx="2237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Завантаження звукових та </a:t>
            </a:r>
            <a:r>
              <a:rPr lang="uk-UA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відеофайлів</a:t>
            </a:r>
            <a:endParaRPr lang="uk-UA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5503584"/>
            <a:ext cx="1581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uk-UA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90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Що діти роблять в Інтернеті?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40832834"/>
              </p:ext>
            </p:extLst>
          </p:nvPr>
        </p:nvGraphicFramePr>
        <p:xfrm>
          <a:off x="92869" y="1412776"/>
          <a:ext cx="895826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21" descr="C:\Users\Julia Gumenyak\AppData\Local\Microsoft\Windows\Temporary Internet Files\Content.Word\Onlandia_Poster_420x594_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80" y="5949280"/>
            <a:ext cx="1769368" cy="85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742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3.2|3.5|3.6|2.9|3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2|5.6|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Форма хвиль">
  <a:themeElements>
    <a:clrScheme name="Форма хвиль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Форма хвиль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Форма хвиль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</TotalTime>
  <Words>1096</Words>
  <Application>Microsoft Office PowerPoint</Application>
  <PresentationFormat>Экран (4:3)</PresentationFormat>
  <Paragraphs>167</Paragraphs>
  <Slides>34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Форма хвиль</vt:lpstr>
      <vt:lpstr>Мережа Інтернет Твоя інформаційна безпека</vt:lpstr>
      <vt:lpstr>Презентация PowerPoint</vt:lpstr>
      <vt:lpstr>Презентация PowerPoint</vt:lpstr>
      <vt:lpstr>Що ж таке Інтернет???</vt:lpstr>
      <vt:lpstr>96% дітей користуються Інтернетом </vt:lpstr>
      <vt:lpstr>Презентация PowerPoint</vt:lpstr>
      <vt:lpstr>Правила роботи</vt:lpstr>
      <vt:lpstr>Інтернет – світ широких можливостей</vt:lpstr>
      <vt:lpstr>Що діти роблять в Інтернеті?</vt:lpstr>
      <vt:lpstr>Користування Інтернетом дітьми </vt:lpstr>
      <vt:lpstr>Основні служби Інтернету</vt:lpstr>
      <vt:lpstr>Презентация PowerPoint</vt:lpstr>
      <vt:lpstr>Давайте знайомитися!</vt:lpstr>
      <vt:lpstr>Презентация PowerPoint</vt:lpstr>
      <vt:lpstr> “Хто надіслав тобі листа?”</vt:lpstr>
      <vt:lpstr>Презентация PowerPoint</vt:lpstr>
      <vt:lpstr>ВІРТУАЛЬНЕ СПІЛКУВАННЯ</vt:lpstr>
      <vt:lpstr>Презентация PowerPoint</vt:lpstr>
      <vt:lpstr>Презентация PowerPoint</vt:lpstr>
      <vt:lpstr> "Таємниця"</vt:lpstr>
      <vt:lpstr>Розміщують особисту інформацію в мережі</vt:lpstr>
      <vt:lpstr>Повідомляють інформацію про батьків</vt:lpstr>
      <vt:lpstr>Переваги “Всесвітньої павутини”</vt:lpstr>
      <vt:lpstr>Недоліки “Всесвітньої павутини”</vt:lpstr>
      <vt:lpstr>Правила безпеки в Інтернеті  для дітей</vt:lpstr>
      <vt:lpstr>Презентация PowerPoint</vt:lpstr>
      <vt:lpstr>Презентация PowerPoint</vt:lpstr>
      <vt:lpstr>Презентация PowerPoint</vt:lpstr>
      <vt:lpstr>Зустрічаються з віртуальними незнайомцями в реальному житті</vt:lpstr>
      <vt:lpstr>Презентация PowerPoint</vt:lpstr>
      <vt:lpstr>Презентация PowerPoint</vt:lpstr>
      <vt:lpstr>Презентация PowerPoint</vt:lpstr>
      <vt:lpstr>Гарячі лінії з Інтернет-безпеки</vt:lpstr>
      <vt:lpstr>Висновок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Андрей</dc:creator>
  <cp:lastModifiedBy>Администратор</cp:lastModifiedBy>
  <cp:revision>79</cp:revision>
  <dcterms:created xsi:type="dcterms:W3CDTF">2013-02-25T16:07:48Z</dcterms:created>
  <dcterms:modified xsi:type="dcterms:W3CDTF">2015-02-04T22:32:43Z</dcterms:modified>
</cp:coreProperties>
</file>