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7F64E5E-E54C-40EE-89C6-95B72A80188A}" type="datetimeFigureOut">
              <a:rPr lang="uk-UA" smtClean="0"/>
              <a:t>20.11.2016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CE4D87D-783E-4E84-B583-B3B0A686184C}" type="slidenum">
              <a:rPr lang="uk-UA" smtClean="0"/>
              <a:t>‹#›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latin typeface="Comic Sans MS" panose="030F0702030302020204" pitchFamily="66" charset="0"/>
              </a:rPr>
              <a:t>Арх</a:t>
            </a:r>
            <a:r>
              <a:rPr lang="uk-UA" dirty="0" smtClean="0">
                <a:latin typeface="Comic Sans MS" panose="030F0702030302020204" pitchFamily="66" charset="0"/>
              </a:rPr>
              <a:t>і</a:t>
            </a:r>
            <a:r>
              <a:rPr lang="ru-RU" dirty="0" err="1" smtClean="0">
                <a:latin typeface="Comic Sans MS" panose="030F0702030302020204" pitchFamily="66" charset="0"/>
              </a:rPr>
              <a:t>тектор</a:t>
            </a:r>
            <a:r>
              <a:rPr lang="ru-RU" dirty="0" smtClean="0">
                <a:latin typeface="Comic Sans MS" panose="030F0702030302020204" pitchFamily="66" charset="0"/>
              </a:rPr>
              <a:t> і все </a:t>
            </a:r>
            <a:r>
              <a:rPr lang="ru-RU" dirty="0" err="1" smtClean="0">
                <a:latin typeface="Comic Sans MS" panose="030F0702030302020204" pitchFamily="66" charset="0"/>
              </a:rPr>
              <a:t>що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він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 smtClean="0">
                <a:latin typeface="Comic Sans MS" panose="030F0702030302020204" pitchFamily="66" charset="0"/>
              </a:rPr>
              <a:t>стрворює</a:t>
            </a:r>
            <a:endParaRPr lang="uk-UA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35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1916832"/>
            <a:ext cx="8305800" cy="4536504"/>
          </a:xfrm>
        </p:spPr>
        <p:txBody>
          <a:bodyPr/>
          <a:lstStyle/>
          <a:p>
            <a:r>
              <a:rPr lang="uk-UA" dirty="0" err="1" smtClean="0"/>
              <a:t>Архітектор—</a:t>
            </a:r>
            <a:r>
              <a:rPr lang="uk-UA" dirty="0" smtClean="0"/>
              <a:t> </a:t>
            </a:r>
            <a:r>
              <a:rPr lang="uk-UA" dirty="0"/>
              <a:t>фахівець, який за допомогою матеріально-технічних ресурсів створює проект організації простору. Професія охоплює організацію всіх рівнів просторового середовища: від малих форм до великих територіальних </a:t>
            </a:r>
            <a:r>
              <a:rPr lang="uk-UA" dirty="0" smtClean="0"/>
              <a:t>систем.</a:t>
            </a:r>
          </a:p>
          <a:p>
            <a:r>
              <a:rPr lang="uk-UA" dirty="0" smtClean="0"/>
              <a:t>Архітектура Тернополя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692696"/>
            <a:ext cx="8305800" cy="1008112"/>
          </a:xfrm>
        </p:spPr>
        <p:txBody>
          <a:bodyPr/>
          <a:lstStyle/>
          <a:p>
            <a:r>
              <a:rPr lang="uk-UA" dirty="0" smtClean="0"/>
              <a:t>Хто ж такий архітектор?</a:t>
            </a:r>
            <a:br>
              <a:rPr lang="uk-UA" dirty="0" smtClean="0"/>
            </a:br>
            <a:r>
              <a:rPr lang="uk-UA" dirty="0" smtClean="0"/>
              <a:t>І що він </a:t>
            </a:r>
            <a:r>
              <a:rPr lang="uk-UA" dirty="0" err="1" smtClean="0"/>
              <a:t>він</a:t>
            </a:r>
            <a:r>
              <a:rPr lang="uk-UA" dirty="0" smtClean="0"/>
              <a:t> створює?</a:t>
            </a:r>
            <a:endParaRPr lang="uk-U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221088"/>
            <a:ext cx="317243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3722728"/>
            <a:ext cx="1743075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1802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-1035496"/>
            <a:ext cx="8305800" cy="1981200"/>
          </a:xfrm>
        </p:spPr>
        <p:txBody>
          <a:bodyPr/>
          <a:lstStyle/>
          <a:p>
            <a:r>
              <a:rPr lang="uk-UA" dirty="0" smtClean="0"/>
              <a:t>3</a:t>
            </a:r>
            <a:r>
              <a:rPr lang="en-US" dirty="0" smtClean="0"/>
              <a:t>d </a:t>
            </a:r>
            <a:r>
              <a:rPr lang="uk-UA" dirty="0" smtClean="0"/>
              <a:t>план будинку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19560"/>
            <a:ext cx="7989929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0000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Схематично зображено зверху будинок</a:t>
            </a:r>
            <a:endParaRPr lang="uk-UA" sz="36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6580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01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/>
          <a:lstStyle/>
          <a:p>
            <a:r>
              <a:rPr lang="uk-UA" dirty="0" smtClean="0"/>
              <a:t>План 1 поверху</a:t>
            </a:r>
            <a:endParaRPr lang="uk-UA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060848"/>
            <a:ext cx="8099891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155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</TotalTime>
  <Words>56</Words>
  <Application>Microsoft Office PowerPoint</Application>
  <PresentationFormat>Экран (4:3)</PresentationFormat>
  <Paragraphs>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Архітектор і все що він стрворює</vt:lpstr>
      <vt:lpstr>Хто ж такий архітектор? І що він він створює?</vt:lpstr>
      <vt:lpstr>3d план будинку</vt:lpstr>
      <vt:lpstr>Схематично зображено зверху будинок</vt:lpstr>
      <vt:lpstr>План 1 поверху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Архітектор і все що він стрворює</dc:title>
  <dc:creator>7 клас</dc:creator>
  <cp:lastModifiedBy>7 клас</cp:lastModifiedBy>
  <cp:revision>4</cp:revision>
  <dcterms:created xsi:type="dcterms:W3CDTF">2016-11-20T16:28:30Z</dcterms:created>
  <dcterms:modified xsi:type="dcterms:W3CDTF">2016-11-20T16:59:03Z</dcterms:modified>
</cp:coreProperties>
</file>