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64" r:id="rId8"/>
    <p:sldId id="268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2052"/>
    <a:srgbClr val="FF0066"/>
    <a:srgbClr val="FF3300"/>
    <a:srgbClr val="0099FF"/>
    <a:srgbClr val="00FF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D4F-2113-4458-8177-260BD202F360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247839-EF3E-4330-935C-37356E0E901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D4F-2113-4458-8177-260BD202F360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7839-EF3E-4330-935C-37356E0E901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D4F-2113-4458-8177-260BD202F360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7839-EF3E-4330-935C-37356E0E901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D4F-2113-4458-8177-260BD202F360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247839-EF3E-4330-935C-37356E0E901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D4F-2113-4458-8177-260BD202F360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7839-EF3E-4330-935C-37356E0E9014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D4F-2113-4458-8177-260BD202F360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7839-EF3E-4330-935C-37356E0E901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D4F-2113-4458-8177-260BD202F360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9247839-EF3E-4330-935C-37356E0E9014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D4F-2113-4458-8177-260BD202F360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7839-EF3E-4330-935C-37356E0E901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D4F-2113-4458-8177-260BD202F360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7839-EF3E-4330-935C-37356E0E901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D4F-2113-4458-8177-260BD202F360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7839-EF3E-4330-935C-37356E0E9014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4D4F-2113-4458-8177-260BD202F360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47839-EF3E-4330-935C-37356E0E9014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D64D4F-2113-4458-8177-260BD202F360}" type="datetimeFigureOut">
              <a:rPr lang="uk-UA" smtClean="0"/>
              <a:t>19.12.2016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247839-EF3E-4330-935C-37356E0E9014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772400" cy="2304256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chemeClr val="accent2">
                    <a:lumMod val="75000"/>
                  </a:schemeClr>
                </a:solidFill>
              </a:rPr>
              <a:t> створення Моделей одягу</a:t>
            </a:r>
            <a:r>
              <a:rPr lang="uk-UA" dirty="0" smtClean="0"/>
              <a:t>   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573016"/>
            <a:ext cx="6400800" cy="1752600"/>
          </a:xfrm>
        </p:spPr>
        <p:txBody>
          <a:bodyPr/>
          <a:lstStyle/>
          <a:p>
            <a:r>
              <a:rPr lang="uk-UA" b="1" dirty="0" smtClean="0"/>
              <a:t>Виконала учениця </a:t>
            </a:r>
          </a:p>
          <a:p>
            <a:r>
              <a:rPr lang="uk-UA" b="1" dirty="0" smtClean="0"/>
              <a:t>7-А1 класу</a:t>
            </a:r>
          </a:p>
          <a:p>
            <a:r>
              <a:rPr lang="uk-UA" b="1" dirty="0" err="1" smtClean="0"/>
              <a:t>Дембіцька</a:t>
            </a:r>
            <a:r>
              <a:rPr lang="uk-UA" b="1" dirty="0" smtClean="0"/>
              <a:t> Катерина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051595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18864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     </a:t>
            </a:r>
            <a:r>
              <a:rPr lang="uk-UA" sz="2800" b="1" dirty="0" smtClean="0">
                <a:solidFill>
                  <a:srgbClr val="FF0066"/>
                </a:solidFill>
              </a:rPr>
              <a:t>Головне завдання моделювання одягу - задоволення зростаючої потреби людей в одязі високої якості та різноманітності асортименту, удосконалення художнього смаку.</a:t>
            </a:r>
            <a:endParaRPr lang="uk-UA" sz="2800" b="1" dirty="0">
              <a:solidFill>
                <a:srgbClr val="FF0066"/>
              </a:solidFill>
            </a:endParaRPr>
          </a:p>
        </p:txBody>
      </p:sp>
      <p:pic>
        <p:nvPicPr>
          <p:cNvPr id="6148" name="Picture 4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5904656" cy="3888432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3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052736"/>
            <a:ext cx="5400600" cy="18002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Дякую за увагу!</a:t>
            </a:r>
            <a:endParaRPr lang="uk-UA" sz="54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12290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01008"/>
            <a:ext cx="367240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8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3528" y="332656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    </a:t>
            </a:r>
            <a:r>
              <a:rPr lang="uk-UA" sz="2800" b="1" dirty="0" smtClean="0">
                <a:solidFill>
                  <a:srgbClr val="002060"/>
                </a:solidFill>
              </a:rPr>
              <a:t>Людство у своїй діяльності (науковій, освітній, технологічній, художній) постійно створює й використовує моделі навколишнього світу. Строгі правила побудови моделей сформулювати неможливо, однак людство заощадило багатий досвід моделювання різних об'єктів і процесів.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mcy;&amp;ocy;&amp;dcy;&amp;iecy;&amp;lcy;&amp;yucy;&amp;vcy;&amp;acy;&amp;ncy;&amp;ncy;&amp;ya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38912"/>
            <a:ext cx="4572000" cy="4019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896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41" y="0"/>
            <a:ext cx="5342822" cy="459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4355976" y="2828836"/>
            <a:ext cx="4788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</a:t>
            </a:r>
            <a:r>
              <a:rPr lang="ru-RU" sz="28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Моделювання</a:t>
            </a:r>
            <a:r>
              <a:rPr lang="ru-RU" sz="28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одягу</a:t>
            </a:r>
            <a:r>
              <a:rPr lang="ru-RU" sz="28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	</a:t>
            </a:r>
            <a:r>
              <a:rPr lang="ru-RU" sz="28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займає</a:t>
            </a:r>
            <a:r>
              <a:rPr lang="ru-RU" sz="28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значне</a:t>
            </a:r>
            <a:r>
              <a:rPr lang="ru-RU" sz="28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місце</a:t>
            </a:r>
            <a:r>
              <a:rPr lang="ru-RU" sz="28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	</a:t>
            </a:r>
            <a:r>
              <a:rPr lang="ru-RU" sz="2800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конструюванні</a:t>
            </a:r>
            <a:r>
              <a:rPr lang="ru-RU" sz="28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	такому.</a:t>
            </a:r>
            <a:endParaRPr lang="uk-UA" sz="2800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5127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5E2052"/>
                </a:solidFill>
              </a:rPr>
              <a:t>Створення моделей одягу</a:t>
            </a:r>
            <a:endParaRPr lang="uk-UA" dirty="0">
              <a:solidFill>
                <a:srgbClr val="5E2052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6135" y="3356992"/>
            <a:ext cx="4989125" cy="350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251520" y="1412776"/>
            <a:ext cx="6606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</a:rPr>
              <a:t>Моделювання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одягу</a:t>
            </a:r>
            <a:r>
              <a:rPr lang="ru-RU" sz="3200" b="1" dirty="0" smtClean="0">
                <a:solidFill>
                  <a:srgbClr val="7030A0"/>
                </a:solidFill>
              </a:rPr>
              <a:t> - </a:t>
            </a:r>
            <a:r>
              <a:rPr lang="ru-RU" sz="3200" b="1" dirty="0" err="1" smtClean="0">
                <a:solidFill>
                  <a:srgbClr val="7030A0"/>
                </a:solidFill>
              </a:rPr>
              <a:t>це</a:t>
            </a:r>
            <a:r>
              <a:rPr lang="ru-RU" sz="3200" b="1" dirty="0" smtClean="0">
                <a:solidFill>
                  <a:srgbClr val="7030A0"/>
                </a:solidFill>
              </a:rPr>
              <a:t> вид декоративно - прикладного </a:t>
            </a:r>
            <a:r>
              <a:rPr lang="ru-RU" sz="3200" b="1" dirty="0" err="1" smtClean="0">
                <a:solidFill>
                  <a:srgbClr val="7030A0"/>
                </a:solidFill>
              </a:rPr>
              <a:t>мистецтва</a:t>
            </a:r>
            <a:r>
              <a:rPr lang="ru-RU" sz="32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3200" b="1" dirty="0" err="1" smtClean="0">
                <a:solidFill>
                  <a:srgbClr val="7030A0"/>
                </a:solidFill>
              </a:rPr>
              <a:t>Моделювання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означає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створення</a:t>
            </a:r>
            <a:r>
              <a:rPr lang="ru-RU" sz="3200" b="1" dirty="0" smtClean="0">
                <a:solidFill>
                  <a:srgbClr val="7030A0"/>
                </a:solidFill>
              </a:rPr>
              <a:t> моделей.</a:t>
            </a:r>
            <a:endParaRPr lang="uk-UA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7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mcy;&amp;ocy;&amp;dcy;&amp;iecy;&amp;lcy;&amp;yucy;&amp;vcy;&amp;acy;&amp;ncy;&amp;ncy;&amp;yacy; &amp;ocy;&amp;dcy;&amp;yacy;&amp;gcy;&amp;u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2573"/>
            <a:ext cx="57150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0" y="116633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	</a:t>
            </a:r>
            <a:r>
              <a:rPr lang="uk-UA" sz="2800" b="1" dirty="0" smtClean="0">
                <a:solidFill>
                  <a:srgbClr val="D60093"/>
                </a:solidFill>
              </a:rPr>
              <a:t>Мистецтво моделювання безпосередньо пов'язане з людиною. Художник, створюючи модель, працює над формуванням зовнішнього вигляду людини. Костюмом можна підкреслити,зробити яскравими зовнішні дані людини, </a:t>
            </a:r>
            <a:r>
              <a:rPr lang="uk-UA" sz="2800" b="1" dirty="0">
                <a:solidFill>
                  <a:srgbClr val="D60093"/>
                </a:solidFill>
              </a:rPr>
              <a:t>в</a:t>
            </a:r>
            <a:r>
              <a:rPr lang="uk-UA" sz="2800" b="1" dirty="0" smtClean="0">
                <a:solidFill>
                  <a:srgbClr val="D60093"/>
                </a:solidFill>
              </a:rPr>
              <a:t>ізуально збільшити або зменшити зріст, приховати недоліки статури людини.</a:t>
            </a:r>
          </a:p>
          <a:p>
            <a:r>
              <a:rPr lang="uk-UA" sz="2800" b="1" dirty="0">
                <a:solidFill>
                  <a:srgbClr val="D60093"/>
                </a:solidFill>
              </a:rPr>
              <a:t>	</a:t>
            </a:r>
            <a:r>
              <a:rPr lang="ru-RU" sz="2800" b="1" dirty="0" smtClean="0">
                <a:solidFill>
                  <a:srgbClr val="D60093"/>
                </a:solidFill>
              </a:rPr>
              <a:t> </a:t>
            </a:r>
            <a:r>
              <a:rPr lang="ru-RU" sz="2800" b="1" dirty="0" err="1" smtClean="0">
                <a:solidFill>
                  <a:srgbClr val="D60093"/>
                </a:solidFill>
              </a:rPr>
              <a:t>Кольором</a:t>
            </a:r>
            <a:r>
              <a:rPr lang="ru-RU" sz="2800" b="1" dirty="0" smtClean="0">
                <a:solidFill>
                  <a:srgbClr val="D60093"/>
                </a:solidFill>
              </a:rPr>
              <a:t> костюму </a:t>
            </a:r>
            <a:r>
              <a:rPr lang="ru-RU" sz="2800" b="1" dirty="0" err="1" smtClean="0">
                <a:solidFill>
                  <a:srgbClr val="D60093"/>
                </a:solidFill>
              </a:rPr>
              <a:t>можна</a:t>
            </a:r>
            <a:r>
              <a:rPr lang="ru-RU" sz="2800" b="1" dirty="0" smtClean="0">
                <a:solidFill>
                  <a:srgbClr val="D60093"/>
                </a:solidFill>
              </a:rPr>
              <a:t> </a:t>
            </a:r>
            <a:r>
              <a:rPr lang="ru-RU" sz="2800" b="1" dirty="0" err="1" smtClean="0">
                <a:solidFill>
                  <a:srgbClr val="D60093"/>
                </a:solidFill>
              </a:rPr>
              <a:t>підкреслити</a:t>
            </a:r>
            <a:r>
              <a:rPr lang="ru-RU" sz="2800" b="1" dirty="0" smtClean="0">
                <a:solidFill>
                  <a:srgbClr val="D60093"/>
                </a:solidFill>
              </a:rPr>
              <a:t> </a:t>
            </a:r>
            <a:r>
              <a:rPr lang="ru-RU" sz="2800" b="1" dirty="0" err="1" smtClean="0">
                <a:solidFill>
                  <a:srgbClr val="D60093"/>
                </a:solidFill>
              </a:rPr>
              <a:t>індивідуальність</a:t>
            </a:r>
            <a:r>
              <a:rPr lang="ru-RU" sz="2800" b="1" dirty="0" smtClean="0">
                <a:solidFill>
                  <a:srgbClr val="D60093"/>
                </a:solidFill>
              </a:rPr>
              <a:t>, </a:t>
            </a:r>
            <a:r>
              <a:rPr lang="ru-RU" sz="2800" b="1" dirty="0" err="1" smtClean="0">
                <a:solidFill>
                  <a:srgbClr val="D60093"/>
                </a:solidFill>
              </a:rPr>
              <a:t>тощо</a:t>
            </a:r>
            <a:r>
              <a:rPr lang="ru-RU" sz="2800" b="1" dirty="0" smtClean="0">
                <a:solidFill>
                  <a:srgbClr val="D60093"/>
                </a:solidFill>
              </a:rPr>
              <a:t>.</a:t>
            </a:r>
            <a:endParaRPr lang="uk-UA" sz="28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91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1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	</a:t>
            </a:r>
          </a:p>
          <a:p>
            <a:r>
              <a:rPr lang="uk-UA" sz="2800" b="1" dirty="0"/>
              <a:t>	</a:t>
            </a:r>
            <a:r>
              <a:rPr lang="uk-UA" sz="2800" b="1" dirty="0" smtClean="0">
                <a:solidFill>
                  <a:srgbClr val="00FF00"/>
                </a:solidFill>
              </a:rPr>
              <a:t>Моду виносить на вулицю молодь. Завдання модельєрів допомогти людині самостійно орієнтуватися в різноманітних пропозиціях моди. Виховують споживача покази,пропозиції, ідеї. </a:t>
            </a:r>
            <a:endParaRPr lang="uk-UA" sz="2800" b="1" dirty="0">
              <a:solidFill>
                <a:srgbClr val="00FF00"/>
              </a:solidFill>
            </a:endParaRPr>
          </a:p>
        </p:txBody>
      </p:sp>
      <p:pic>
        <p:nvPicPr>
          <p:cNvPr id="8196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mcy;&amp;ocy;&amp;dcy;&amp;iecy;&amp;lcy;&amp;yucy;&amp;vcy;&amp;acy;&amp;ncy;&amp;ncy;&amp;yacy; &amp;ocy;&amp;dcy;&amp;yacy;&amp;gcy;&amp;u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549" y="3212977"/>
            <a:ext cx="6667500" cy="364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236">
            <a:off x="9988" y="2153816"/>
            <a:ext cx="2857500" cy="314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5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	</a:t>
            </a:r>
            <a:r>
              <a:rPr lang="ru-RU" sz="2800" b="1" dirty="0" err="1" smtClean="0">
                <a:solidFill>
                  <a:srgbClr val="0099FF"/>
                </a:solidFill>
              </a:rPr>
              <a:t>Багатий</a:t>
            </a:r>
            <a:r>
              <a:rPr lang="ru-RU" sz="2800" b="1" dirty="0" smtClean="0">
                <a:solidFill>
                  <a:srgbClr val="0099FF"/>
                </a:solidFill>
              </a:rPr>
              <a:t> </a:t>
            </a:r>
            <a:r>
              <a:rPr lang="ru-RU" sz="2800" b="1" dirty="0" err="1" smtClean="0">
                <a:solidFill>
                  <a:srgbClr val="0099FF"/>
                </a:solidFill>
              </a:rPr>
              <a:t>асортимент</a:t>
            </a:r>
            <a:r>
              <a:rPr lang="ru-RU" sz="2800" b="1" dirty="0" smtClean="0">
                <a:solidFill>
                  <a:srgbClr val="0099FF"/>
                </a:solidFill>
              </a:rPr>
              <a:t>, </a:t>
            </a:r>
            <a:r>
              <a:rPr lang="ru-RU" sz="2800" b="1" dirty="0" err="1" smtClean="0">
                <a:solidFill>
                  <a:srgbClr val="0099FF"/>
                </a:solidFill>
              </a:rPr>
              <a:t>різноманітні</a:t>
            </a:r>
            <a:r>
              <a:rPr lang="ru-RU" sz="2800" b="1" dirty="0" smtClean="0">
                <a:solidFill>
                  <a:srgbClr val="0099FF"/>
                </a:solidFill>
              </a:rPr>
              <a:t> </a:t>
            </a:r>
            <a:r>
              <a:rPr lang="ru-RU" sz="2800" b="1" dirty="0" err="1" smtClean="0">
                <a:solidFill>
                  <a:srgbClr val="0099FF"/>
                </a:solidFill>
              </a:rPr>
              <a:t>тканини,швидке</a:t>
            </a:r>
            <a:r>
              <a:rPr lang="ru-RU" sz="2800" b="1" dirty="0" smtClean="0">
                <a:solidFill>
                  <a:srgbClr val="0099FF"/>
                </a:solidFill>
              </a:rPr>
              <a:t> </a:t>
            </a:r>
            <a:r>
              <a:rPr lang="ru-RU" sz="2800" b="1" dirty="0" err="1" smtClean="0">
                <a:solidFill>
                  <a:srgbClr val="0099FF"/>
                </a:solidFill>
              </a:rPr>
              <a:t>впровадження</a:t>
            </a:r>
            <a:r>
              <a:rPr lang="ru-RU" sz="2800" b="1" dirty="0" smtClean="0">
                <a:solidFill>
                  <a:srgbClr val="0099FF"/>
                </a:solidFill>
              </a:rPr>
              <a:t> у </a:t>
            </a:r>
            <a:r>
              <a:rPr lang="ru-RU" sz="2800" b="1" dirty="0" err="1" smtClean="0">
                <a:solidFill>
                  <a:srgbClr val="0099FF"/>
                </a:solidFill>
              </a:rPr>
              <a:t>виробництво</a:t>
            </a:r>
            <a:r>
              <a:rPr lang="ru-RU" sz="2800" b="1" dirty="0" smtClean="0">
                <a:solidFill>
                  <a:srgbClr val="0099FF"/>
                </a:solidFill>
              </a:rPr>
              <a:t> (</a:t>
            </a:r>
            <a:r>
              <a:rPr lang="ru-RU" sz="2800" b="1" dirty="0" err="1" smtClean="0">
                <a:solidFill>
                  <a:srgbClr val="0099FF"/>
                </a:solidFill>
              </a:rPr>
              <a:t>задоволення</a:t>
            </a:r>
            <a:r>
              <a:rPr lang="ru-RU" sz="2800" b="1" dirty="0" smtClean="0">
                <a:solidFill>
                  <a:srgbClr val="0099FF"/>
                </a:solidFill>
              </a:rPr>
              <a:t> </a:t>
            </a:r>
            <a:r>
              <a:rPr lang="ru-RU" sz="2800" b="1" dirty="0" err="1" smtClean="0">
                <a:solidFill>
                  <a:srgbClr val="0099FF"/>
                </a:solidFill>
              </a:rPr>
              <a:t>попиту</a:t>
            </a:r>
            <a:r>
              <a:rPr lang="ru-RU" sz="2800" b="1" dirty="0" smtClean="0">
                <a:solidFill>
                  <a:srgbClr val="0099FF"/>
                </a:solidFill>
              </a:rPr>
              <a:t> </a:t>
            </a:r>
            <a:r>
              <a:rPr lang="ru-RU" sz="2800" b="1" dirty="0" err="1" smtClean="0">
                <a:solidFill>
                  <a:srgbClr val="0099FF"/>
                </a:solidFill>
              </a:rPr>
              <a:t>населення</a:t>
            </a:r>
            <a:r>
              <a:rPr lang="ru-RU" sz="2800" b="1" dirty="0" smtClean="0">
                <a:solidFill>
                  <a:srgbClr val="0099FF"/>
                </a:solidFill>
              </a:rPr>
              <a:t>) --</a:t>
            </a:r>
            <a:r>
              <a:rPr lang="ru-RU" sz="2800" b="1" dirty="0" err="1" smtClean="0">
                <a:solidFill>
                  <a:srgbClr val="0099FF"/>
                </a:solidFill>
              </a:rPr>
              <a:t>основні</a:t>
            </a:r>
            <a:r>
              <a:rPr lang="ru-RU" sz="2800" b="1" dirty="0" smtClean="0">
                <a:solidFill>
                  <a:srgbClr val="0099FF"/>
                </a:solidFill>
              </a:rPr>
              <a:t> </a:t>
            </a:r>
            <a:r>
              <a:rPr lang="ru-RU" sz="2800" b="1" dirty="0" err="1" smtClean="0">
                <a:solidFill>
                  <a:srgbClr val="0099FF"/>
                </a:solidFill>
              </a:rPr>
              <a:t>завдання</a:t>
            </a:r>
            <a:r>
              <a:rPr lang="ru-RU" sz="2800" b="1" dirty="0" smtClean="0">
                <a:solidFill>
                  <a:srgbClr val="0099FF"/>
                </a:solidFill>
              </a:rPr>
              <a:t> </a:t>
            </a:r>
            <a:r>
              <a:rPr lang="ru-RU" sz="2800" b="1" dirty="0" err="1" smtClean="0">
                <a:solidFill>
                  <a:srgbClr val="0099FF"/>
                </a:solidFill>
              </a:rPr>
              <a:t>моделювання</a:t>
            </a:r>
            <a:r>
              <a:rPr lang="ru-RU" sz="2800" b="1" dirty="0" smtClean="0">
                <a:solidFill>
                  <a:srgbClr val="0099FF"/>
                </a:solidFill>
              </a:rPr>
              <a:t>. </a:t>
            </a:r>
          </a:p>
          <a:p>
            <a:r>
              <a:rPr lang="ru-RU" sz="2800" b="1" dirty="0">
                <a:solidFill>
                  <a:srgbClr val="0099FF"/>
                </a:solidFill>
              </a:rPr>
              <a:t>	</a:t>
            </a:r>
            <a:endParaRPr lang="uk-UA" sz="2800" b="1" dirty="0">
              <a:solidFill>
                <a:srgbClr val="0099FF"/>
              </a:solidFill>
            </a:endParaRPr>
          </a:p>
        </p:txBody>
      </p:sp>
      <p:pic>
        <p:nvPicPr>
          <p:cNvPr id="10242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mcy;&amp;ocy;&amp;dcy;&amp;iecy;&amp;lcy;&amp;yucy;&amp;vcy;&amp;acy;&amp;ncy;&amp;ncy;&amp;yacy; &amp;ocy;&amp;dcy;&amp;yacy;&amp;gcy;&amp;u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1699">
            <a:off x="526921" y="1732640"/>
            <a:ext cx="3312368" cy="362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mcy;&amp;ocy;&amp;dcy;&amp;iecy;&amp;lcy;&amp;yucy;&amp;vcy;&amp;acy;&amp;ncy;&amp;ncy;&amp;yacy; &amp;ocy;&amp;dcy;&amp;yacy;&amp;gcy;&amp;ucy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678">
            <a:off x="4211960" y="2348880"/>
            <a:ext cx="4932040" cy="44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0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7504" y="116632"/>
            <a:ext cx="89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	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Завдання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модельєра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-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розробка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перспективних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моделей.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Випуск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промислових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моделей повинен бути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рентабельним.Тому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тісна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співпраця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художника, конструктора, технолога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необхідні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 на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</a:rPr>
              <a:t>виробництві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266" name="Picture 2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64904"/>
            <a:ext cx="2524125" cy="3943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mcy;&amp;ocy;&amp;dcy;&amp;iecy;&amp;lcy;&amp;yucy;&amp;vcy;&amp;acy;&amp;ncy;&amp;ncy;&amp;yacy; &amp;ocy;&amp;dcy;&amp;yacy;&amp;gcy;&amp;ucy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938310"/>
            <a:ext cx="3855616" cy="2858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11" y="2914650"/>
            <a:ext cx="2638425" cy="3943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3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1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	</a:t>
            </a:r>
            <a:r>
              <a:rPr lang="uk-UA" sz="2800" b="1" dirty="0" smtClean="0">
                <a:solidFill>
                  <a:srgbClr val="FFC000"/>
                </a:solidFill>
              </a:rPr>
              <a:t>У процесі художнього моделювання розробці досконалої форми виробів приділяється велика увага. Одні й ті самі моделі набувають іншого вигляду. Це відбувається внаслідок розвитку технічних можливостей, технології, використання нових матеріалів, зміни вимог до виробів. Загальна форма одягу характеризується його силуетом.</a:t>
            </a:r>
            <a:endParaRPr lang="uk-UA" sz="2800" b="1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48" y="2924944"/>
            <a:ext cx="3467594" cy="366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76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63" fill="hold">
                                          <p:stCondLst>
                                            <p:cond delay="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63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63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215</TotalTime>
  <Words>97</Words>
  <Application>Microsoft Office PowerPoint</Application>
  <PresentationFormat>Екран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Валка</vt:lpstr>
      <vt:lpstr> створення Моделей одягу   </vt:lpstr>
      <vt:lpstr>Презентація PowerPoint</vt:lpstr>
      <vt:lpstr>Презентація PowerPoint</vt:lpstr>
      <vt:lpstr>Створення моделей одягу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Моделі</dc:title>
  <dc:creator>RePack by Diakov</dc:creator>
  <cp:lastModifiedBy>RePack by Diakov</cp:lastModifiedBy>
  <cp:revision>19</cp:revision>
  <dcterms:created xsi:type="dcterms:W3CDTF">2016-12-19T16:03:29Z</dcterms:created>
  <dcterms:modified xsi:type="dcterms:W3CDTF">2016-12-19T19:39:01Z</dcterms:modified>
</cp:coreProperties>
</file>