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4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D1CA-1C11-4CF2-A0DD-35AD47A370BB}" type="datetimeFigureOut">
              <a:rPr lang="uk-UA" smtClean="0"/>
              <a:t>01.03.2013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DE26-09BC-4FF7-BD82-F3E2A2B9BF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D1CA-1C11-4CF2-A0DD-35AD47A370BB}" type="datetimeFigureOut">
              <a:rPr lang="uk-UA" smtClean="0"/>
              <a:t>01.03.2013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DE26-09BC-4FF7-BD82-F3E2A2B9BF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D1CA-1C11-4CF2-A0DD-35AD47A370BB}" type="datetimeFigureOut">
              <a:rPr lang="uk-UA" smtClean="0"/>
              <a:t>01.03.2013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DE26-09BC-4FF7-BD82-F3E2A2B9BF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D1CA-1C11-4CF2-A0DD-35AD47A370BB}" type="datetimeFigureOut">
              <a:rPr lang="uk-UA" smtClean="0"/>
              <a:t>01.03.2013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DE26-09BC-4FF7-BD82-F3E2A2B9BF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D1CA-1C11-4CF2-A0DD-35AD47A370BB}" type="datetimeFigureOut">
              <a:rPr lang="uk-UA" smtClean="0"/>
              <a:t>01.03.2013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DE26-09BC-4FF7-BD82-F3E2A2B9BF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D1CA-1C11-4CF2-A0DD-35AD47A370BB}" type="datetimeFigureOut">
              <a:rPr lang="uk-UA" smtClean="0"/>
              <a:t>01.03.2013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DE26-09BC-4FF7-BD82-F3E2A2B9BF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D1CA-1C11-4CF2-A0DD-35AD47A370BB}" type="datetimeFigureOut">
              <a:rPr lang="uk-UA" smtClean="0"/>
              <a:t>01.03.2013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DE26-09BC-4FF7-BD82-F3E2A2B9BF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D1CA-1C11-4CF2-A0DD-35AD47A370BB}" type="datetimeFigureOut">
              <a:rPr lang="uk-UA" smtClean="0"/>
              <a:t>01.03.2013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DE26-09BC-4FF7-BD82-F3E2A2B9BF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D1CA-1C11-4CF2-A0DD-35AD47A370BB}" type="datetimeFigureOut">
              <a:rPr lang="uk-UA" smtClean="0"/>
              <a:t>01.03.2013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DE26-09BC-4FF7-BD82-F3E2A2B9BF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D1CA-1C11-4CF2-A0DD-35AD47A370BB}" type="datetimeFigureOut">
              <a:rPr lang="uk-UA" smtClean="0"/>
              <a:t>01.03.2013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DE26-09BC-4FF7-BD82-F3E2A2B9BF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D1CA-1C11-4CF2-A0DD-35AD47A370BB}" type="datetimeFigureOut">
              <a:rPr lang="uk-UA" smtClean="0"/>
              <a:t>01.03.2013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DE26-09BC-4FF7-BD82-F3E2A2B9BF0D}" type="slidenum">
              <a:rPr lang="uk-UA" smtClean="0"/>
              <a:t>‹#›</a:t>
            </a:fld>
            <a:endParaRPr lang="uk-U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C5D1CA-1C11-4CF2-A0DD-35AD47A370BB}" type="datetimeFigureOut">
              <a:rPr lang="uk-UA" smtClean="0"/>
              <a:t>01.03.2013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37DE26-09BC-4FF7-BD82-F3E2A2B9BF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0100" y="5996580"/>
            <a:ext cx="7117180" cy="8614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temps</a:t>
            </a:r>
            <a:endParaRPr lang="uk-UA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052736"/>
            <a:ext cx="7542213" cy="4828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0100" y="13601"/>
            <a:ext cx="7117180" cy="89396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saisons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l’ann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uk-UA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86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08" y="116632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Comment s’appelle le premier mois du printemps?</a:t>
            </a:r>
            <a:endParaRPr lang="uk-UA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4" b="11971"/>
          <a:stretch/>
        </p:blipFill>
        <p:spPr>
          <a:xfrm>
            <a:off x="1745940" y="1196751"/>
            <a:ext cx="5922404" cy="42245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47864" y="5589240"/>
            <a:ext cx="2816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tx2">
                    <a:lumMod val="50000"/>
                  </a:schemeClr>
                </a:solidFill>
              </a:rPr>
              <a:t>MARS</a:t>
            </a:r>
            <a:endParaRPr lang="uk-UA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5958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Quel mois vient après décembre?</a:t>
            </a:r>
            <a:endParaRPr lang="uk-UA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814392" cy="41764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55172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70C0"/>
                </a:solidFill>
              </a:rPr>
              <a:t>JANVIER</a:t>
            </a:r>
            <a:endParaRPr lang="uk-UA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7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Quelle saison commence en septembre?</a:t>
            </a:r>
            <a:endParaRPr lang="fr-F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4744"/>
            <a:ext cx="6096000" cy="44140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04943" y="587727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4">
                    <a:lumMod val="50000"/>
                  </a:schemeClr>
                </a:solidFill>
              </a:rPr>
              <a:t>AUTOMNE</a:t>
            </a:r>
            <a:endParaRPr lang="uk-UA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4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6606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De quelle couleur sont les feuilles des arbres en automne?</a:t>
            </a:r>
            <a:endParaRPr lang="uk-UA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5952356" cy="41764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4918" y="5877272"/>
            <a:ext cx="8345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JAUNE, </a:t>
            </a:r>
            <a:r>
              <a:rPr lang="en-US" sz="3600" b="1" dirty="0" smtClean="0">
                <a:solidFill>
                  <a:srgbClr val="FF0000"/>
                </a:solidFill>
              </a:rPr>
              <a:t>ROUGE, </a:t>
            </a:r>
            <a:r>
              <a:rPr lang="en-US" sz="3600" b="1" dirty="0" smtClean="0">
                <a:solidFill>
                  <a:srgbClr val="6A4D06"/>
                </a:solidFill>
              </a:rPr>
              <a:t>BRUN, </a:t>
            </a:r>
            <a:r>
              <a:rPr lang="en-US" sz="3600" b="1" dirty="0" smtClean="0">
                <a:solidFill>
                  <a:srgbClr val="FFC000"/>
                </a:solidFill>
              </a:rPr>
              <a:t>ORANGE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5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En quel mois les arbres se couvrent-ils des fleurs?</a:t>
            </a:r>
            <a:endParaRPr lang="fr-F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57" y="928686"/>
            <a:ext cx="6430094" cy="46605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55776" y="580526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PRINTEMPS</a:t>
            </a:r>
            <a:endParaRPr lang="uk-UA" sz="4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4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Quelle saison aimes-tu le mieux? Pourquoi?</a:t>
            </a:r>
            <a:endParaRPr lang="fr-F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648072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692696"/>
            <a:ext cx="32704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</a:rPr>
              <a:t>DEVOIR</a:t>
            </a:r>
            <a:endParaRPr lang="en-US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564904"/>
            <a:ext cx="7236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smtClean="0">
                <a:solidFill>
                  <a:schemeClr val="tx2">
                    <a:lumMod val="50000"/>
                  </a:schemeClr>
                </a:solidFill>
              </a:rPr>
              <a:t>Décrivez </a:t>
            </a:r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</a:rPr>
              <a:t>le temps aujourd’hui.</a:t>
            </a:r>
            <a:endParaRPr lang="fr-FR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Мета:</a:t>
            </a:r>
            <a:endParaRPr lang="en-US" sz="4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ru-RU" sz="2400" b="1" u="sng" dirty="0" err="1" smtClean="0">
                <a:solidFill>
                  <a:schemeClr val="tx2">
                    <a:lumMod val="50000"/>
                  </a:schemeClr>
                </a:solidFill>
              </a:rPr>
              <a:t>Навчальна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:  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 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активізація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вивченого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лексичного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матеріалу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по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темі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 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закріплення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вивченої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лексики.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 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навчити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учнів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вести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діалог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по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темі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 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формування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навичок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аудіювання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ru-RU" sz="2400" b="1" u="sng" dirty="0" err="1" smtClean="0">
                <a:solidFill>
                  <a:schemeClr val="tx2">
                    <a:lumMod val="50000"/>
                  </a:schemeClr>
                </a:solidFill>
              </a:rPr>
              <a:t>Розвиваюча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 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розвиток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навичок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мовного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контролю.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 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розвиток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культури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спілкування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ситуаціях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 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розвиток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творчих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здібностей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ru-RU" sz="2400" b="1" u="sng" dirty="0" err="1" smtClean="0">
                <a:solidFill>
                  <a:schemeClr val="tx2">
                    <a:lumMod val="50000"/>
                  </a:schemeClr>
                </a:solidFill>
              </a:rPr>
              <a:t>Виховна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 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прививати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любов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вивчення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французької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мови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5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548680"/>
            <a:ext cx="58560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/>
              <a:t>eu</a:t>
            </a:r>
            <a:r>
              <a:rPr lang="en-US" sz="5400" b="1" dirty="0" smtClean="0"/>
              <a:t> - </a:t>
            </a:r>
            <a:r>
              <a:rPr lang="en-US" sz="5400" b="1" dirty="0" smtClean="0">
                <a:solidFill>
                  <a:srgbClr val="C00000"/>
                </a:solidFill>
              </a:rPr>
              <a:t>[œ] / [ø] </a:t>
            </a:r>
            <a:endParaRPr lang="uk-UA" sz="5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487291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 smtClean="0"/>
              <a:t>Le temps est merveill</a:t>
            </a:r>
            <a:r>
              <a:rPr lang="fr-FR" sz="2800" b="1" dirty="0" smtClean="0">
                <a:solidFill>
                  <a:srgbClr val="C00000"/>
                </a:solidFill>
              </a:rPr>
              <a:t>eu</a:t>
            </a:r>
            <a:r>
              <a:rPr lang="fr-FR" sz="2800" b="1" dirty="0" smtClean="0"/>
              <a:t>x </a:t>
            </a:r>
          </a:p>
          <a:p>
            <a:pPr algn="ctr">
              <a:lnSpc>
                <a:spcPct val="150000"/>
              </a:lnSpc>
            </a:pPr>
            <a:r>
              <a:rPr lang="fr-FR" sz="2800" b="1" dirty="0" smtClean="0"/>
              <a:t>le vent souffle dans les chev</a:t>
            </a:r>
            <a:r>
              <a:rPr lang="fr-FR" sz="2800" b="1" dirty="0" smtClean="0">
                <a:solidFill>
                  <a:srgbClr val="C00000"/>
                </a:solidFill>
              </a:rPr>
              <a:t>eu</a:t>
            </a:r>
            <a:r>
              <a:rPr lang="fr-FR" sz="2800" b="1" dirty="0" smtClean="0"/>
              <a:t>x </a:t>
            </a:r>
          </a:p>
          <a:p>
            <a:pPr algn="ctr">
              <a:lnSpc>
                <a:spcPct val="150000"/>
              </a:lnSpc>
            </a:pPr>
            <a:r>
              <a:rPr lang="fr-FR" sz="2800" b="1" dirty="0" smtClean="0"/>
              <a:t>Les gens sont silenci</a:t>
            </a:r>
            <a:r>
              <a:rPr lang="fr-FR" sz="2800" b="1" dirty="0" smtClean="0">
                <a:solidFill>
                  <a:srgbClr val="C00000"/>
                </a:solidFill>
              </a:rPr>
              <a:t>eu</a:t>
            </a:r>
            <a:r>
              <a:rPr lang="fr-FR" sz="2800" b="1" dirty="0" smtClean="0"/>
              <a:t>x </a:t>
            </a:r>
          </a:p>
          <a:p>
            <a:pPr algn="ctr">
              <a:lnSpc>
                <a:spcPct val="150000"/>
              </a:lnSpc>
            </a:pPr>
            <a:r>
              <a:rPr lang="fr-FR" sz="2800" b="1" dirty="0" smtClean="0"/>
              <a:t>Pour l</a:t>
            </a:r>
            <a:r>
              <a:rPr lang="fr-FR" sz="2800" b="1" dirty="0" smtClean="0">
                <a:solidFill>
                  <a:srgbClr val="C00000"/>
                </a:solidFill>
              </a:rPr>
              <a:t>eu</a:t>
            </a:r>
            <a:r>
              <a:rPr lang="fr-FR" sz="2800" b="1" dirty="0" smtClean="0"/>
              <a:t>r vie bienh</a:t>
            </a:r>
            <a:r>
              <a:rPr lang="fr-FR" sz="2800" b="1" dirty="0" smtClean="0">
                <a:solidFill>
                  <a:srgbClr val="C00000"/>
                </a:solidFill>
              </a:rPr>
              <a:t>eu</a:t>
            </a:r>
            <a:r>
              <a:rPr lang="fr-FR" sz="2800" b="1" dirty="0" smtClean="0"/>
              <a:t>r</a:t>
            </a:r>
            <a:r>
              <a:rPr lang="fr-FR" sz="2800" b="1" dirty="0" smtClean="0">
                <a:solidFill>
                  <a:srgbClr val="C00000"/>
                </a:solidFill>
              </a:rPr>
              <a:t>eu</a:t>
            </a:r>
            <a:r>
              <a:rPr lang="fr-FR" sz="2800" b="1" dirty="0" smtClean="0"/>
              <a:t>x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97309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53506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Mes p'tites mains font </a:t>
            </a: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tape </a:t>
            </a: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! </a:t>
            </a:r>
            <a:r>
              <a:rPr lang="fr-FR" sz="2400" b="1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ape </a:t>
            </a: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! </a:t>
            </a:r>
            <a:r>
              <a:rPr lang="fr-FR" sz="2400" b="1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ape </a:t>
            </a: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5264" y="9087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dirty="0" smtClean="0"/>
              <a:t>Mes p'tits pieds font </a:t>
            </a:r>
          </a:p>
          <a:p>
            <a:pPr algn="ctr"/>
            <a:r>
              <a:rPr lang="fr-FR" sz="2400" dirty="0" smtClean="0"/>
              <a:t>paf ! </a:t>
            </a:r>
            <a:r>
              <a:rPr lang="fr-FR" sz="2400" dirty="0"/>
              <a:t>P</a:t>
            </a:r>
            <a:r>
              <a:rPr lang="fr-FR" sz="2400" dirty="0" smtClean="0"/>
              <a:t>af </a:t>
            </a:r>
            <a:r>
              <a:rPr lang="fr-FR" sz="2400" dirty="0" smtClean="0"/>
              <a:t>! </a:t>
            </a:r>
            <a:r>
              <a:rPr lang="fr-FR" sz="2400" dirty="0" smtClean="0"/>
              <a:t>Paf </a:t>
            </a:r>
            <a:r>
              <a:rPr lang="fr-FR" sz="2400" dirty="0" smtClean="0"/>
              <a:t>!</a:t>
            </a:r>
          </a:p>
          <a:p>
            <a:pPr algn="ctr"/>
            <a:r>
              <a:rPr lang="fr-FR" sz="2400" dirty="0" smtClean="0"/>
              <a:t>Un, deux, trois,</a:t>
            </a:r>
          </a:p>
          <a:p>
            <a:pPr algn="ctr"/>
            <a:r>
              <a:rPr lang="fr-FR" sz="2400" dirty="0" smtClean="0"/>
              <a:t>Un, deux, trois,</a:t>
            </a:r>
          </a:p>
          <a:p>
            <a:pPr algn="ctr"/>
            <a:r>
              <a:rPr lang="fr-FR" sz="2400" dirty="0" smtClean="0"/>
              <a:t>Trois p'tits tours et</a:t>
            </a:r>
          </a:p>
          <a:p>
            <a:pPr algn="ctr"/>
            <a:r>
              <a:rPr lang="fr-FR" sz="2400" dirty="0" smtClean="0"/>
              <a:t> puis s'en va !</a:t>
            </a:r>
            <a:endParaRPr lang="fr-FR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46736" y="4581128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/>
              <a:t>Tape, tape, petite main, </a:t>
            </a:r>
          </a:p>
          <a:p>
            <a:pPr algn="ctr"/>
            <a:r>
              <a:rPr lang="fr-FR" sz="2400" dirty="0" smtClean="0"/>
              <a:t>tourne, tourne, petit moulin</a:t>
            </a:r>
          </a:p>
          <a:p>
            <a:pPr algn="ctr"/>
            <a:r>
              <a:rPr lang="fr-FR" sz="2400" dirty="0" smtClean="0"/>
              <a:t>vole, vole, petit oiseau</a:t>
            </a:r>
          </a:p>
          <a:p>
            <a:pPr algn="ctr"/>
            <a:r>
              <a:rPr lang="fr-FR" sz="2400" dirty="0" smtClean="0"/>
              <a:t>nage, nage, petit matelot</a:t>
            </a:r>
            <a:endParaRPr lang="fr-FR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r="6860"/>
          <a:stretch/>
        </p:blipFill>
        <p:spPr>
          <a:xfrm>
            <a:off x="4567796" y="908720"/>
            <a:ext cx="4252675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2"/>
          <a:stretch/>
        </p:blipFill>
        <p:spPr>
          <a:xfrm>
            <a:off x="179512" y="3477296"/>
            <a:ext cx="4248472" cy="31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9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366" y="1628800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1.Quatre _______ de l’année sont: l’hiver, </a:t>
            </a:r>
          </a:p>
          <a:p>
            <a:pPr algn="ctr"/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__________ , l’été et _________ .</a:t>
            </a:r>
          </a:p>
          <a:p>
            <a:pPr algn="ctr"/>
            <a:endParaRPr lang="fr-FR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2.Les mois de _______</a:t>
            </a:r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sont : décembre, ______ , ______.</a:t>
            </a:r>
          </a:p>
          <a:p>
            <a:pPr algn="ctr"/>
            <a:endParaRPr lang="fr-FR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3.Les mois du printemps sont : ____ ,____ ,___ .</a:t>
            </a:r>
          </a:p>
          <a:p>
            <a:pPr algn="ctr"/>
            <a:endParaRPr lang="fr-FR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4.Trois mois de _________ sont : _________ , _______ , novembre.</a:t>
            </a:r>
          </a:p>
          <a:p>
            <a:pPr algn="ctr"/>
            <a:endParaRPr lang="fr-FR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5.Les _____ de _____sont : ____ , juillet, ____ .</a:t>
            </a:r>
            <a:endParaRPr lang="fr-F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404664"/>
            <a:ext cx="5075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Mettez les mots manquants!</a:t>
            </a:r>
            <a:endParaRPr lang="fr-F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2860" y="1628800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saisons</a:t>
            </a:r>
            <a:endParaRPr lang="uk-UA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020091"/>
            <a:ext cx="2361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le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printemps</a:t>
            </a:r>
            <a:endParaRPr lang="uk-UA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3556" y="2031231"/>
            <a:ext cx="1919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l’automne</a:t>
            </a:r>
            <a:endParaRPr 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751311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l’ hiver</a:t>
            </a:r>
            <a:endParaRPr lang="uk-UA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80312" y="2751311"/>
            <a:ext cx="150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 janvier</a:t>
            </a:r>
            <a:endParaRPr lang="uk-UA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85657" y="3111351"/>
            <a:ext cx="133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février</a:t>
            </a:r>
            <a:endParaRPr lang="uk-UA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3831431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mars</a:t>
            </a:r>
            <a:endParaRPr lang="uk-UA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58253" y="3831431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avril</a:t>
            </a:r>
            <a:endParaRPr lang="uk-UA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927405" y="3831431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mai</a:t>
            </a:r>
            <a:endParaRPr lang="uk-UA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85860" y="4551511"/>
            <a:ext cx="1919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l’automne</a:t>
            </a:r>
            <a:endParaRPr lang="uk-UA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4551511"/>
            <a:ext cx="2029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septembre</a:t>
            </a:r>
            <a:endParaRPr lang="uk-UA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35494" y="4941168"/>
            <a:ext cx="150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octobre</a:t>
            </a:r>
            <a:endParaRPr lang="uk-UA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73555" y="5661248"/>
            <a:ext cx="101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mois</a:t>
            </a:r>
            <a:endParaRPr lang="uk-UA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03848" y="5661248"/>
            <a:ext cx="942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l’été</a:t>
            </a:r>
            <a:endParaRPr lang="uk-UA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404975" y="5631631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juin</a:t>
            </a:r>
            <a:endParaRPr lang="uk-UA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651219" y="5631631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aout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4036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38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1. </a:t>
            </a:r>
            <a:r>
              <a:rPr lang="fr-FR" b="1" dirty="0" smtClean="0"/>
              <a:t>L’année a …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a) 2 saisons; 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b) 4 saisons; 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c) 3 saisons</a:t>
            </a:r>
            <a:r>
              <a:rPr lang="fr-FR" b="1" dirty="0" smtClean="0"/>
              <a:t>.</a:t>
            </a:r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2. Quel temps fait-il en hiver ?</a:t>
            </a:r>
          </a:p>
          <a:p>
            <a:pPr algn="ctr"/>
            <a:r>
              <a:rPr lang="fr-FR" b="1" dirty="0" smtClean="0"/>
              <a:t>  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a) il fait chaud ;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 b) il pleut ;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 c) il neige.</a:t>
            </a:r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3. Les mois de l’automne sont :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   a) octobre, janvier, février ;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 b) juin,  juillet, aout ; 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c) septembre, octobre, novembre </a:t>
            </a:r>
            <a:r>
              <a:rPr lang="fr-FR" b="1" dirty="0" smtClean="0"/>
              <a:t>.</a:t>
            </a:r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4. Quel temps fait-il en été ?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    a) il fait chaud ;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 b) il fait mauvais; 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c) il fait froid.</a:t>
            </a:r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5. Les mois du printemps sont :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   a) mars, avril, mai;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 b) juin,  juillet, aout ; 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c) décembre, janvier, février .</a:t>
            </a:r>
          </a:p>
        </p:txBody>
      </p:sp>
    </p:spTree>
    <p:extLst>
      <p:ext uri="{BB962C8B-B14F-4D97-AF65-F5344CB8AC3E}">
        <p14:creationId xmlns:p14="http://schemas.microsoft.com/office/powerpoint/2010/main" val="1719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9124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9124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9124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9124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9124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912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9124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9124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9124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9124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667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6. Quel temps fait-il en automne ?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   a) il neige ;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 b) il fait beau ; 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c) il pleut.</a:t>
            </a:r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7.  L’année a...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   a) 12 mois ;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 b) 10 mois ;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 c) 3 mois.</a:t>
            </a:r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8. Les mois de l’été sont :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   a) juin,  juillet, aout ;  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b) juin,  septembre , aout ; 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c) décembre,  juillet, aout .</a:t>
            </a:r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9. Quel temps fait-il au printemps ?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   a) il gèle ; 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b) il fait beau ;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 c) il fait du vent.</a:t>
            </a:r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10. Les mois de l’hiver sont :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   a) décembre, aout, mai ;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 b) avril, janvier, février ; 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c) décembre, janvier, février.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9124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9124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9124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9124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9124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912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9124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9124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9124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9124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443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1.Quelles sont les quatre saisons de l’année?</a:t>
            </a:r>
            <a:endParaRPr lang="fr-F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36" y="1124744"/>
            <a:ext cx="4212336" cy="5486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700808"/>
            <a:ext cx="2129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Automne</a:t>
            </a:r>
            <a:endParaRPr lang="uk-UA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7392" y="1741471"/>
            <a:ext cx="1637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Hiver</a:t>
            </a:r>
            <a:endParaRPr lang="uk-UA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153" y="4869177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Printemps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2336" y="4715852"/>
            <a:ext cx="832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52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2.Combien de mois y a-t-il dans une année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8" b="9859"/>
          <a:stretch/>
        </p:blipFill>
        <p:spPr>
          <a:xfrm>
            <a:off x="2085659" y="804123"/>
            <a:ext cx="4851599" cy="54091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624" y="1844824"/>
            <a:ext cx="20460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</a:rPr>
              <a:t>Janvier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0070C0"/>
                </a:solidFill>
              </a:rPr>
              <a:t>Février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00B050"/>
                </a:solidFill>
              </a:rPr>
              <a:t>Mars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Avril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Mai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FFFF00"/>
                </a:solidFill>
              </a:rPr>
              <a:t>Juin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35059" y="1879063"/>
            <a:ext cx="22322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chemeClr val="bg2">
                    <a:lumMod val="50000"/>
                  </a:schemeClr>
                </a:solidFill>
              </a:rPr>
              <a:t>Juillet</a:t>
            </a:r>
          </a:p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Août</a:t>
            </a:r>
          </a:p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rgbClr val="C00000"/>
                </a:solidFill>
              </a:rPr>
              <a:t>Septembre</a:t>
            </a:r>
          </a:p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rgbClr val="FFC000"/>
                </a:solidFill>
              </a:rPr>
              <a:t>Octobre</a:t>
            </a:r>
          </a:p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chemeClr val="accent3">
                    <a:lumMod val="50000"/>
                  </a:schemeClr>
                </a:solidFill>
              </a:rPr>
              <a:t>Novembre</a:t>
            </a:r>
          </a:p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rgbClr val="00B0F0"/>
                </a:solidFill>
              </a:rPr>
              <a:t>Décembre</a:t>
            </a:r>
            <a:endParaRPr lang="uk-UA" sz="2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3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855</TotalTime>
  <Words>638</Words>
  <Application>Microsoft Office PowerPoint</Application>
  <PresentationFormat>Экран (4:3)</PresentationFormat>
  <Paragraphs>139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Les saisons de l’année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saisons de l’annee</dc:title>
  <dc:creator>root</dc:creator>
  <cp:lastModifiedBy>root</cp:lastModifiedBy>
  <cp:revision>39</cp:revision>
  <dcterms:created xsi:type="dcterms:W3CDTF">2012-11-01T14:10:33Z</dcterms:created>
  <dcterms:modified xsi:type="dcterms:W3CDTF">2013-03-02T05:41:05Z</dcterms:modified>
</cp:coreProperties>
</file>