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5" r:id="rId9"/>
    <p:sldId id="266" r:id="rId10"/>
    <p:sldId id="267" r:id="rId11"/>
    <p:sldId id="268" r:id="rId12"/>
    <p:sldId id="269" r:id="rId13"/>
    <p:sldId id="270" r:id="rId14"/>
    <p:sldId id="276"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646F"/>
    <a:srgbClr val="669098"/>
    <a:srgbClr val="4C97AE"/>
    <a:srgbClr val="6C9DCE"/>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2882527A-E064-46FC-AB51-F6B03E1600DD}" type="datetimeFigureOut">
              <a:rPr lang="uk-UA" smtClean="0"/>
              <a:t>02.03.2013</a:t>
            </a:fld>
            <a:endParaRPr lang="uk-UA"/>
          </a:p>
        </p:txBody>
      </p:sp>
      <p:sp>
        <p:nvSpPr>
          <p:cNvPr id="5" name="Footer Placeholder 4"/>
          <p:cNvSpPr>
            <a:spLocks noGrp="1"/>
          </p:cNvSpPr>
          <p:nvPr>
            <p:ph type="ftr" sz="quarter" idx="11"/>
          </p:nvPr>
        </p:nvSpPr>
        <p:spPr bwMode="white"/>
        <p:txBody>
          <a:bodyPr/>
          <a:lstStyle/>
          <a:p>
            <a:endParaRPr lang="uk-UA"/>
          </a:p>
        </p:txBody>
      </p:sp>
      <p:sp>
        <p:nvSpPr>
          <p:cNvPr id="6" name="Slide Number Placeholder 5"/>
          <p:cNvSpPr>
            <a:spLocks noGrp="1"/>
          </p:cNvSpPr>
          <p:nvPr>
            <p:ph type="sldNum" sz="quarter" idx="12"/>
          </p:nvPr>
        </p:nvSpPr>
        <p:spPr/>
        <p:txBody>
          <a:bodyPr/>
          <a:lstStyle/>
          <a:p>
            <a:fld id="{11409E5D-C4E0-484C-AA0A-BD85F200BD93}"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882527A-E064-46FC-AB51-F6B03E1600DD}" type="datetimeFigureOut">
              <a:rPr lang="uk-UA" smtClean="0"/>
              <a:t>02.03.2013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1409E5D-C4E0-484C-AA0A-BD85F200BD93}"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82527A-E064-46FC-AB51-F6B03E1600DD}" type="datetimeFigureOut">
              <a:rPr lang="uk-UA" smtClean="0"/>
              <a:t>02.03.2013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1409E5D-C4E0-484C-AA0A-BD85F200BD93}"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82527A-E064-46FC-AB51-F6B03E1600DD}" type="datetimeFigureOut">
              <a:rPr lang="uk-UA" smtClean="0"/>
              <a:t>02.03.2013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1409E5D-C4E0-484C-AA0A-BD85F200BD93}" type="slidenum">
              <a:rPr lang="uk-UA" smtClean="0"/>
              <a:t>‹#›</a:t>
            </a:fld>
            <a:endParaRPr lang="uk-UA"/>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82527A-E064-46FC-AB51-F6B03E1600DD}" type="datetimeFigureOut">
              <a:rPr lang="uk-UA" smtClean="0"/>
              <a:t>02.03.2013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1409E5D-C4E0-484C-AA0A-BD85F200BD93}" type="slidenum">
              <a:rPr lang="uk-UA" smtClean="0"/>
              <a:t>‹#›</a:t>
            </a:fld>
            <a:endParaRPr lang="uk-U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2882527A-E064-46FC-AB51-F6B03E1600DD}" type="datetimeFigureOut">
              <a:rPr lang="uk-UA" smtClean="0"/>
              <a:t>02.03.2013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1409E5D-C4E0-484C-AA0A-BD85F200BD93}" type="slidenum">
              <a:rPr lang="uk-UA" smtClean="0"/>
              <a:t>‹#›</a:t>
            </a:fld>
            <a:endParaRPr lang="uk-UA"/>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2882527A-E064-46FC-AB51-F6B03E1600DD}" type="datetimeFigureOut">
              <a:rPr lang="uk-UA" smtClean="0"/>
              <a:t>02.03.2013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11409E5D-C4E0-484C-AA0A-BD85F200BD93}"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882527A-E064-46FC-AB51-F6B03E1600DD}" type="datetimeFigureOut">
              <a:rPr lang="uk-UA" smtClean="0"/>
              <a:t>02.03.2013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1409E5D-C4E0-484C-AA0A-BD85F200BD93}" type="slidenum">
              <a:rPr lang="uk-UA" smtClean="0"/>
              <a:t>‹#›</a:t>
            </a:fld>
            <a:endParaRPr lang="uk-U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82527A-E064-46FC-AB51-F6B03E1600DD}" type="datetimeFigureOut">
              <a:rPr lang="uk-UA" smtClean="0"/>
              <a:t>02.03.2013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1409E5D-C4E0-484C-AA0A-BD85F200BD93}"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82527A-E064-46FC-AB51-F6B03E1600DD}" type="datetimeFigureOut">
              <a:rPr lang="uk-UA" smtClean="0"/>
              <a:t>02.03.2013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1409E5D-C4E0-484C-AA0A-BD85F200BD93}" type="slidenum">
              <a:rPr lang="uk-UA" smtClean="0"/>
              <a:t>‹#›</a:t>
            </a:fld>
            <a:endParaRPr lang="uk-UA"/>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82527A-E064-46FC-AB51-F6B03E1600DD}" type="datetimeFigureOut">
              <a:rPr lang="uk-UA" smtClean="0"/>
              <a:t>02.03.2013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1409E5D-C4E0-484C-AA0A-BD85F200BD93}"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882527A-E064-46FC-AB51-F6B03E1600DD}" type="datetimeFigureOut">
              <a:rPr lang="uk-UA" smtClean="0"/>
              <a:t>02.03.2013</a:t>
            </a:fld>
            <a:endParaRPr lang="uk-UA"/>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uk-UA"/>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1409E5D-C4E0-484C-AA0A-BD85F200BD93}"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fr-FR" b="1" dirty="0" smtClean="0">
                <a:effectLst>
                  <a:outerShdw blurRad="38100" dist="38100" dir="2700000" algn="tl">
                    <a:srgbClr val="000000">
                      <a:alpha val="43137"/>
                    </a:srgbClr>
                  </a:outerShdw>
                </a:effectLst>
              </a:rPr>
              <a:t>“LES écrivains français”</a:t>
            </a:r>
            <a:endParaRPr lang="fr-FR" b="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noAutofit/>
          </a:bodyPr>
          <a:lstStyle/>
          <a:p>
            <a:r>
              <a:rPr lang="fr-FR" sz="4800" b="1" i="0" dirty="0" smtClean="0"/>
              <a:t>Prosper Mérimée</a:t>
            </a:r>
            <a:endParaRPr lang="fr-FR" sz="4800" b="1" i="0" dirty="0"/>
          </a:p>
        </p:txBody>
      </p:sp>
    </p:spTree>
    <p:extLst>
      <p:ext uri="{BB962C8B-B14F-4D97-AF65-F5344CB8AC3E}">
        <p14:creationId xmlns:p14="http://schemas.microsoft.com/office/powerpoint/2010/main" val="263165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043608" y="2204864"/>
            <a:ext cx="3452192" cy="3357736"/>
          </a:xfrm>
        </p:spPr>
        <p:txBody>
          <a:bodyPr>
            <a:noAutofit/>
          </a:bodyPr>
          <a:lstStyle/>
          <a:p>
            <a:pPr algn="ctr"/>
            <a:r>
              <a:rPr lang="en-US" sz="2000" b="1" dirty="0" err="1">
                <a:effectLst>
                  <a:outerShdw blurRad="38100" dist="38100" dir="2700000" algn="tl">
                    <a:srgbClr val="000000">
                      <a:alpha val="43137"/>
                    </a:srgbClr>
                  </a:outerShdw>
                </a:effectLst>
              </a:rPr>
              <a:t>Avoir</a:t>
            </a:r>
            <a:r>
              <a:rPr lang="en-US" sz="2000" b="1" dirty="0">
                <a:effectLst>
                  <a:outerShdw blurRad="38100" dist="38100" dir="2700000" algn="tl">
                    <a:srgbClr val="000000">
                      <a:alpha val="43137"/>
                    </a:srgbClr>
                  </a:outerShdw>
                </a:effectLst>
              </a:rPr>
              <a:t> </a:t>
            </a:r>
            <a:r>
              <a:rPr lang="uk-UA" sz="2000" b="1" dirty="0">
                <a:effectLst>
                  <a:outerShdw blurRad="38100" dist="38100" dir="2700000" algn="tl">
                    <a:srgbClr val="000000">
                      <a:alpha val="43137"/>
                    </a:srgbClr>
                  </a:outerShdw>
                </a:effectLst>
              </a:rPr>
              <a:t>в </a:t>
            </a:r>
            <a:r>
              <a:rPr lang="en-US" sz="2000" b="1" dirty="0">
                <a:effectLst>
                  <a:outerShdw blurRad="38100" dist="38100" dir="2700000" algn="tl">
                    <a:srgbClr val="000000">
                      <a:alpha val="43137"/>
                    </a:srgbClr>
                  </a:outerShdw>
                </a:effectLst>
              </a:rPr>
              <a:t>passé simple</a:t>
            </a:r>
          </a:p>
          <a:p>
            <a:pPr indent="0" algn="ctr">
              <a:lnSpc>
                <a:spcPct val="100000"/>
              </a:lnSpc>
              <a:spcBef>
                <a:spcPts val="0"/>
              </a:spcBef>
              <a:buNone/>
            </a:pPr>
            <a:r>
              <a:rPr lang="fr-FR" sz="2800" b="1" dirty="0">
                <a:solidFill>
                  <a:srgbClr val="FF0000"/>
                </a:solidFill>
                <a:effectLst>
                  <a:outerShdw blurRad="38100" dist="38100" dir="2700000" algn="tl">
                    <a:srgbClr val="000000">
                      <a:alpha val="43137"/>
                    </a:srgbClr>
                  </a:outerShdw>
                </a:effectLst>
              </a:rPr>
              <a:t>j’eus</a:t>
            </a:r>
          </a:p>
          <a:p>
            <a:pPr indent="0" algn="ctr">
              <a:lnSpc>
                <a:spcPct val="100000"/>
              </a:lnSpc>
              <a:spcBef>
                <a:spcPts val="0"/>
              </a:spcBef>
              <a:buNone/>
            </a:pPr>
            <a:r>
              <a:rPr lang="fr-FR" sz="2800" b="1" dirty="0">
                <a:solidFill>
                  <a:srgbClr val="FF0000"/>
                </a:solidFill>
                <a:effectLst>
                  <a:outerShdw blurRad="38100" dist="38100" dir="2700000" algn="tl">
                    <a:srgbClr val="000000">
                      <a:alpha val="43137"/>
                    </a:srgbClr>
                  </a:outerShdw>
                </a:effectLst>
              </a:rPr>
              <a:t>tu eus</a:t>
            </a:r>
          </a:p>
          <a:p>
            <a:pPr indent="0" algn="ctr">
              <a:lnSpc>
                <a:spcPct val="100000"/>
              </a:lnSpc>
              <a:spcBef>
                <a:spcPts val="0"/>
              </a:spcBef>
              <a:buNone/>
            </a:pPr>
            <a:r>
              <a:rPr lang="fr-FR" sz="2800" b="1" dirty="0">
                <a:solidFill>
                  <a:srgbClr val="FF0000"/>
                </a:solidFill>
                <a:effectLst>
                  <a:outerShdw blurRad="38100" dist="38100" dir="2700000" algn="tl">
                    <a:srgbClr val="000000">
                      <a:alpha val="43137"/>
                    </a:srgbClr>
                  </a:outerShdw>
                </a:effectLst>
              </a:rPr>
              <a:t>il eut</a:t>
            </a:r>
          </a:p>
          <a:p>
            <a:pPr indent="0" algn="ctr">
              <a:lnSpc>
                <a:spcPct val="100000"/>
              </a:lnSpc>
              <a:spcBef>
                <a:spcPts val="0"/>
              </a:spcBef>
              <a:buNone/>
            </a:pPr>
            <a:r>
              <a:rPr lang="fr-FR" sz="2800" b="1" dirty="0">
                <a:solidFill>
                  <a:srgbClr val="FF0000"/>
                </a:solidFill>
                <a:effectLst>
                  <a:outerShdw blurRad="38100" dist="38100" dir="2700000" algn="tl">
                    <a:srgbClr val="000000">
                      <a:alpha val="43137"/>
                    </a:srgbClr>
                  </a:outerShdw>
                </a:effectLst>
              </a:rPr>
              <a:t>nous eûmes</a:t>
            </a:r>
          </a:p>
          <a:p>
            <a:pPr indent="0" algn="ctr">
              <a:lnSpc>
                <a:spcPct val="100000"/>
              </a:lnSpc>
              <a:spcBef>
                <a:spcPts val="0"/>
              </a:spcBef>
              <a:buNone/>
            </a:pPr>
            <a:r>
              <a:rPr lang="fr-FR" sz="2800" b="1" dirty="0">
                <a:solidFill>
                  <a:srgbClr val="FF0000"/>
                </a:solidFill>
                <a:effectLst>
                  <a:outerShdw blurRad="38100" dist="38100" dir="2700000" algn="tl">
                    <a:srgbClr val="000000">
                      <a:alpha val="43137"/>
                    </a:srgbClr>
                  </a:outerShdw>
                </a:effectLst>
              </a:rPr>
              <a:t>vous eûtes</a:t>
            </a:r>
          </a:p>
          <a:p>
            <a:pPr indent="0" algn="ctr">
              <a:lnSpc>
                <a:spcPct val="100000"/>
              </a:lnSpc>
              <a:spcBef>
                <a:spcPts val="0"/>
              </a:spcBef>
              <a:buNone/>
            </a:pPr>
            <a:r>
              <a:rPr lang="fr-FR" sz="2800" b="1" dirty="0">
                <a:solidFill>
                  <a:srgbClr val="FF0000"/>
                </a:solidFill>
                <a:effectLst>
                  <a:outerShdw blurRad="38100" dist="38100" dir="2700000" algn="tl">
                    <a:srgbClr val="000000">
                      <a:alpha val="43137"/>
                    </a:srgbClr>
                  </a:outerShdw>
                </a:effectLst>
              </a:rPr>
              <a:t>ils </a:t>
            </a:r>
            <a:r>
              <a:rPr lang="fr-FR" sz="2800" b="1" dirty="0" smtClean="0">
                <a:solidFill>
                  <a:srgbClr val="FF0000"/>
                </a:solidFill>
                <a:effectLst>
                  <a:outerShdw blurRad="38100" dist="38100" dir="2700000" algn="tl">
                    <a:srgbClr val="000000">
                      <a:alpha val="43137"/>
                    </a:srgbClr>
                  </a:outerShdw>
                </a:effectLst>
              </a:rPr>
              <a:t>eurent</a:t>
            </a:r>
            <a:endParaRPr lang="fr-FR" sz="2800" b="1" dirty="0">
              <a:solidFill>
                <a:srgbClr val="FF0000"/>
              </a:solidFill>
              <a:effectLst>
                <a:outerShdw blurRad="38100" dist="38100" dir="2700000" algn="tl">
                  <a:srgbClr val="000000">
                    <a:alpha val="43137"/>
                  </a:srgbClr>
                </a:outerShdw>
              </a:effectLst>
            </a:endParaRPr>
          </a:p>
        </p:txBody>
      </p:sp>
      <p:sp>
        <p:nvSpPr>
          <p:cNvPr id="3" name="Заголовок 2"/>
          <p:cNvSpPr>
            <a:spLocks noGrp="1"/>
          </p:cNvSpPr>
          <p:nvPr>
            <p:ph type="title"/>
          </p:nvPr>
        </p:nvSpPr>
        <p:spPr/>
        <p:txBody>
          <a:bodyPr/>
          <a:lstStyle/>
          <a:p>
            <a:r>
              <a:rPr lang="en-US" b="1" dirty="0"/>
              <a:t>Passé simple</a:t>
            </a:r>
            <a:endParaRPr lang="uk-UA" dirty="0"/>
          </a:p>
        </p:txBody>
      </p:sp>
      <p:sp>
        <p:nvSpPr>
          <p:cNvPr id="4" name="Объект 3"/>
          <p:cNvSpPr>
            <a:spLocks noGrp="1"/>
          </p:cNvSpPr>
          <p:nvPr>
            <p:ph sz="quarter" idx="14"/>
          </p:nvPr>
        </p:nvSpPr>
        <p:spPr>
          <a:xfrm>
            <a:off x="4648200" y="2204864"/>
            <a:ext cx="3124200" cy="3357736"/>
          </a:xfrm>
        </p:spPr>
        <p:txBody>
          <a:bodyPr>
            <a:noAutofit/>
          </a:bodyPr>
          <a:lstStyle/>
          <a:p>
            <a:pPr algn="ctr"/>
            <a:r>
              <a:rPr lang="en-US" sz="2000" b="1" dirty="0" err="1">
                <a:effectLst>
                  <a:outerShdw blurRad="38100" dist="38100" dir="2700000" algn="tl">
                    <a:srgbClr val="000000">
                      <a:alpha val="43137"/>
                    </a:srgbClr>
                  </a:outerShdw>
                </a:effectLst>
              </a:rPr>
              <a:t>Etre</a:t>
            </a:r>
            <a:r>
              <a:rPr lang="en-US" sz="2000" b="1" dirty="0">
                <a:effectLst>
                  <a:outerShdw blurRad="38100" dist="38100" dir="2700000" algn="tl">
                    <a:srgbClr val="000000">
                      <a:alpha val="43137"/>
                    </a:srgbClr>
                  </a:outerShdw>
                </a:effectLst>
              </a:rPr>
              <a:t> </a:t>
            </a:r>
            <a:r>
              <a:rPr lang="uk-UA" sz="2000" b="1" dirty="0">
                <a:effectLst>
                  <a:outerShdw blurRad="38100" dist="38100" dir="2700000" algn="tl">
                    <a:srgbClr val="000000">
                      <a:alpha val="43137"/>
                    </a:srgbClr>
                  </a:outerShdw>
                </a:effectLst>
              </a:rPr>
              <a:t>в </a:t>
            </a:r>
            <a:r>
              <a:rPr lang="en-US" sz="2000" b="1" dirty="0">
                <a:effectLst>
                  <a:outerShdw blurRad="38100" dist="38100" dir="2700000" algn="tl">
                    <a:srgbClr val="000000">
                      <a:alpha val="43137"/>
                    </a:srgbClr>
                  </a:outerShdw>
                </a:effectLst>
              </a:rPr>
              <a:t>passé simple</a:t>
            </a:r>
          </a:p>
          <a:p>
            <a:pPr indent="0" algn="ctr">
              <a:lnSpc>
                <a:spcPct val="100000"/>
              </a:lnSpc>
              <a:spcBef>
                <a:spcPts val="0"/>
              </a:spcBef>
              <a:buNone/>
            </a:pPr>
            <a:r>
              <a:rPr lang="fr-FR" sz="2800" b="1" dirty="0">
                <a:solidFill>
                  <a:srgbClr val="FF0000"/>
                </a:solidFill>
                <a:effectLst>
                  <a:outerShdw blurRad="38100" dist="38100" dir="2700000" algn="tl">
                    <a:srgbClr val="000000">
                      <a:alpha val="43137"/>
                    </a:srgbClr>
                  </a:outerShdw>
                </a:effectLst>
              </a:rPr>
              <a:t>je fus</a:t>
            </a:r>
          </a:p>
          <a:p>
            <a:pPr indent="0" algn="ctr">
              <a:lnSpc>
                <a:spcPct val="100000"/>
              </a:lnSpc>
              <a:spcBef>
                <a:spcPts val="0"/>
              </a:spcBef>
              <a:buNone/>
            </a:pPr>
            <a:r>
              <a:rPr lang="fr-FR" sz="2800" b="1" dirty="0">
                <a:solidFill>
                  <a:srgbClr val="FF0000"/>
                </a:solidFill>
                <a:effectLst>
                  <a:outerShdw blurRad="38100" dist="38100" dir="2700000" algn="tl">
                    <a:srgbClr val="000000">
                      <a:alpha val="43137"/>
                    </a:srgbClr>
                  </a:outerShdw>
                </a:effectLst>
              </a:rPr>
              <a:t>tu fus</a:t>
            </a:r>
          </a:p>
          <a:p>
            <a:pPr indent="0" algn="ctr">
              <a:lnSpc>
                <a:spcPct val="100000"/>
              </a:lnSpc>
              <a:spcBef>
                <a:spcPts val="0"/>
              </a:spcBef>
              <a:buNone/>
            </a:pPr>
            <a:r>
              <a:rPr lang="fr-FR" sz="2800" b="1" dirty="0">
                <a:solidFill>
                  <a:srgbClr val="FF0000"/>
                </a:solidFill>
                <a:effectLst>
                  <a:outerShdw blurRad="38100" dist="38100" dir="2700000" algn="tl">
                    <a:srgbClr val="000000">
                      <a:alpha val="43137"/>
                    </a:srgbClr>
                  </a:outerShdw>
                </a:effectLst>
              </a:rPr>
              <a:t>il fut</a:t>
            </a:r>
          </a:p>
          <a:p>
            <a:pPr indent="0" algn="ctr">
              <a:lnSpc>
                <a:spcPct val="100000"/>
              </a:lnSpc>
              <a:spcBef>
                <a:spcPts val="0"/>
              </a:spcBef>
              <a:buNone/>
            </a:pPr>
            <a:r>
              <a:rPr lang="fr-FR" sz="2800" b="1" dirty="0">
                <a:solidFill>
                  <a:srgbClr val="FF0000"/>
                </a:solidFill>
                <a:effectLst>
                  <a:outerShdw blurRad="38100" dist="38100" dir="2700000" algn="tl">
                    <a:srgbClr val="000000">
                      <a:alpha val="43137"/>
                    </a:srgbClr>
                  </a:outerShdw>
                </a:effectLst>
              </a:rPr>
              <a:t>nous fûmes</a:t>
            </a:r>
          </a:p>
          <a:p>
            <a:pPr indent="0" algn="ctr">
              <a:lnSpc>
                <a:spcPct val="100000"/>
              </a:lnSpc>
              <a:spcBef>
                <a:spcPts val="0"/>
              </a:spcBef>
              <a:buNone/>
            </a:pPr>
            <a:r>
              <a:rPr lang="fr-FR" sz="2800" b="1" dirty="0">
                <a:solidFill>
                  <a:srgbClr val="FF0000"/>
                </a:solidFill>
                <a:effectLst>
                  <a:outerShdw blurRad="38100" dist="38100" dir="2700000" algn="tl">
                    <a:srgbClr val="000000">
                      <a:alpha val="43137"/>
                    </a:srgbClr>
                  </a:outerShdw>
                </a:effectLst>
              </a:rPr>
              <a:t>vous fûtes</a:t>
            </a:r>
          </a:p>
          <a:p>
            <a:pPr indent="0" algn="ctr">
              <a:lnSpc>
                <a:spcPct val="100000"/>
              </a:lnSpc>
              <a:spcBef>
                <a:spcPts val="0"/>
              </a:spcBef>
              <a:buNone/>
            </a:pPr>
            <a:r>
              <a:rPr lang="fr-FR" sz="2800" b="1" dirty="0">
                <a:solidFill>
                  <a:srgbClr val="FF0000"/>
                </a:solidFill>
                <a:effectLst>
                  <a:outerShdw blurRad="38100" dist="38100" dir="2700000" algn="tl">
                    <a:srgbClr val="000000">
                      <a:alpha val="43137"/>
                    </a:srgbClr>
                  </a:outerShdw>
                </a:effectLst>
              </a:rPr>
              <a:t>ils </a:t>
            </a:r>
            <a:r>
              <a:rPr lang="fr-FR" sz="2800" b="1" dirty="0" smtClean="0">
                <a:solidFill>
                  <a:srgbClr val="FF0000"/>
                </a:solidFill>
                <a:effectLst>
                  <a:outerShdw blurRad="38100" dist="38100" dir="2700000" algn="tl">
                    <a:srgbClr val="000000">
                      <a:alpha val="43137"/>
                    </a:srgbClr>
                  </a:outerShdw>
                </a:effectLst>
              </a:rPr>
              <a:t>furen</a:t>
            </a:r>
            <a:r>
              <a:rPr lang="en-US" sz="2800" b="1" dirty="0">
                <a:solidFill>
                  <a:srgbClr val="FF0000"/>
                </a:solidFill>
                <a:effectLst>
                  <a:outerShdw blurRad="38100" dist="38100" dir="2700000" algn="tl">
                    <a:srgbClr val="000000">
                      <a:alpha val="43137"/>
                    </a:srgbClr>
                  </a:outerShdw>
                </a:effectLst>
              </a:rPr>
              <a:t>t</a:t>
            </a:r>
            <a:endParaRPr lang="fr-FR"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112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500"/>
                                        <p:tgtEl>
                                          <p:spTgt spid="4">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500"/>
                                        <p:tgtEl>
                                          <p:spTgt spid="4">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500"/>
                                        <p:tgtEl>
                                          <p:spTgt spid="4">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fade">
                                      <p:cBhvr>
                                        <p:cTn id="45" dur="500"/>
                                        <p:tgtEl>
                                          <p:spTgt spid="4">
                                            <p:txEl>
                                              <p:pRg st="5" end="5"/>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Passé simple</a:t>
            </a:r>
            <a:endParaRPr lang="uk-UA" dirty="0"/>
          </a:p>
        </p:txBody>
      </p:sp>
      <p:sp>
        <p:nvSpPr>
          <p:cNvPr id="3" name="Объект 2"/>
          <p:cNvSpPr>
            <a:spLocks noGrp="1"/>
          </p:cNvSpPr>
          <p:nvPr>
            <p:ph idx="1"/>
          </p:nvPr>
        </p:nvSpPr>
        <p:spPr/>
        <p:txBody>
          <a:bodyPr>
            <a:normAutofit/>
          </a:bodyPr>
          <a:lstStyle/>
          <a:p>
            <a:pPr algn="ctr"/>
            <a:r>
              <a:rPr lang="fr-FR" sz="2800" b="1" dirty="0"/>
              <a:t>Venir в passé simple</a:t>
            </a:r>
          </a:p>
          <a:p>
            <a:pPr indent="0" algn="ctr">
              <a:buNone/>
            </a:pPr>
            <a:r>
              <a:rPr lang="fr-FR" sz="2800" b="1" dirty="0" smtClean="0">
                <a:solidFill>
                  <a:srgbClr val="FF0000"/>
                </a:solidFill>
              </a:rPr>
              <a:t>  je vins                      </a:t>
            </a:r>
            <a:r>
              <a:rPr lang="fr-FR" sz="2800" b="1" dirty="0">
                <a:solidFill>
                  <a:srgbClr val="FF0000"/>
                </a:solidFill>
              </a:rPr>
              <a:t>nous vînmes</a:t>
            </a:r>
          </a:p>
          <a:p>
            <a:pPr indent="0" algn="ctr">
              <a:buNone/>
            </a:pPr>
            <a:r>
              <a:rPr lang="fr-FR" sz="2800" b="1" dirty="0" smtClean="0">
                <a:solidFill>
                  <a:srgbClr val="FF0000"/>
                </a:solidFill>
              </a:rPr>
              <a:t>tu vins                      </a:t>
            </a:r>
            <a:r>
              <a:rPr lang="fr-FR" sz="2800" b="1" dirty="0">
                <a:solidFill>
                  <a:srgbClr val="FF0000"/>
                </a:solidFill>
              </a:rPr>
              <a:t>vous </a:t>
            </a:r>
            <a:r>
              <a:rPr lang="fr-FR" sz="2800" b="1" dirty="0" smtClean="0">
                <a:solidFill>
                  <a:srgbClr val="FF0000"/>
                </a:solidFill>
              </a:rPr>
              <a:t>vîntes</a:t>
            </a:r>
          </a:p>
          <a:p>
            <a:pPr indent="0" algn="ctr">
              <a:buNone/>
            </a:pPr>
            <a:r>
              <a:rPr lang="fr-FR" sz="2800" b="1" dirty="0" smtClean="0">
                <a:solidFill>
                  <a:srgbClr val="FF0000"/>
                </a:solidFill>
              </a:rPr>
              <a:t>il vint                      ils vinrent</a:t>
            </a:r>
            <a:endParaRPr lang="fr-FR" sz="2800" b="1" dirty="0">
              <a:solidFill>
                <a:srgbClr val="FF0000"/>
              </a:solidFill>
            </a:endParaRPr>
          </a:p>
        </p:txBody>
      </p:sp>
    </p:spTree>
    <p:extLst>
      <p:ext uri="{BB962C8B-B14F-4D97-AF65-F5344CB8AC3E}">
        <p14:creationId xmlns:p14="http://schemas.microsoft.com/office/powerpoint/2010/main" val="40810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Passé simple</a:t>
            </a:r>
            <a:endParaRPr lang="uk-UA" dirty="0"/>
          </a:p>
        </p:txBody>
      </p:sp>
      <p:sp>
        <p:nvSpPr>
          <p:cNvPr id="3" name="Объект 2"/>
          <p:cNvSpPr>
            <a:spLocks noGrp="1"/>
          </p:cNvSpPr>
          <p:nvPr>
            <p:ph idx="1"/>
          </p:nvPr>
        </p:nvSpPr>
        <p:spPr>
          <a:xfrm>
            <a:off x="1331640" y="2276872"/>
            <a:ext cx="6400800" cy="3384376"/>
          </a:xfrm>
        </p:spPr>
        <p:txBody>
          <a:bodyPr>
            <a:noAutofit/>
          </a:bodyPr>
          <a:lstStyle/>
          <a:p>
            <a:pPr algn="ctr">
              <a:lnSpc>
                <a:spcPct val="110000"/>
              </a:lnSpc>
              <a:spcBef>
                <a:spcPts val="0"/>
              </a:spcBef>
            </a:pPr>
            <a:r>
              <a:rPr lang="fr-FR" sz="2400" b="1" dirty="0" smtClean="0"/>
              <a:t>Honoré </a:t>
            </a:r>
            <a:r>
              <a:rPr lang="fr-FR" sz="2400" b="1" dirty="0" smtClean="0">
                <a:solidFill>
                  <a:srgbClr val="FF0000"/>
                </a:solidFill>
              </a:rPr>
              <a:t>naître </a:t>
            </a:r>
            <a:r>
              <a:rPr lang="fr-FR" sz="2400" b="1" dirty="0" smtClean="0"/>
              <a:t>en 1799 a Tours.</a:t>
            </a:r>
          </a:p>
          <a:p>
            <a:pPr algn="ctr">
              <a:lnSpc>
                <a:spcPct val="110000"/>
              </a:lnSpc>
              <a:spcBef>
                <a:spcPts val="0"/>
              </a:spcBef>
            </a:pPr>
            <a:r>
              <a:rPr lang="fr-FR" sz="2400" b="1" dirty="0" smtClean="0"/>
              <a:t>Il </a:t>
            </a:r>
            <a:r>
              <a:rPr lang="fr-FR" sz="2400" b="1" dirty="0" smtClean="0">
                <a:solidFill>
                  <a:srgbClr val="FF0000"/>
                </a:solidFill>
              </a:rPr>
              <a:t>devoir</a:t>
            </a:r>
            <a:r>
              <a:rPr lang="fr-FR" sz="2400" b="1" dirty="0" smtClean="0"/>
              <a:t> quitter la maison paternelle.</a:t>
            </a:r>
          </a:p>
          <a:p>
            <a:pPr algn="ctr">
              <a:lnSpc>
                <a:spcPct val="110000"/>
              </a:lnSpc>
              <a:spcBef>
                <a:spcPts val="0"/>
              </a:spcBef>
            </a:pPr>
            <a:r>
              <a:rPr lang="fr-FR" sz="2400" b="1" dirty="0" smtClean="0"/>
              <a:t>L’écrivain </a:t>
            </a:r>
            <a:r>
              <a:rPr lang="fr-FR" sz="2400" b="1" dirty="0" smtClean="0">
                <a:solidFill>
                  <a:srgbClr val="FF0000"/>
                </a:solidFill>
              </a:rPr>
              <a:t>écrire </a:t>
            </a:r>
            <a:r>
              <a:rPr lang="fr-FR" sz="2400" b="1" dirty="0" smtClean="0"/>
              <a:t>beaucoup d’œuvres.</a:t>
            </a:r>
          </a:p>
          <a:p>
            <a:pPr algn="ctr">
              <a:lnSpc>
                <a:spcPct val="110000"/>
              </a:lnSpc>
              <a:spcBef>
                <a:spcPts val="0"/>
              </a:spcBef>
            </a:pPr>
            <a:r>
              <a:rPr lang="fr-FR" sz="2400" b="1" dirty="0" smtClean="0"/>
              <a:t>Il </a:t>
            </a:r>
            <a:r>
              <a:rPr lang="fr-FR" sz="2400" b="1" dirty="0" smtClean="0">
                <a:solidFill>
                  <a:srgbClr val="FF0000"/>
                </a:solidFill>
              </a:rPr>
              <a:t>commencer</a:t>
            </a:r>
            <a:r>
              <a:rPr lang="fr-FR" sz="2400" b="1" dirty="0" smtClean="0"/>
              <a:t> ses études a l’école.</a:t>
            </a:r>
          </a:p>
          <a:p>
            <a:pPr algn="ctr">
              <a:lnSpc>
                <a:spcPct val="110000"/>
              </a:lnSpc>
              <a:spcBef>
                <a:spcPts val="0"/>
              </a:spcBef>
            </a:pPr>
            <a:r>
              <a:rPr lang="fr-FR" sz="2400" b="1" dirty="0" smtClean="0"/>
              <a:t>Elle </a:t>
            </a:r>
            <a:r>
              <a:rPr lang="fr-FR" sz="2400" b="1" dirty="0" smtClean="0">
                <a:solidFill>
                  <a:srgbClr val="FF0000"/>
                </a:solidFill>
              </a:rPr>
              <a:t>passer</a:t>
            </a:r>
            <a:r>
              <a:rPr lang="fr-FR" sz="2400" b="1" dirty="0" smtClean="0"/>
              <a:t> des tristes journées.</a:t>
            </a:r>
          </a:p>
          <a:p>
            <a:pPr algn="ctr">
              <a:lnSpc>
                <a:spcPct val="110000"/>
              </a:lnSpc>
              <a:spcBef>
                <a:spcPts val="0"/>
              </a:spcBef>
            </a:pPr>
            <a:r>
              <a:rPr lang="fr-FR" sz="2400" b="1" dirty="0" smtClean="0"/>
              <a:t>Sa première œuvre </a:t>
            </a:r>
            <a:r>
              <a:rPr lang="fr-FR" sz="2400" b="1" dirty="0" smtClean="0">
                <a:solidFill>
                  <a:srgbClr val="FF0000"/>
                </a:solidFill>
              </a:rPr>
              <a:t>être</a:t>
            </a:r>
            <a:r>
              <a:rPr lang="fr-FR" sz="2400" b="1" dirty="0" smtClean="0"/>
              <a:t> une tragédie.</a:t>
            </a:r>
          </a:p>
          <a:p>
            <a:pPr algn="ctr">
              <a:lnSpc>
                <a:spcPct val="110000"/>
              </a:lnSpc>
              <a:spcBef>
                <a:spcPts val="0"/>
              </a:spcBef>
            </a:pPr>
            <a:r>
              <a:rPr lang="fr-FR" sz="2400" b="1" dirty="0" smtClean="0"/>
              <a:t>Un jour il </a:t>
            </a:r>
            <a:r>
              <a:rPr lang="fr-FR" sz="2400" b="1" dirty="0" smtClean="0">
                <a:solidFill>
                  <a:srgbClr val="FF0000"/>
                </a:solidFill>
              </a:rPr>
              <a:t>venir</a:t>
            </a:r>
            <a:r>
              <a:rPr lang="fr-FR" sz="2400" b="1" dirty="0" smtClean="0"/>
              <a:t> l’éditeur.</a:t>
            </a:r>
          </a:p>
          <a:p>
            <a:pPr algn="ctr">
              <a:lnSpc>
                <a:spcPct val="110000"/>
              </a:lnSpc>
              <a:spcBef>
                <a:spcPts val="0"/>
              </a:spcBef>
            </a:pPr>
            <a:r>
              <a:rPr lang="fr-FR" sz="2400" b="1" dirty="0" smtClean="0"/>
              <a:t>Il </a:t>
            </a:r>
            <a:r>
              <a:rPr lang="fr-FR" sz="2400" b="1" dirty="0" smtClean="0">
                <a:solidFill>
                  <a:srgbClr val="FF0000"/>
                </a:solidFill>
              </a:rPr>
              <a:t>s’installer</a:t>
            </a:r>
            <a:r>
              <a:rPr lang="fr-FR" sz="2400" b="1" dirty="0" smtClean="0"/>
              <a:t> à Paris.</a:t>
            </a:r>
            <a:endParaRPr lang="fr-FR" sz="2400" b="1" dirty="0"/>
          </a:p>
        </p:txBody>
      </p:sp>
    </p:spTree>
    <p:extLst>
      <p:ext uri="{BB962C8B-B14F-4D97-AF65-F5344CB8AC3E}">
        <p14:creationId xmlns:p14="http://schemas.microsoft.com/office/powerpoint/2010/main" val="137735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heel(1)">
                                      <p:cBhvr>
                                        <p:cTn id="25" dur="2000"/>
                                        <p:tgtEl>
                                          <p:spTgt spid="3">
                                            <p:txEl>
                                              <p:pRg st="6" end="6"/>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heel(1)">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Passé simple</a:t>
            </a:r>
            <a:endParaRPr lang="uk-UA" dirty="0"/>
          </a:p>
        </p:txBody>
      </p:sp>
      <p:sp>
        <p:nvSpPr>
          <p:cNvPr id="3" name="Объект 2"/>
          <p:cNvSpPr>
            <a:spLocks noGrp="1"/>
          </p:cNvSpPr>
          <p:nvPr>
            <p:ph idx="1"/>
          </p:nvPr>
        </p:nvSpPr>
        <p:spPr>
          <a:xfrm>
            <a:off x="1371600" y="2204864"/>
            <a:ext cx="6400800" cy="3528392"/>
          </a:xfrm>
        </p:spPr>
        <p:txBody>
          <a:bodyPr>
            <a:noAutofit/>
          </a:bodyPr>
          <a:lstStyle/>
          <a:p>
            <a:pPr algn="ctr">
              <a:lnSpc>
                <a:spcPct val="110000"/>
              </a:lnSpc>
              <a:spcBef>
                <a:spcPts val="0"/>
              </a:spcBef>
            </a:pPr>
            <a:r>
              <a:rPr lang="fr-FR" sz="2400" b="1" dirty="0" smtClean="0"/>
              <a:t>Honoré </a:t>
            </a:r>
            <a:r>
              <a:rPr lang="fr-FR" sz="2400" b="1" dirty="0" smtClean="0">
                <a:solidFill>
                  <a:srgbClr val="00B050"/>
                </a:solidFill>
              </a:rPr>
              <a:t>naquit</a:t>
            </a:r>
            <a:r>
              <a:rPr lang="fr-FR" sz="2400" b="1" dirty="0" smtClean="0">
                <a:solidFill>
                  <a:srgbClr val="FF0000"/>
                </a:solidFill>
              </a:rPr>
              <a:t> </a:t>
            </a:r>
            <a:r>
              <a:rPr lang="fr-FR" sz="2400" b="1" dirty="0" smtClean="0"/>
              <a:t>en 1799 a Tours.</a:t>
            </a:r>
          </a:p>
          <a:p>
            <a:pPr algn="ctr">
              <a:lnSpc>
                <a:spcPct val="110000"/>
              </a:lnSpc>
              <a:spcBef>
                <a:spcPts val="0"/>
              </a:spcBef>
            </a:pPr>
            <a:r>
              <a:rPr lang="fr-FR" sz="2400" b="1" dirty="0" smtClean="0"/>
              <a:t>Il </a:t>
            </a:r>
            <a:r>
              <a:rPr lang="fr-FR" sz="2400" b="1" dirty="0" smtClean="0">
                <a:solidFill>
                  <a:srgbClr val="00B050"/>
                </a:solidFill>
              </a:rPr>
              <a:t>dut</a:t>
            </a:r>
            <a:r>
              <a:rPr lang="fr-FR" sz="2400" b="1" dirty="0" smtClean="0"/>
              <a:t> quitter la maison paternelle.</a:t>
            </a:r>
          </a:p>
          <a:p>
            <a:pPr algn="ctr">
              <a:lnSpc>
                <a:spcPct val="110000"/>
              </a:lnSpc>
              <a:spcBef>
                <a:spcPts val="0"/>
              </a:spcBef>
            </a:pPr>
            <a:r>
              <a:rPr lang="fr-FR" sz="2400" b="1" dirty="0" smtClean="0"/>
              <a:t>L’écrivain </a:t>
            </a:r>
            <a:r>
              <a:rPr lang="fr-FR" sz="2400" b="1" dirty="0" smtClean="0">
                <a:solidFill>
                  <a:srgbClr val="00B050"/>
                </a:solidFill>
              </a:rPr>
              <a:t>écrivit </a:t>
            </a:r>
            <a:r>
              <a:rPr lang="fr-FR" sz="2400" b="1" dirty="0" smtClean="0"/>
              <a:t>beaucoup d’œuvres.</a:t>
            </a:r>
          </a:p>
          <a:p>
            <a:pPr algn="ctr">
              <a:lnSpc>
                <a:spcPct val="110000"/>
              </a:lnSpc>
              <a:spcBef>
                <a:spcPts val="0"/>
              </a:spcBef>
            </a:pPr>
            <a:r>
              <a:rPr lang="fr-FR" sz="2400" b="1" dirty="0" smtClean="0"/>
              <a:t>Il </a:t>
            </a:r>
            <a:r>
              <a:rPr lang="fr-FR" sz="2400" b="1" dirty="0" smtClean="0">
                <a:solidFill>
                  <a:srgbClr val="00B050"/>
                </a:solidFill>
              </a:rPr>
              <a:t>commença </a:t>
            </a:r>
            <a:r>
              <a:rPr lang="fr-FR" sz="2400" b="1" dirty="0" smtClean="0"/>
              <a:t>ses études a l’école.</a:t>
            </a:r>
          </a:p>
          <a:p>
            <a:pPr algn="ctr">
              <a:lnSpc>
                <a:spcPct val="110000"/>
              </a:lnSpc>
              <a:spcBef>
                <a:spcPts val="0"/>
              </a:spcBef>
            </a:pPr>
            <a:r>
              <a:rPr lang="fr-FR" sz="2400" b="1" dirty="0" smtClean="0"/>
              <a:t>Elle </a:t>
            </a:r>
            <a:r>
              <a:rPr lang="fr-FR" sz="2400" b="1" dirty="0" smtClean="0">
                <a:solidFill>
                  <a:srgbClr val="00B050"/>
                </a:solidFill>
              </a:rPr>
              <a:t>passa</a:t>
            </a:r>
            <a:r>
              <a:rPr lang="fr-FR" sz="2400" b="1" dirty="0" smtClean="0"/>
              <a:t> des tristes journées.</a:t>
            </a:r>
          </a:p>
          <a:p>
            <a:pPr algn="ctr">
              <a:lnSpc>
                <a:spcPct val="110000"/>
              </a:lnSpc>
              <a:spcBef>
                <a:spcPts val="0"/>
              </a:spcBef>
            </a:pPr>
            <a:r>
              <a:rPr lang="fr-FR" sz="2400" b="1" dirty="0" smtClean="0"/>
              <a:t>Sa première œuvre </a:t>
            </a:r>
            <a:r>
              <a:rPr lang="fr-FR" sz="2400" b="1" dirty="0" smtClean="0">
                <a:solidFill>
                  <a:srgbClr val="00B050"/>
                </a:solidFill>
              </a:rPr>
              <a:t>fut</a:t>
            </a:r>
            <a:r>
              <a:rPr lang="fr-FR" sz="2400" b="1" dirty="0" smtClean="0"/>
              <a:t> une tragédie.</a:t>
            </a:r>
          </a:p>
          <a:p>
            <a:pPr algn="ctr">
              <a:lnSpc>
                <a:spcPct val="110000"/>
              </a:lnSpc>
              <a:spcBef>
                <a:spcPts val="0"/>
              </a:spcBef>
            </a:pPr>
            <a:r>
              <a:rPr lang="fr-FR" sz="2400" b="1" dirty="0" smtClean="0"/>
              <a:t>Un jour il </a:t>
            </a:r>
            <a:r>
              <a:rPr lang="fr-FR" sz="2400" b="1" dirty="0" smtClean="0">
                <a:solidFill>
                  <a:srgbClr val="00B050"/>
                </a:solidFill>
              </a:rPr>
              <a:t>vint</a:t>
            </a:r>
            <a:r>
              <a:rPr lang="fr-FR" sz="2400" b="1" dirty="0" smtClean="0"/>
              <a:t> l’éditeur.</a:t>
            </a:r>
          </a:p>
          <a:p>
            <a:pPr algn="ctr">
              <a:lnSpc>
                <a:spcPct val="110000"/>
              </a:lnSpc>
              <a:spcBef>
                <a:spcPts val="0"/>
              </a:spcBef>
            </a:pPr>
            <a:r>
              <a:rPr lang="fr-FR" sz="2400" b="1" dirty="0" smtClean="0"/>
              <a:t>Il </a:t>
            </a:r>
            <a:r>
              <a:rPr lang="fr-FR" sz="2400" b="1" dirty="0" smtClean="0">
                <a:solidFill>
                  <a:srgbClr val="00B050"/>
                </a:solidFill>
              </a:rPr>
              <a:t>s’installa</a:t>
            </a:r>
            <a:r>
              <a:rPr lang="fr-FR" sz="2400" b="1" dirty="0" smtClean="0"/>
              <a:t> à Paris.</a:t>
            </a:r>
            <a:endParaRPr lang="fr-FR" sz="2400" b="1" dirty="0"/>
          </a:p>
        </p:txBody>
      </p:sp>
    </p:spTree>
    <p:extLst>
      <p:ext uri="{BB962C8B-B14F-4D97-AF65-F5344CB8AC3E}">
        <p14:creationId xmlns:p14="http://schemas.microsoft.com/office/powerpoint/2010/main" val="303497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heel(1)">
                                      <p:cBhvr>
                                        <p:cTn id="25" dur="2000"/>
                                        <p:tgtEl>
                                          <p:spTgt spid="3">
                                            <p:txEl>
                                              <p:pRg st="6" end="6"/>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heel(1)">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fr-FR" dirty="0">
                <a:solidFill>
                  <a:schemeClr val="tx1">
                    <a:lumMod val="95000"/>
                    <a:lumOff val="5000"/>
                  </a:schemeClr>
                </a:solidFill>
              </a:rPr>
              <a:t>Prosper </a:t>
            </a:r>
            <a:r>
              <a:rPr lang="fr-FR" dirty="0" smtClean="0">
                <a:solidFill>
                  <a:schemeClr val="tx1">
                    <a:lumMod val="95000"/>
                    <a:lumOff val="5000"/>
                  </a:schemeClr>
                </a:solidFill>
              </a:rPr>
              <a:t>Mérimée.</a:t>
            </a:r>
            <a:endParaRPr lang="uk-UA" dirty="0">
              <a:solidFill>
                <a:schemeClr val="tx1">
                  <a:lumMod val="95000"/>
                  <a:lumOff val="5000"/>
                </a:schemeClr>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1880" y="2360222"/>
            <a:ext cx="2107535" cy="312617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694230"/>
            <a:ext cx="2034406" cy="259335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0396" y="2694230"/>
            <a:ext cx="1910369" cy="2593350"/>
          </a:xfrm>
          <a:prstGeom prst="rect">
            <a:avLst/>
          </a:prstGeom>
        </p:spPr>
      </p:pic>
    </p:spTree>
    <p:extLst>
      <p:ext uri="{BB962C8B-B14F-4D97-AF65-F5344CB8AC3E}">
        <p14:creationId xmlns:p14="http://schemas.microsoft.com/office/powerpoint/2010/main" val="215020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034727"/>
            <a:ext cx="7272808" cy="4770537"/>
          </a:xfrm>
          <a:prstGeom prst="rect">
            <a:avLst/>
          </a:prstGeom>
        </p:spPr>
        <p:txBody>
          <a:bodyPr wrap="square">
            <a:spAutoFit/>
          </a:bodyPr>
          <a:lstStyle/>
          <a:p>
            <a:pPr algn="ctr"/>
            <a:r>
              <a:rPr lang="fr-FR" sz="1900" b="1" dirty="0" smtClean="0">
                <a:solidFill>
                  <a:schemeClr val="tx1">
                    <a:lumMod val="65000"/>
                    <a:lumOff val="35000"/>
                  </a:schemeClr>
                </a:solidFill>
                <a:effectLst>
                  <a:outerShdw blurRad="38100" dist="38100" dir="2700000" algn="tl">
                    <a:srgbClr val="000000">
                      <a:alpha val="43137"/>
                    </a:srgbClr>
                  </a:outerShdw>
                </a:effectLst>
              </a:rPr>
              <a:t>Prosper Mérimée.</a:t>
            </a:r>
          </a:p>
          <a:p>
            <a:pPr algn="ctr"/>
            <a:r>
              <a:rPr lang="fr-FR" sz="1900" b="1" dirty="0" smtClean="0"/>
              <a:t>Prosper Mérimée est un grand écrivain français de XIX siècle.</a:t>
            </a:r>
          </a:p>
          <a:p>
            <a:pPr algn="ctr"/>
            <a:r>
              <a:rPr lang="fr-FR" sz="1900" b="1" dirty="0" smtClean="0"/>
              <a:t>Il est né à Paris en 1803. A la sortie du lycée, Prosper Mérimée fait ses études à la Faculté de Droit. En même temps il apprend plusieurs langues étrangères.</a:t>
            </a:r>
          </a:p>
          <a:p>
            <a:pPr algn="ctr"/>
            <a:r>
              <a:rPr lang="fr-FR" sz="1900" b="1" dirty="0" smtClean="0"/>
              <a:t>Au début de sa carrière littéraire, Prosper Mérimée s’intéresse au théâtre, il écrit une série de petites pièces qui porte le titre “Le Théâtre de Clara </a:t>
            </a:r>
            <a:r>
              <a:rPr lang="fr-FR" sz="1900" b="1" dirty="0" err="1" smtClean="0"/>
              <a:t>Gazul</a:t>
            </a:r>
            <a:r>
              <a:rPr lang="fr-FR" sz="1900" b="1" dirty="0" smtClean="0"/>
              <a:t>”.</a:t>
            </a:r>
          </a:p>
          <a:p>
            <a:pPr algn="ctr"/>
            <a:r>
              <a:rPr lang="fr-FR" sz="1900" b="1" dirty="0" smtClean="0"/>
              <a:t>Mais il est surtout connu comme un maitre de la nouvelle “Mateo Falcone”, “</a:t>
            </a:r>
            <a:r>
              <a:rPr lang="fr-FR" sz="1900" b="1" dirty="0" err="1" smtClean="0"/>
              <a:t>Tamango</a:t>
            </a:r>
            <a:r>
              <a:rPr lang="fr-FR" sz="1900" b="1" dirty="0" smtClean="0"/>
              <a:t>”, “Carmen” sont connus dans le monde entier.</a:t>
            </a:r>
          </a:p>
          <a:p>
            <a:pPr algn="ctr"/>
            <a:r>
              <a:rPr lang="fr-FR" sz="1900" b="1" dirty="0" smtClean="0"/>
              <a:t>Pendant plus de vingt ans, Mérimée est inspecteur général des monuments historiques, il voyage beaucoup à travers la France, visite d’autre pays.</a:t>
            </a:r>
          </a:p>
          <a:p>
            <a:pPr algn="ctr"/>
            <a:r>
              <a:rPr lang="fr-FR" sz="1900" b="1" dirty="0" smtClean="0"/>
              <a:t>Il s’intéresse à la littérature russe et traduit en français plusieurs livres des célébrés écrivains de Russie (des œuvres de Pouchkine, Gogol, Tourgueniev ).</a:t>
            </a:r>
            <a:endParaRPr lang="fr-FR" sz="1900" b="1" dirty="0"/>
          </a:p>
        </p:txBody>
      </p:sp>
    </p:spTree>
    <p:extLst>
      <p:ext uri="{BB962C8B-B14F-4D97-AF65-F5344CB8AC3E}">
        <p14:creationId xmlns:p14="http://schemas.microsoft.com/office/powerpoint/2010/main" val="164773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916832"/>
            <a:ext cx="6984776" cy="3539430"/>
          </a:xfrm>
          <a:prstGeom prst="rect">
            <a:avLst/>
          </a:prstGeom>
        </p:spPr>
        <p:txBody>
          <a:bodyPr wrap="square">
            <a:spAutoFit/>
          </a:bodyPr>
          <a:lstStyle/>
          <a:p>
            <a:pPr algn="ctr"/>
            <a:r>
              <a:rPr lang="fr-FR" sz="2800" b="1" i="1" dirty="0" smtClean="0">
                <a:solidFill>
                  <a:schemeClr val="tx1">
                    <a:lumMod val="65000"/>
                    <a:lumOff val="35000"/>
                  </a:schemeClr>
                </a:solidFill>
              </a:rPr>
              <a:t>Qui est Prosper Mérimée?</a:t>
            </a:r>
          </a:p>
          <a:p>
            <a:pPr algn="ctr"/>
            <a:r>
              <a:rPr lang="fr-FR" sz="2800" b="1" i="1" dirty="0" smtClean="0">
                <a:solidFill>
                  <a:schemeClr val="tx1">
                    <a:lumMod val="65000"/>
                    <a:lumOff val="35000"/>
                  </a:schemeClr>
                </a:solidFill>
              </a:rPr>
              <a:t>Quand est-il né?</a:t>
            </a:r>
          </a:p>
          <a:p>
            <a:pPr algn="ctr"/>
            <a:r>
              <a:rPr lang="fr-FR" sz="2800" b="1" i="1" dirty="0" smtClean="0">
                <a:solidFill>
                  <a:schemeClr val="tx1">
                    <a:lumMod val="65000"/>
                    <a:lumOff val="35000"/>
                  </a:schemeClr>
                </a:solidFill>
              </a:rPr>
              <a:t>Ou est-il né?</a:t>
            </a:r>
          </a:p>
          <a:p>
            <a:pPr algn="ctr"/>
            <a:r>
              <a:rPr lang="fr-FR" sz="2800" b="1" i="1" dirty="0" smtClean="0">
                <a:solidFill>
                  <a:schemeClr val="tx1">
                    <a:lumMod val="65000"/>
                    <a:lumOff val="35000"/>
                  </a:schemeClr>
                </a:solidFill>
              </a:rPr>
              <a:t>Ou fait-il ses études?</a:t>
            </a:r>
          </a:p>
          <a:p>
            <a:pPr algn="ctr"/>
            <a:r>
              <a:rPr lang="fr-FR" sz="2800" b="1" i="1" dirty="0" smtClean="0">
                <a:solidFill>
                  <a:schemeClr val="tx1">
                    <a:lumMod val="65000"/>
                    <a:lumOff val="35000"/>
                  </a:schemeClr>
                </a:solidFill>
              </a:rPr>
              <a:t>A quoi s’ intéresse-t-il?</a:t>
            </a:r>
          </a:p>
          <a:p>
            <a:pPr algn="ctr"/>
            <a:r>
              <a:rPr lang="fr-FR" sz="2800" b="1" i="1" dirty="0" smtClean="0">
                <a:solidFill>
                  <a:schemeClr val="tx1">
                    <a:lumMod val="65000"/>
                    <a:lumOff val="35000"/>
                  </a:schemeClr>
                </a:solidFill>
              </a:rPr>
              <a:t>Quelles pièces a-t-il écrites?</a:t>
            </a:r>
          </a:p>
          <a:p>
            <a:pPr algn="ctr"/>
            <a:r>
              <a:rPr lang="fr-FR" sz="2800" b="1" i="1" dirty="0" smtClean="0">
                <a:solidFill>
                  <a:schemeClr val="tx1">
                    <a:lumMod val="65000"/>
                    <a:lumOff val="35000"/>
                  </a:schemeClr>
                </a:solidFill>
              </a:rPr>
              <a:t>Est-ce qu’il voyage beaucoup </a:t>
            </a:r>
            <a:r>
              <a:rPr lang="fr-FR" sz="2800" b="1" i="1" dirty="0">
                <a:solidFill>
                  <a:schemeClr val="tx1">
                    <a:lumMod val="65000"/>
                    <a:lumOff val="35000"/>
                  </a:schemeClr>
                </a:solidFill>
              </a:rPr>
              <a:t>à</a:t>
            </a:r>
            <a:r>
              <a:rPr lang="fr-FR" sz="2800" b="1" i="1" dirty="0" smtClean="0">
                <a:solidFill>
                  <a:schemeClr val="tx1">
                    <a:lumMod val="65000"/>
                    <a:lumOff val="35000"/>
                  </a:schemeClr>
                </a:solidFill>
              </a:rPr>
              <a:t> travers la France?</a:t>
            </a:r>
            <a:endParaRPr lang="fr-FR" sz="2800" b="1" i="1" dirty="0">
              <a:solidFill>
                <a:schemeClr val="tx1">
                  <a:lumMod val="65000"/>
                  <a:lumOff val="35000"/>
                </a:schemeClr>
              </a:solidFill>
            </a:endParaRPr>
          </a:p>
        </p:txBody>
      </p:sp>
      <p:sp>
        <p:nvSpPr>
          <p:cNvPr id="3" name="Прямоугольник 2"/>
          <p:cNvSpPr/>
          <p:nvPr/>
        </p:nvSpPr>
        <p:spPr>
          <a:xfrm>
            <a:off x="2249996" y="1181943"/>
            <a:ext cx="4572000" cy="461665"/>
          </a:xfrm>
          <a:prstGeom prst="rect">
            <a:avLst/>
          </a:prstGeom>
        </p:spPr>
        <p:txBody>
          <a:bodyPr>
            <a:spAutoFit/>
          </a:bodyPr>
          <a:lstStyle/>
          <a:p>
            <a:pPr algn="ctr"/>
            <a:r>
              <a:rPr lang="fr-FR" sz="2400" b="1" dirty="0" smtClean="0">
                <a:solidFill>
                  <a:srgbClr val="4C97AE"/>
                </a:solidFill>
              </a:rPr>
              <a:t>Repondez aux questions</a:t>
            </a:r>
            <a:endParaRPr lang="fr-FR" sz="2400" b="1" dirty="0">
              <a:solidFill>
                <a:srgbClr val="4C97AE"/>
              </a:solidFill>
            </a:endParaRPr>
          </a:p>
        </p:txBody>
      </p:sp>
    </p:spTree>
    <p:extLst>
      <p:ext uri="{BB962C8B-B14F-4D97-AF65-F5344CB8AC3E}">
        <p14:creationId xmlns:p14="http://schemas.microsoft.com/office/powerpoint/2010/main" val="174672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dirty="0"/>
              <a:t>Prosper Merimée </a:t>
            </a:r>
            <a:endParaRPr lang="uk-UA" dirty="0"/>
          </a:p>
        </p:txBody>
      </p:sp>
      <p:sp>
        <p:nvSpPr>
          <p:cNvPr id="3" name="Объект 2"/>
          <p:cNvSpPr>
            <a:spLocks noGrp="1"/>
          </p:cNvSpPr>
          <p:nvPr>
            <p:ph idx="1"/>
          </p:nvPr>
        </p:nvSpPr>
        <p:spPr>
          <a:xfrm>
            <a:off x="827584" y="1988840"/>
            <a:ext cx="7416824" cy="3816424"/>
          </a:xfrm>
        </p:spPr>
        <p:txBody>
          <a:bodyPr>
            <a:noAutofit/>
          </a:bodyPr>
          <a:lstStyle/>
          <a:p>
            <a:pPr algn="ctr">
              <a:spcBef>
                <a:spcPts val="0"/>
              </a:spcBef>
            </a:pPr>
            <a:r>
              <a:rPr lang="fr-FR" sz="2800" b="1" dirty="0" smtClean="0">
                <a:solidFill>
                  <a:srgbClr val="45646F"/>
                </a:solidFill>
              </a:rPr>
              <a:t>La date et le lieu de naissance.</a:t>
            </a:r>
          </a:p>
          <a:p>
            <a:pPr algn="ctr">
              <a:spcBef>
                <a:spcPts val="0"/>
              </a:spcBef>
            </a:pPr>
            <a:r>
              <a:rPr lang="fr-FR" sz="2800" b="1" dirty="0" smtClean="0">
                <a:solidFill>
                  <a:srgbClr val="45646F"/>
                </a:solidFill>
              </a:rPr>
              <a:t>Les études.</a:t>
            </a:r>
          </a:p>
          <a:p>
            <a:pPr algn="ctr">
              <a:spcBef>
                <a:spcPts val="0"/>
              </a:spcBef>
            </a:pPr>
            <a:r>
              <a:rPr lang="fr-FR" sz="2800" b="1" dirty="0" smtClean="0">
                <a:solidFill>
                  <a:srgbClr val="45646F"/>
                </a:solidFill>
              </a:rPr>
              <a:t>Les débuts de sa carrière littéraire.</a:t>
            </a:r>
          </a:p>
          <a:p>
            <a:pPr algn="ctr">
              <a:spcBef>
                <a:spcPts val="0"/>
              </a:spcBef>
            </a:pPr>
            <a:r>
              <a:rPr lang="fr-FR" sz="2800" b="1" dirty="0" smtClean="0">
                <a:solidFill>
                  <a:srgbClr val="45646F"/>
                </a:solidFill>
              </a:rPr>
              <a:t>Les œuvres les plus connues.</a:t>
            </a:r>
          </a:p>
          <a:p>
            <a:pPr algn="ctr">
              <a:lnSpc>
                <a:spcPct val="100000"/>
              </a:lnSpc>
              <a:spcBef>
                <a:spcPts val="0"/>
              </a:spcBef>
            </a:pPr>
            <a:r>
              <a:rPr lang="fr-FR" sz="2800" b="1" dirty="0" smtClean="0">
                <a:solidFill>
                  <a:srgbClr val="45646F"/>
                </a:solidFill>
              </a:rPr>
              <a:t>Le travail au Service de monuments historiques.</a:t>
            </a:r>
            <a:endParaRPr lang="fr-FR" sz="2800" b="1" dirty="0">
              <a:solidFill>
                <a:srgbClr val="45646F"/>
              </a:solidFill>
            </a:endParaRPr>
          </a:p>
        </p:txBody>
      </p:sp>
    </p:spTree>
    <p:extLst>
      <p:ext uri="{BB962C8B-B14F-4D97-AF65-F5344CB8AC3E}">
        <p14:creationId xmlns:p14="http://schemas.microsoft.com/office/powerpoint/2010/main" val="317956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503067271"/>
              </p:ext>
            </p:extLst>
          </p:nvPr>
        </p:nvGraphicFramePr>
        <p:xfrm>
          <a:off x="2483768" y="1484784"/>
          <a:ext cx="4176462" cy="3024336"/>
        </p:xfrm>
        <a:graphic>
          <a:graphicData uri="http://schemas.openxmlformats.org/drawingml/2006/table">
            <a:tbl>
              <a:tblPr firstRow="1" firstCol="1" bandRow="1">
                <a:tableStyleId>{5C22544A-7EE6-4342-B048-85BDC9FD1C3A}</a:tableStyleId>
              </a:tblPr>
              <a:tblGrid>
                <a:gridCol w="492978"/>
                <a:gridCol w="526212"/>
                <a:gridCol w="526212"/>
                <a:gridCol w="526212"/>
                <a:gridCol w="526212"/>
                <a:gridCol w="526212"/>
                <a:gridCol w="526212"/>
                <a:gridCol w="526212"/>
              </a:tblGrid>
              <a:tr h="432048">
                <a:tc>
                  <a:txBody>
                    <a:bodyPr/>
                    <a:lstStyle/>
                    <a:p>
                      <a:pPr indent="-863600" algn="just">
                        <a:lnSpc>
                          <a:spcPct val="150000"/>
                        </a:lnSpc>
                        <a:spcBef>
                          <a:spcPts val="300"/>
                        </a:spcBef>
                        <a:spcAft>
                          <a:spcPts val="0"/>
                        </a:spcAft>
                        <a:tabLst>
                          <a:tab pos="97790" algn="l"/>
                        </a:tabLst>
                      </a:pPr>
                      <a:r>
                        <a:rPr lang="en-US" sz="1400" b="1" dirty="0" smtClean="0">
                          <a:solidFill>
                            <a:schemeClr val="tx1">
                              <a:lumMod val="95000"/>
                              <a:lumOff val="5000"/>
                            </a:schemeClr>
                          </a:solidFill>
                          <a:effectLst/>
                        </a:rPr>
                        <a:t>H</a:t>
                      </a:r>
                      <a:endParaRPr lang="uk-UA" sz="1350" b="1" dirty="0">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dirty="0">
                          <a:solidFill>
                            <a:schemeClr val="tx1">
                              <a:lumMod val="95000"/>
                              <a:lumOff val="5000"/>
                            </a:schemeClr>
                          </a:solidFill>
                          <a:effectLst/>
                        </a:rPr>
                        <a:t>O</a:t>
                      </a:r>
                      <a:endParaRPr lang="uk-UA" sz="1350" b="1" dirty="0">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dirty="0" smtClean="0">
                          <a:solidFill>
                            <a:schemeClr val="tx1">
                              <a:lumMod val="95000"/>
                              <a:lumOff val="5000"/>
                            </a:schemeClr>
                          </a:solidFill>
                          <a:effectLst/>
                        </a:rPr>
                        <a:t>M</a:t>
                      </a:r>
                      <a:endParaRPr lang="uk-UA" sz="1350" b="1" dirty="0">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dirty="0" smtClean="0">
                          <a:solidFill>
                            <a:schemeClr val="tx1">
                              <a:lumMod val="95000"/>
                              <a:lumOff val="5000"/>
                            </a:schemeClr>
                          </a:solidFill>
                          <a:effectLst/>
                        </a:rPr>
                        <a:t>M</a:t>
                      </a:r>
                      <a:endParaRPr lang="uk-UA" sz="1350" b="1" dirty="0">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smtClean="0">
                          <a:solidFill>
                            <a:schemeClr val="tx1">
                              <a:lumMod val="95000"/>
                              <a:lumOff val="5000"/>
                            </a:schemeClr>
                          </a:solidFill>
                          <a:effectLst/>
                        </a:rPr>
                        <a:t>E</a:t>
                      </a:r>
                      <a:endParaRPr lang="uk-UA" sz="1350" b="1" dirty="0">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B</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A</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dirty="0">
                          <a:solidFill>
                            <a:schemeClr val="tx1">
                              <a:lumMod val="95000"/>
                              <a:lumOff val="5000"/>
                            </a:schemeClr>
                          </a:solidFill>
                          <a:effectLst/>
                        </a:rPr>
                        <a:t>R</a:t>
                      </a:r>
                      <a:endParaRPr lang="uk-UA" sz="1350" b="1" dirty="0">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r>
              <a:tr h="432048">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J</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U</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O</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W</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G</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C</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E</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dirty="0">
                          <a:solidFill>
                            <a:schemeClr val="tx1">
                              <a:lumMod val="95000"/>
                              <a:lumOff val="5000"/>
                            </a:schemeClr>
                          </a:solidFill>
                          <a:effectLst/>
                        </a:rPr>
                        <a:t>I</a:t>
                      </a:r>
                      <a:endParaRPr lang="uk-UA" sz="1350" b="1" dirty="0">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r>
              <a:tr h="432048">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C</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O</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M</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E</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dirty="0">
                          <a:solidFill>
                            <a:schemeClr val="tx1">
                              <a:lumMod val="95000"/>
                              <a:lumOff val="5000"/>
                            </a:schemeClr>
                          </a:solidFill>
                          <a:effectLst/>
                        </a:rPr>
                        <a:t>D</a:t>
                      </a:r>
                      <a:endParaRPr lang="uk-UA" sz="1350" b="1" dirty="0">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I</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E</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dirty="0">
                          <a:solidFill>
                            <a:schemeClr val="tx1">
                              <a:lumMod val="95000"/>
                              <a:lumOff val="5000"/>
                            </a:schemeClr>
                          </a:solidFill>
                          <a:effectLst/>
                        </a:rPr>
                        <a:t>T</a:t>
                      </a:r>
                      <a:endParaRPr lang="uk-UA" sz="1350" b="1" dirty="0">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r>
              <a:tr h="432048">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Y</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K</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X</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dirty="0">
                          <a:solidFill>
                            <a:schemeClr val="tx1">
                              <a:lumMod val="95000"/>
                              <a:lumOff val="5000"/>
                            </a:schemeClr>
                          </a:solidFill>
                          <a:effectLst/>
                        </a:rPr>
                        <a:t>A</a:t>
                      </a:r>
                      <a:endParaRPr lang="uk-UA" sz="1350" b="1" dirty="0">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S</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N</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N</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U</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r>
              <a:tr h="432048">
                <a:tc>
                  <a:txBody>
                    <a:bodyPr/>
                    <a:lstStyle/>
                    <a:p>
                      <a:pPr indent="-863600" algn="just">
                        <a:lnSpc>
                          <a:spcPct val="150000"/>
                        </a:lnSpc>
                        <a:spcBef>
                          <a:spcPts val="300"/>
                        </a:spcBef>
                        <a:spcAft>
                          <a:spcPts val="0"/>
                        </a:spcAft>
                        <a:tabLst>
                          <a:tab pos="97790" algn="l"/>
                        </a:tabLst>
                      </a:pPr>
                      <a:r>
                        <a:rPr lang="en-US" sz="1400" b="1" dirty="0" smtClean="0">
                          <a:solidFill>
                            <a:schemeClr val="tx1">
                              <a:lumMod val="95000"/>
                              <a:lumOff val="5000"/>
                            </a:schemeClr>
                          </a:solidFill>
                          <a:effectLst/>
                          <a:latin typeface="+mn-lt"/>
                          <a:ea typeface="+mn-ea"/>
                          <a:cs typeface="+mn-cs"/>
                        </a:rPr>
                        <a:t>S</a:t>
                      </a:r>
                      <a:endParaRPr lang="uk-UA" sz="1350" b="1" dirty="0">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T</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dirty="0">
                          <a:solidFill>
                            <a:schemeClr val="tx1">
                              <a:lumMod val="95000"/>
                              <a:lumOff val="5000"/>
                            </a:schemeClr>
                          </a:solidFill>
                          <a:effectLst/>
                        </a:rPr>
                        <a:t>Q</a:t>
                      </a:r>
                      <a:endParaRPr lang="uk-UA" sz="1350" b="1" dirty="0">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dirty="0">
                          <a:solidFill>
                            <a:schemeClr val="tx1">
                              <a:lumMod val="95000"/>
                              <a:lumOff val="5000"/>
                            </a:schemeClr>
                          </a:solidFill>
                          <a:effectLst/>
                        </a:rPr>
                        <a:t>U</a:t>
                      </a:r>
                      <a:endParaRPr lang="uk-UA" sz="1350" b="1" dirty="0">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dirty="0">
                          <a:solidFill>
                            <a:schemeClr val="tx1">
                              <a:lumMod val="95000"/>
                              <a:lumOff val="5000"/>
                            </a:schemeClr>
                          </a:solidFill>
                          <a:effectLst/>
                        </a:rPr>
                        <a:t>I</a:t>
                      </a:r>
                      <a:endParaRPr lang="uk-UA" sz="1350" b="1" dirty="0">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Q</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A</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P</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r>
              <a:tr h="432048">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S</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E</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M</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A</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I</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N</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E</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S</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r>
              <a:tr h="432048">
                <a:tc>
                  <a:txBody>
                    <a:bodyPr/>
                    <a:lstStyle/>
                    <a:p>
                      <a:pPr indent="-863600" algn="just">
                        <a:lnSpc>
                          <a:spcPct val="150000"/>
                        </a:lnSpc>
                        <a:spcBef>
                          <a:spcPts val="300"/>
                        </a:spcBef>
                        <a:spcAft>
                          <a:spcPts val="0"/>
                        </a:spcAft>
                        <a:tabLst>
                          <a:tab pos="97790" algn="l"/>
                        </a:tabLst>
                      </a:pPr>
                      <a:r>
                        <a:rPr lang="en-US" sz="1400" b="1" dirty="0">
                          <a:solidFill>
                            <a:schemeClr val="tx1">
                              <a:lumMod val="95000"/>
                              <a:lumOff val="5000"/>
                            </a:schemeClr>
                          </a:solidFill>
                          <a:effectLst/>
                        </a:rPr>
                        <a:t>B</a:t>
                      </a:r>
                      <a:endParaRPr lang="uk-UA" sz="1350" b="1" dirty="0">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A</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L</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L</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O</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N</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a:solidFill>
                            <a:schemeClr val="tx1">
                              <a:lumMod val="95000"/>
                              <a:lumOff val="5000"/>
                            </a:schemeClr>
                          </a:solidFill>
                          <a:effectLst/>
                        </a:rPr>
                        <a:t>E</a:t>
                      </a:r>
                      <a:endParaRPr lang="uk-UA" sz="1350" b="1">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c>
                  <a:txBody>
                    <a:bodyPr/>
                    <a:lstStyle/>
                    <a:p>
                      <a:pPr indent="-863600" algn="just">
                        <a:lnSpc>
                          <a:spcPct val="150000"/>
                        </a:lnSpc>
                        <a:spcBef>
                          <a:spcPts val="300"/>
                        </a:spcBef>
                        <a:spcAft>
                          <a:spcPts val="0"/>
                        </a:spcAft>
                        <a:tabLst>
                          <a:tab pos="97790" algn="l"/>
                        </a:tabLst>
                      </a:pPr>
                      <a:r>
                        <a:rPr lang="en-US" sz="1400" b="1" dirty="0">
                          <a:solidFill>
                            <a:schemeClr val="tx1">
                              <a:lumMod val="95000"/>
                              <a:lumOff val="5000"/>
                            </a:schemeClr>
                          </a:solidFill>
                          <a:effectLst/>
                        </a:rPr>
                        <a:t>R</a:t>
                      </a:r>
                      <a:endParaRPr lang="uk-UA" sz="1350" b="1" dirty="0">
                        <a:solidFill>
                          <a:schemeClr val="tx1">
                            <a:lumMod val="95000"/>
                            <a:lumOff val="5000"/>
                          </a:schemeClr>
                        </a:solidFill>
                        <a:effectLst/>
                        <a:latin typeface="Times New Roman"/>
                        <a:ea typeface="Times New Roman"/>
                        <a:cs typeface="Times New Roman"/>
                      </a:endParaRPr>
                    </a:p>
                  </a:txBody>
                  <a:tcPr marL="68580" marR="68580" marT="0" marB="0" anchor="ctr">
                    <a:solidFill>
                      <a:srgbClr val="669098"/>
                    </a:solidFill>
                  </a:tcPr>
                </a:tc>
              </a:tr>
            </a:tbl>
          </a:graphicData>
        </a:graphic>
      </p:graphicFrame>
      <p:sp>
        <p:nvSpPr>
          <p:cNvPr id="4" name="Прямоугольник 3"/>
          <p:cNvSpPr/>
          <p:nvPr/>
        </p:nvSpPr>
        <p:spPr>
          <a:xfrm>
            <a:off x="2286000" y="4653136"/>
            <a:ext cx="4572000" cy="923330"/>
          </a:xfrm>
          <a:prstGeom prst="rect">
            <a:avLst/>
          </a:prstGeom>
        </p:spPr>
        <p:txBody>
          <a:bodyPr>
            <a:spAutoFit/>
          </a:bodyPr>
          <a:lstStyle/>
          <a:p>
            <a:pPr algn="ctr"/>
            <a:r>
              <a:rPr lang="ru-RU" b="1" dirty="0" smtClean="0"/>
              <a:t>1.</a:t>
            </a:r>
            <a:r>
              <a:rPr lang="en-US" b="1" dirty="0" smtClean="0"/>
              <a:t> </a:t>
            </a:r>
            <a:r>
              <a:rPr lang="ru-RU" b="1" dirty="0" smtClean="0"/>
              <a:t>Людина, яка </a:t>
            </a:r>
            <a:r>
              <a:rPr lang="ru-RU" b="1" dirty="0" err="1" smtClean="0"/>
              <a:t>сміється</a:t>
            </a:r>
            <a:r>
              <a:rPr lang="ru-RU" b="1" dirty="0" smtClean="0"/>
              <a:t>.</a:t>
            </a:r>
          </a:p>
          <a:p>
            <a:pPr algn="ctr"/>
            <a:r>
              <a:rPr lang="ru-RU" b="1" dirty="0" smtClean="0"/>
              <a:t>2.</a:t>
            </a:r>
            <a:r>
              <a:rPr lang="en-US" b="1" dirty="0" smtClean="0"/>
              <a:t> </a:t>
            </a:r>
            <a:r>
              <a:rPr lang="ru-RU" b="1" dirty="0" smtClean="0"/>
              <a:t>5 </a:t>
            </a:r>
            <a:r>
              <a:rPr lang="ru-RU" b="1" dirty="0" err="1" smtClean="0"/>
              <a:t>тижнів</a:t>
            </a:r>
            <a:r>
              <a:rPr lang="ru-RU" b="1" dirty="0" smtClean="0"/>
              <a:t> на </a:t>
            </a:r>
            <a:r>
              <a:rPr lang="ru-RU" b="1" dirty="0" err="1" smtClean="0"/>
              <a:t>повітряній</a:t>
            </a:r>
            <a:r>
              <a:rPr lang="ru-RU" b="1" dirty="0" smtClean="0"/>
              <a:t> </a:t>
            </a:r>
            <a:r>
              <a:rPr lang="ru-RU" b="1" dirty="0" err="1" smtClean="0"/>
              <a:t>кулі</a:t>
            </a:r>
            <a:r>
              <a:rPr lang="ru-RU" b="1" dirty="0" smtClean="0"/>
              <a:t>.</a:t>
            </a:r>
          </a:p>
          <a:p>
            <a:pPr algn="ctr"/>
            <a:r>
              <a:rPr lang="ru-RU" b="1" dirty="0" smtClean="0"/>
              <a:t>3.</a:t>
            </a:r>
            <a:r>
              <a:rPr lang="en-US" b="1" dirty="0" smtClean="0"/>
              <a:t> </a:t>
            </a:r>
            <a:r>
              <a:rPr lang="ru-RU" b="1" dirty="0" err="1" smtClean="0"/>
              <a:t>Людська</a:t>
            </a:r>
            <a:r>
              <a:rPr lang="ru-RU" b="1" dirty="0" smtClean="0"/>
              <a:t> </a:t>
            </a:r>
            <a:r>
              <a:rPr lang="ru-RU" b="1" dirty="0" err="1" smtClean="0"/>
              <a:t>комедія</a:t>
            </a:r>
            <a:r>
              <a:rPr lang="ru-RU" b="1" dirty="0" smtClean="0"/>
              <a:t>.</a:t>
            </a:r>
            <a:endParaRPr lang="ru-RU" b="1" dirty="0"/>
          </a:p>
        </p:txBody>
      </p:sp>
    </p:spTree>
    <p:extLst>
      <p:ext uri="{BB962C8B-B14F-4D97-AF65-F5344CB8AC3E}">
        <p14:creationId xmlns:p14="http://schemas.microsoft.com/office/powerpoint/2010/main" val="1943894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fr-FR" dirty="0" smtClean="0"/>
              <a:t> </a:t>
            </a:r>
            <a:r>
              <a:rPr lang="fr-FR" dirty="0"/>
              <a:t>écrivain préféré </a:t>
            </a:r>
            <a:endParaRPr lang="uk-UA" dirty="0"/>
          </a:p>
        </p:txBody>
      </p:sp>
      <p:sp>
        <p:nvSpPr>
          <p:cNvPr id="3" name="Объект 2"/>
          <p:cNvSpPr>
            <a:spLocks noGrp="1"/>
          </p:cNvSpPr>
          <p:nvPr>
            <p:ph idx="1"/>
          </p:nvPr>
        </p:nvSpPr>
        <p:spPr>
          <a:xfrm>
            <a:off x="1403648" y="2060848"/>
            <a:ext cx="6400800" cy="3281537"/>
          </a:xfrm>
        </p:spPr>
        <p:txBody>
          <a:bodyPr>
            <a:noAutofit/>
          </a:bodyPr>
          <a:lstStyle/>
          <a:p>
            <a:pPr lvl="0" algn="ctr"/>
            <a:r>
              <a:rPr lang="fr-FR" sz="2800" b="1" dirty="0" smtClean="0">
                <a:solidFill>
                  <a:srgbClr val="45646F"/>
                </a:solidFill>
              </a:rPr>
              <a:t>Mon écrivain préféré.</a:t>
            </a:r>
          </a:p>
          <a:p>
            <a:pPr lvl="0" algn="ctr"/>
            <a:r>
              <a:rPr lang="fr-FR" sz="2800" b="1" dirty="0" smtClean="0">
                <a:solidFill>
                  <a:srgbClr val="45646F"/>
                </a:solidFill>
              </a:rPr>
              <a:t>Sa biographie.</a:t>
            </a:r>
          </a:p>
          <a:p>
            <a:pPr lvl="0" algn="ctr"/>
            <a:r>
              <a:rPr lang="fr-FR" sz="2800" b="1" dirty="0" smtClean="0">
                <a:solidFill>
                  <a:srgbClr val="45646F"/>
                </a:solidFill>
              </a:rPr>
              <a:t>Sa carrière littéraire.</a:t>
            </a:r>
          </a:p>
          <a:p>
            <a:pPr lvl="0" algn="ctr"/>
            <a:r>
              <a:rPr lang="fr-FR" sz="2800" b="1" dirty="0" smtClean="0">
                <a:solidFill>
                  <a:srgbClr val="45646F"/>
                </a:solidFill>
              </a:rPr>
              <a:t>Ses œuvres les plus importantes.</a:t>
            </a:r>
          </a:p>
          <a:p>
            <a:pPr lvl="0" algn="ctr"/>
            <a:r>
              <a:rPr lang="fr-FR" sz="2800" b="1" dirty="0" smtClean="0">
                <a:solidFill>
                  <a:srgbClr val="45646F"/>
                </a:solidFill>
              </a:rPr>
              <a:t> L’œuvre que j’aime le mieux</a:t>
            </a:r>
            <a:r>
              <a:rPr lang="fr-FR" sz="2800" b="1" dirty="0" smtClean="0"/>
              <a:t>.</a:t>
            </a:r>
            <a:endParaRPr lang="fr-FR" sz="2800" b="1" dirty="0"/>
          </a:p>
        </p:txBody>
      </p:sp>
    </p:spTree>
    <p:extLst>
      <p:ext uri="{BB962C8B-B14F-4D97-AF65-F5344CB8AC3E}">
        <p14:creationId xmlns:p14="http://schemas.microsoft.com/office/powerpoint/2010/main" val="368730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332440"/>
            <a:ext cx="2741456" cy="923330"/>
          </a:xfrm>
          <a:prstGeom prst="rect">
            <a:avLst/>
          </a:prstGeom>
        </p:spPr>
        <p:txBody>
          <a:bodyPr wrap="none">
            <a:spAutoFit/>
          </a:bodyPr>
          <a:lstStyle/>
          <a:p>
            <a:r>
              <a:rPr lang="en-US" sz="5400" b="1" dirty="0" err="1" smtClean="0">
                <a:effectLst>
                  <a:outerShdw blurRad="38100" dist="38100" dir="2700000" algn="tl">
                    <a:srgbClr val="000000">
                      <a:alpha val="43137"/>
                    </a:srgbClr>
                  </a:outerShdw>
                </a:effectLst>
              </a:rPr>
              <a:t>ou</a:t>
            </a:r>
            <a:r>
              <a:rPr lang="en-US" sz="5400" b="1" dirty="0" smtClean="0">
                <a:effectLst>
                  <a:outerShdw blurRad="38100" dist="38100" dir="2700000" algn="tl">
                    <a:srgbClr val="000000">
                      <a:alpha val="43137"/>
                    </a:srgbClr>
                  </a:outerShdw>
                </a:effectLst>
              </a:rPr>
              <a:t>  - </a:t>
            </a:r>
            <a:r>
              <a:rPr lang="en-US" sz="5400" b="1" dirty="0" smtClean="0">
                <a:solidFill>
                  <a:schemeClr val="bg1">
                    <a:lumMod val="50000"/>
                  </a:schemeClr>
                </a:solidFill>
                <a:effectLst>
                  <a:outerShdw blurRad="38100" dist="38100" dir="2700000" algn="tl">
                    <a:srgbClr val="000000">
                      <a:alpha val="43137"/>
                    </a:srgbClr>
                  </a:outerShdw>
                </a:effectLst>
              </a:rPr>
              <a:t>[u] </a:t>
            </a:r>
          </a:p>
        </p:txBody>
      </p:sp>
      <p:sp>
        <p:nvSpPr>
          <p:cNvPr id="3" name="Прямоугольник 2"/>
          <p:cNvSpPr/>
          <p:nvPr/>
        </p:nvSpPr>
        <p:spPr>
          <a:xfrm>
            <a:off x="5796136" y="1332440"/>
            <a:ext cx="1976823" cy="923330"/>
          </a:xfrm>
          <a:prstGeom prst="rect">
            <a:avLst/>
          </a:prstGeom>
        </p:spPr>
        <p:txBody>
          <a:bodyPr wrap="none">
            <a:spAutoFit/>
          </a:bodyPr>
          <a:lstStyle/>
          <a:p>
            <a:r>
              <a:rPr lang="en-US" sz="5400" b="1" dirty="0" smtClean="0">
                <a:effectLst>
                  <a:outerShdw blurRad="38100" dist="38100" dir="2700000" algn="tl">
                    <a:srgbClr val="000000">
                      <a:alpha val="43137"/>
                    </a:srgbClr>
                  </a:outerShdw>
                </a:effectLst>
              </a:rPr>
              <a:t>u - </a:t>
            </a:r>
            <a:r>
              <a:rPr lang="en-US" sz="5400" b="1" dirty="0" smtClean="0">
                <a:solidFill>
                  <a:schemeClr val="bg1">
                    <a:lumMod val="50000"/>
                  </a:schemeClr>
                </a:solidFill>
                <a:effectLst>
                  <a:outerShdw blurRad="38100" dist="38100" dir="2700000" algn="tl">
                    <a:srgbClr val="000000">
                      <a:alpha val="43137"/>
                    </a:srgbClr>
                  </a:outerShdw>
                </a:effectLst>
              </a:rPr>
              <a:t>[y]</a:t>
            </a:r>
            <a:endParaRPr lang="en-US" sz="5400" b="1" dirty="0">
              <a:solidFill>
                <a:schemeClr val="bg1">
                  <a:lumMod val="50000"/>
                </a:schemeClr>
              </a:solidFill>
              <a:effectLst>
                <a:outerShdw blurRad="38100" dist="38100" dir="2700000" algn="tl">
                  <a:srgbClr val="000000">
                    <a:alpha val="43137"/>
                  </a:srgbClr>
                </a:outerShdw>
              </a:effectLst>
            </a:endParaRPr>
          </a:p>
        </p:txBody>
      </p:sp>
      <p:sp>
        <p:nvSpPr>
          <p:cNvPr id="4" name="Прямоугольник 3"/>
          <p:cNvSpPr/>
          <p:nvPr/>
        </p:nvSpPr>
        <p:spPr>
          <a:xfrm>
            <a:off x="2286000" y="2690336"/>
            <a:ext cx="4572000" cy="2677656"/>
          </a:xfrm>
          <a:prstGeom prst="rect">
            <a:avLst/>
          </a:prstGeom>
        </p:spPr>
        <p:txBody>
          <a:bodyPr>
            <a:spAutoFit/>
          </a:bodyPr>
          <a:lstStyle/>
          <a:p>
            <a:pPr algn="ctr"/>
            <a:r>
              <a:rPr lang="fr-FR" sz="2800" b="1" dirty="0" smtClean="0"/>
              <a:t>On doute La nuit...</a:t>
            </a:r>
          </a:p>
          <a:p>
            <a:pPr algn="ctr"/>
            <a:r>
              <a:rPr lang="fr-FR" sz="2800" b="1" dirty="0" smtClean="0"/>
              <a:t>J’écoute:</a:t>
            </a:r>
          </a:p>
          <a:p>
            <a:pPr algn="ctr"/>
            <a:r>
              <a:rPr lang="fr-FR" sz="2800" b="1" dirty="0" smtClean="0"/>
              <a:t>Tout fuit Tout passe;</a:t>
            </a:r>
          </a:p>
          <a:p>
            <a:pPr algn="ctr"/>
            <a:r>
              <a:rPr lang="fr-FR" sz="2800" b="1" dirty="0" smtClean="0"/>
              <a:t>L’espace Efface Le bruit.</a:t>
            </a:r>
          </a:p>
          <a:p>
            <a:pPr algn="ctr"/>
            <a:endParaRPr lang="fr-FR" sz="2800" b="1" dirty="0" smtClean="0"/>
          </a:p>
          <a:p>
            <a:pPr algn="ctr"/>
            <a:r>
              <a:rPr lang="fr-FR" sz="2800" b="1" dirty="0" smtClean="0"/>
              <a:t>V. Hugo</a:t>
            </a:r>
            <a:endParaRPr lang="fr-FR" sz="2800" b="1" dirty="0"/>
          </a:p>
        </p:txBody>
      </p:sp>
    </p:spTree>
    <p:extLst>
      <p:ext uri="{BB962C8B-B14F-4D97-AF65-F5344CB8AC3E}">
        <p14:creationId xmlns:p14="http://schemas.microsoft.com/office/powerpoint/2010/main" val="344309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err="1"/>
              <a:t>Honoré</a:t>
            </a:r>
            <a:r>
              <a:rPr lang="en-US" b="1" dirty="0"/>
              <a:t> de </a:t>
            </a:r>
            <a:r>
              <a:rPr lang="en-US" b="1" dirty="0" smtClean="0"/>
              <a:t>Balzac</a:t>
            </a:r>
            <a:endParaRPr lang="uk-UA"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348880"/>
            <a:ext cx="2413596" cy="3063658"/>
          </a:xfrm>
          <a:prstGeom prst="rect">
            <a:avLst/>
          </a:prstGeom>
        </p:spPr>
      </p:pic>
      <p:pic>
        <p:nvPicPr>
          <p:cNvPr id="9" name="Объект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52120" y="2348880"/>
            <a:ext cx="2473234" cy="3063658"/>
          </a:xfr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1994986"/>
            <a:ext cx="2964226" cy="3696188"/>
          </a:xfrm>
          <a:prstGeom prst="rect">
            <a:avLst/>
          </a:prstGeom>
        </p:spPr>
      </p:pic>
    </p:spTree>
    <p:extLst>
      <p:ext uri="{BB962C8B-B14F-4D97-AF65-F5344CB8AC3E}">
        <p14:creationId xmlns:p14="http://schemas.microsoft.com/office/powerpoint/2010/main" val="36701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Honoré</a:t>
            </a:r>
            <a:r>
              <a:rPr lang="en-US" dirty="0"/>
              <a:t> de Balzac</a:t>
            </a:r>
            <a:endParaRPr lang="uk-UA" dirty="0"/>
          </a:p>
        </p:txBody>
      </p:sp>
      <p:sp>
        <p:nvSpPr>
          <p:cNvPr id="3" name="Объект 2"/>
          <p:cNvSpPr>
            <a:spLocks noGrp="1"/>
          </p:cNvSpPr>
          <p:nvPr>
            <p:ph idx="1"/>
          </p:nvPr>
        </p:nvSpPr>
        <p:spPr>
          <a:xfrm>
            <a:off x="1043608" y="2348880"/>
            <a:ext cx="6984776" cy="3384376"/>
          </a:xfrm>
        </p:spPr>
        <p:txBody>
          <a:bodyPr>
            <a:noAutofit/>
          </a:bodyPr>
          <a:lstStyle/>
          <a:p>
            <a:pPr algn="ctr">
              <a:lnSpc>
                <a:spcPct val="100000"/>
              </a:lnSpc>
              <a:spcBef>
                <a:spcPts val="0"/>
              </a:spcBef>
            </a:pPr>
            <a:r>
              <a:rPr lang="fr-FR" sz="2000" b="1" dirty="0"/>
              <a:t>Honoré de Balzac est né le 20 mai 1799 à Tours où il était issu d'une famille bourgeoise car son père était directeur des vivres de la 22ème division militaire de Tours. Il aura deux sœurs et un frère. A huit ans, Balzac fut envoyé au collège de Vendôme où il sera pensionnaire. Il vécut une expérience traumatisante qui donna lieu à l'œuvre </a:t>
            </a:r>
            <a:r>
              <a:rPr lang="fr-FR" sz="2000" b="1" u="sng" dirty="0"/>
              <a:t>Louis Lambert</a:t>
            </a:r>
            <a:r>
              <a:rPr lang="fr-FR" sz="2000" b="1" dirty="0"/>
              <a:t> en 1832. Au début, Balzac était destiné à la carrière de Notaire selon les souhaits de sa mère. Cependant, en 1818, il avoua à ses parents qu'il désirait devenir écrivain et il bénéficia d'une année pour mettre à l'épreuve sa nouvelle vocation. </a:t>
            </a:r>
            <a:endParaRPr lang="fr-FR" sz="2000" b="1" dirty="0" smtClean="0"/>
          </a:p>
        </p:txBody>
      </p:sp>
    </p:spTree>
    <p:extLst>
      <p:ext uri="{BB962C8B-B14F-4D97-AF65-F5344CB8AC3E}">
        <p14:creationId xmlns:p14="http://schemas.microsoft.com/office/powerpoint/2010/main" val="399945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Honoré</a:t>
            </a:r>
            <a:r>
              <a:rPr lang="en-US" dirty="0"/>
              <a:t> de Balzac</a:t>
            </a:r>
            <a:endParaRPr lang="uk-UA" dirty="0"/>
          </a:p>
        </p:txBody>
      </p:sp>
      <p:sp>
        <p:nvSpPr>
          <p:cNvPr id="3" name="Объект 2"/>
          <p:cNvSpPr>
            <a:spLocks noGrp="1"/>
          </p:cNvSpPr>
          <p:nvPr>
            <p:ph idx="1"/>
          </p:nvPr>
        </p:nvSpPr>
        <p:spPr>
          <a:xfrm>
            <a:off x="683568" y="2276872"/>
            <a:ext cx="7632848" cy="3240360"/>
          </a:xfrm>
        </p:spPr>
        <p:txBody>
          <a:bodyPr>
            <a:noAutofit/>
          </a:bodyPr>
          <a:lstStyle/>
          <a:p>
            <a:pPr algn="ctr">
              <a:lnSpc>
                <a:spcPct val="100000"/>
              </a:lnSpc>
              <a:spcBef>
                <a:spcPts val="0"/>
              </a:spcBef>
            </a:pPr>
            <a:r>
              <a:rPr lang="fr-FR" sz="2000" b="1" dirty="0" smtClean="0"/>
              <a:t>En 1826, Balzac se fit également éditeur puis imprimeur et contracta un grand nombre de dettes (environ 100 000 francs).   </a:t>
            </a:r>
            <a:r>
              <a:rPr lang="fr-FR" sz="2000" b="1" u="sng" dirty="0" smtClean="0"/>
              <a:t>Le Dernier Chouan ou La Bretagne en 1800</a:t>
            </a:r>
            <a:r>
              <a:rPr lang="fr-FR" sz="2000" b="1" dirty="0" smtClean="0"/>
              <a:t> fut le premier roman que Balzac signa de son vrai nom, en 1829. La Vendetta qui raconte l'histoire de Ginevra, En 1832, l'auteur annonça à une mystérieuse correspondante du nom de la comtesse Eve Hanska l'œuvre </a:t>
            </a:r>
            <a:r>
              <a:rPr lang="fr-FR" sz="2000" b="1" u="sng" dirty="0" smtClean="0"/>
              <a:t>Eugénie Grandet</a:t>
            </a:r>
            <a:r>
              <a:rPr lang="fr-FR" sz="2000" b="1" dirty="0" smtClean="0"/>
              <a:t>. Après avoir longuement correspondu avec Eve Hanska, Balzac la rencontra en septembre 1833 et devint son amant. Cette liaison se terminera par un mariage. La correspondance qu'ils échangèrent dans le passé fournit de précieux renseignements sur l'élaboration de La Comédie Humaine. </a:t>
            </a:r>
          </a:p>
          <a:p>
            <a:pPr algn="ctr"/>
            <a:endParaRPr lang="fr-FR" sz="1600" b="1" dirty="0"/>
          </a:p>
        </p:txBody>
      </p:sp>
    </p:spTree>
    <p:extLst>
      <p:ext uri="{BB962C8B-B14F-4D97-AF65-F5344CB8AC3E}">
        <p14:creationId xmlns:p14="http://schemas.microsoft.com/office/powerpoint/2010/main" val="240724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Honoré</a:t>
            </a:r>
            <a:r>
              <a:rPr lang="en-US" dirty="0"/>
              <a:t> de Balzac</a:t>
            </a:r>
            <a:endParaRPr lang="uk-UA" dirty="0"/>
          </a:p>
        </p:txBody>
      </p:sp>
      <p:sp>
        <p:nvSpPr>
          <p:cNvPr id="3" name="Объект 2"/>
          <p:cNvSpPr>
            <a:spLocks noGrp="1"/>
          </p:cNvSpPr>
          <p:nvPr>
            <p:ph idx="1"/>
          </p:nvPr>
        </p:nvSpPr>
        <p:spPr>
          <a:xfrm>
            <a:off x="1187624" y="2276872"/>
            <a:ext cx="6696744" cy="3353545"/>
          </a:xfrm>
        </p:spPr>
        <p:txBody>
          <a:bodyPr>
            <a:noAutofit/>
          </a:bodyPr>
          <a:lstStyle/>
          <a:p>
            <a:pPr algn="ctr">
              <a:lnSpc>
                <a:spcPct val="100000"/>
              </a:lnSpc>
              <a:spcBef>
                <a:spcPts val="0"/>
              </a:spcBef>
            </a:pPr>
            <a:r>
              <a:rPr lang="fr-FR" sz="2000" b="1" dirty="0" smtClean="0"/>
              <a:t>En 1842, pour la première fois, une édition de La Comédie Humaine apparut de façon complète. </a:t>
            </a:r>
          </a:p>
          <a:p>
            <a:pPr algn="ctr">
              <a:lnSpc>
                <a:spcPct val="100000"/>
              </a:lnSpc>
              <a:spcBef>
                <a:spcPts val="0"/>
              </a:spcBef>
            </a:pPr>
            <a:r>
              <a:rPr lang="fr-FR" sz="2000" b="1" dirty="0" smtClean="0"/>
              <a:t>En 1845, Balzac chercha à donner une structure plus ferme à La Comédie Humaine et décida que l'œuvre complète comprendrait cent trente-sept romans, qu'il groupa en trois parties, "étude de mœurs ", "études philosophiques" et "études analytiques".</a:t>
            </a:r>
            <a:br>
              <a:rPr lang="fr-FR" sz="2000" b="1" dirty="0" smtClean="0"/>
            </a:br>
            <a:r>
              <a:rPr lang="fr-FR" sz="2000" b="1" dirty="0" smtClean="0"/>
              <a:t>    Atteint de crises cardiaques successives, d'étouffements et de bronchites, Balzac mourut le 18 août 1850, peu de temps après avoir épousé Eve Hanska. </a:t>
            </a:r>
            <a:endParaRPr lang="fr-FR" sz="2000" b="1" dirty="0"/>
          </a:p>
        </p:txBody>
      </p:sp>
    </p:spTree>
    <p:extLst>
      <p:ext uri="{BB962C8B-B14F-4D97-AF65-F5344CB8AC3E}">
        <p14:creationId xmlns:p14="http://schemas.microsoft.com/office/powerpoint/2010/main" val="125756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jules</a:t>
            </a:r>
            <a:r>
              <a:rPr lang="en-US" dirty="0"/>
              <a:t> </a:t>
            </a:r>
            <a:r>
              <a:rPr lang="en-US" dirty="0" err="1"/>
              <a:t>verne</a:t>
            </a:r>
            <a:endParaRPr lang="uk-UA"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6249" y="2207351"/>
            <a:ext cx="4392488" cy="3384376"/>
          </a:xfrm>
          <a:prstGeom prst="rect">
            <a:avLst/>
          </a:prstGeom>
        </p:spPr>
      </p:pic>
      <p:pic>
        <p:nvPicPr>
          <p:cNvPr id="4" name="Объект 3"/>
          <p:cNvPicPr>
            <a:picLocks noGrp="1" noChangeAspect="1"/>
          </p:cNvPicPr>
          <p:nvPr>
            <p:ph idx="1"/>
          </p:nvPr>
        </p:nvPicPr>
        <p:blipFill rotWithShape="1">
          <a:blip r:embed="rId3">
            <a:extLst>
              <a:ext uri="{28A0092B-C50C-407E-A947-70E740481C1C}">
                <a14:useLocalDpi xmlns:a14="http://schemas.microsoft.com/office/drawing/2010/main" val="0"/>
              </a:ext>
            </a:extLst>
          </a:blip>
          <a:srcRect l="-495" r="6760"/>
          <a:stretch/>
        </p:blipFill>
        <p:spPr>
          <a:xfrm>
            <a:off x="899592" y="2420888"/>
            <a:ext cx="2431684" cy="2957302"/>
          </a:xfr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885" y="2420888"/>
            <a:ext cx="2626990" cy="2957302"/>
          </a:xfrm>
          <a:prstGeom prst="rect">
            <a:avLst/>
          </a:prstGeom>
        </p:spPr>
      </p:pic>
    </p:spTree>
    <p:extLst>
      <p:ext uri="{BB962C8B-B14F-4D97-AF65-F5344CB8AC3E}">
        <p14:creationId xmlns:p14="http://schemas.microsoft.com/office/powerpoint/2010/main" val="22320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jules</a:t>
            </a:r>
            <a:r>
              <a:rPr lang="en-US" dirty="0"/>
              <a:t> </a:t>
            </a:r>
            <a:r>
              <a:rPr lang="en-US" dirty="0" err="1"/>
              <a:t>verne</a:t>
            </a:r>
            <a:endParaRPr lang="uk-UA" dirty="0"/>
          </a:p>
        </p:txBody>
      </p:sp>
      <p:sp>
        <p:nvSpPr>
          <p:cNvPr id="3" name="Объект 2"/>
          <p:cNvSpPr>
            <a:spLocks noGrp="1"/>
          </p:cNvSpPr>
          <p:nvPr>
            <p:ph idx="1"/>
          </p:nvPr>
        </p:nvSpPr>
        <p:spPr>
          <a:xfrm>
            <a:off x="1187624" y="2276872"/>
            <a:ext cx="6624736" cy="3456384"/>
          </a:xfrm>
        </p:spPr>
        <p:txBody>
          <a:bodyPr>
            <a:noAutofit/>
          </a:bodyPr>
          <a:lstStyle/>
          <a:p>
            <a:pPr algn="ctr">
              <a:lnSpc>
                <a:spcPct val="100000"/>
              </a:lnSpc>
              <a:spcBef>
                <a:spcPts val="0"/>
              </a:spcBef>
            </a:pPr>
            <a:r>
              <a:rPr lang="fr-FR" sz="2000" b="1" dirty="0"/>
              <a:t>Son enfance </a:t>
            </a:r>
            <a:br>
              <a:rPr lang="fr-FR" sz="2000" b="1" dirty="0"/>
            </a:br>
            <a:r>
              <a:rPr lang="fr-FR" sz="2000" b="1" dirty="0"/>
              <a:t>     Jules Verne est né à Nantes le 8 février 1828, dans une famille qui cultive les arts ; musique, concours poétiques, comédies de salon occupent ses loisirs. </a:t>
            </a:r>
            <a:br>
              <a:rPr lang="fr-FR" sz="2000" b="1" dirty="0"/>
            </a:br>
            <a:r>
              <a:rPr lang="fr-FR" sz="2000" b="1" dirty="0"/>
              <a:t>     L’activité portuaire qui entoure la maison familiale située sur une île de la Loire va très vite stimuler l’imagination de J. Verne qui se voit déjà capitaine d’un navire. </a:t>
            </a:r>
            <a:br>
              <a:rPr lang="fr-FR" sz="2000" b="1" dirty="0"/>
            </a:br>
            <a:r>
              <a:rPr lang="fr-FR" sz="2000" b="1" dirty="0"/>
              <a:t>     Jeune, il lira </a:t>
            </a:r>
            <a:r>
              <a:rPr lang="fr-FR" sz="2000" b="1" i="1" dirty="0"/>
              <a:t>Robinson Crusoé</a:t>
            </a:r>
            <a:r>
              <a:rPr lang="fr-FR" sz="2000" b="1" dirty="0"/>
              <a:t> de Daniel Defoe, et bien d’autres romans d’aventure qui lui donneront l’envie d’en écrire à son tour. </a:t>
            </a:r>
            <a:endParaRPr lang="fr-FR" sz="2000" b="1" dirty="0" smtClean="0"/>
          </a:p>
        </p:txBody>
      </p:sp>
    </p:spTree>
    <p:extLst>
      <p:ext uri="{BB962C8B-B14F-4D97-AF65-F5344CB8AC3E}">
        <p14:creationId xmlns:p14="http://schemas.microsoft.com/office/powerpoint/2010/main" val="192686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jules</a:t>
            </a:r>
            <a:r>
              <a:rPr lang="en-US" dirty="0"/>
              <a:t> </a:t>
            </a:r>
            <a:r>
              <a:rPr lang="en-US" dirty="0" err="1"/>
              <a:t>verne</a:t>
            </a:r>
            <a:endParaRPr lang="uk-UA" dirty="0"/>
          </a:p>
        </p:txBody>
      </p:sp>
      <p:sp>
        <p:nvSpPr>
          <p:cNvPr id="3" name="Объект 2"/>
          <p:cNvSpPr>
            <a:spLocks noGrp="1"/>
          </p:cNvSpPr>
          <p:nvPr>
            <p:ph idx="1"/>
          </p:nvPr>
        </p:nvSpPr>
        <p:spPr>
          <a:xfrm>
            <a:off x="827584" y="1988840"/>
            <a:ext cx="7344816" cy="3672408"/>
          </a:xfrm>
        </p:spPr>
        <p:txBody>
          <a:bodyPr>
            <a:noAutofit/>
          </a:bodyPr>
          <a:lstStyle/>
          <a:p>
            <a:pPr algn="ctr"/>
            <a:r>
              <a:rPr lang="fr-FR" sz="2000" b="1" dirty="0"/>
              <a:t>Ses voyages </a:t>
            </a:r>
            <a:br>
              <a:rPr lang="fr-FR" sz="2000" b="1" dirty="0"/>
            </a:br>
            <a:r>
              <a:rPr lang="fr-FR" sz="2000" b="1" dirty="0"/>
              <a:t>     Plus tard, il assouvira quelque peu son désir de voir le monde en effectuant trois voyages : excursion en Scandinavie en 1862, la traversée de l’Atlantique en 1867 et une croisière en Méditerranée en 1883. </a:t>
            </a:r>
            <a:r>
              <a:rPr lang="fr-FR" sz="2000" b="1" dirty="0" smtClean="0"/>
              <a:t>Mais </a:t>
            </a:r>
            <a:r>
              <a:rPr lang="fr-FR" sz="2000" b="1" dirty="0"/>
              <a:t>ces voyages ne font pas l’objet de récits de voyage. En effet, J. Verne a tendance à faire fiction de tout, à tout " </a:t>
            </a:r>
            <a:r>
              <a:rPr lang="fr-FR" sz="2000" b="1" dirty="0" err="1"/>
              <a:t>romanciser</a:t>
            </a:r>
            <a:r>
              <a:rPr lang="fr-FR" sz="2000" b="1" dirty="0"/>
              <a:t> " selon son expression. Ces voyages serviront seulement de canevas à certains de ses romans. </a:t>
            </a:r>
          </a:p>
        </p:txBody>
      </p:sp>
    </p:spTree>
    <p:extLst>
      <p:ext uri="{BB962C8B-B14F-4D97-AF65-F5344CB8AC3E}">
        <p14:creationId xmlns:p14="http://schemas.microsoft.com/office/powerpoint/2010/main" val="254210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jules</a:t>
            </a:r>
            <a:r>
              <a:rPr lang="en-US" dirty="0"/>
              <a:t> </a:t>
            </a:r>
            <a:r>
              <a:rPr lang="en-US" dirty="0" err="1"/>
              <a:t>verne</a:t>
            </a:r>
            <a:endParaRPr lang="uk-UA" dirty="0"/>
          </a:p>
        </p:txBody>
      </p:sp>
      <p:sp>
        <p:nvSpPr>
          <p:cNvPr id="3" name="Объект 2"/>
          <p:cNvSpPr>
            <a:spLocks noGrp="1"/>
          </p:cNvSpPr>
          <p:nvPr>
            <p:ph idx="1"/>
          </p:nvPr>
        </p:nvSpPr>
        <p:spPr>
          <a:xfrm>
            <a:off x="827584" y="2132856"/>
            <a:ext cx="7488832" cy="3672408"/>
          </a:xfrm>
        </p:spPr>
        <p:txBody>
          <a:bodyPr>
            <a:noAutofit/>
          </a:bodyPr>
          <a:lstStyle/>
          <a:p>
            <a:pPr algn="ctr">
              <a:lnSpc>
                <a:spcPct val="100000"/>
              </a:lnSpc>
              <a:spcBef>
                <a:spcPts val="0"/>
              </a:spcBef>
            </a:pPr>
            <a:r>
              <a:rPr lang="fr-FR" sz="2000" b="1" dirty="0" smtClean="0"/>
              <a:t>Son écriture </a:t>
            </a:r>
            <a:br>
              <a:rPr lang="fr-FR" sz="2000" b="1" dirty="0" smtClean="0"/>
            </a:br>
            <a:r>
              <a:rPr lang="fr-FR" sz="2000" b="1" dirty="0" smtClean="0"/>
              <a:t>     Ses premiers écrits ne le satisfont pas. Peu à peu se dessine la perspective d’une série de récits ancrés dans l’actualité et utilisant les découvertes de la science. J. Verne se plonge alors dans un travail encyclopédique important en 1852. Il écrit d’ailleurs à son père, dans une lettre de 1955 : " Je m’emploie à enrichir mon vocabulaire et à n’user que de mots techniques, afin d’éviter les périphrases encombrantes. " Après plusieurs publications de romans, l’écrivain est bien conscient de ne pas encore avoir trouvé sa personnalité littéraire. Il recherche le " nouveau ". </a:t>
            </a:r>
            <a:br>
              <a:rPr lang="fr-FR" sz="2000" b="1" dirty="0" smtClean="0"/>
            </a:br>
            <a:r>
              <a:rPr lang="fr-FR" sz="2000" b="1" dirty="0" smtClean="0"/>
              <a:t>     Il a le déclic en 1862, en découvrant les contes fantastiques d’Edgar Poe. </a:t>
            </a:r>
            <a:endParaRPr lang="fr-FR" sz="2000" b="1" dirty="0"/>
          </a:p>
        </p:txBody>
      </p:sp>
    </p:spTree>
    <p:extLst>
      <p:ext uri="{BB962C8B-B14F-4D97-AF65-F5344CB8AC3E}">
        <p14:creationId xmlns:p14="http://schemas.microsoft.com/office/powerpoint/2010/main" val="16986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124744"/>
            <a:ext cx="6552728" cy="973832"/>
          </a:xfrm>
        </p:spPr>
        <p:txBody>
          <a:bodyPr>
            <a:noAutofit/>
          </a:bodyPr>
          <a:lstStyle/>
          <a:p>
            <a:r>
              <a:rPr lang="en-US" sz="3200" b="1" dirty="0">
                <a:solidFill>
                  <a:schemeClr val="tx1">
                    <a:lumMod val="95000"/>
                    <a:lumOff val="5000"/>
                  </a:schemeClr>
                </a:solidFill>
              </a:rPr>
              <a:t>Antoine de </a:t>
            </a:r>
            <a:r>
              <a:rPr lang="en-US" sz="3200" b="1" dirty="0" smtClean="0">
                <a:solidFill>
                  <a:schemeClr val="tx1">
                    <a:lumMod val="95000"/>
                    <a:lumOff val="5000"/>
                  </a:schemeClr>
                </a:solidFill>
              </a:rPr>
              <a:t/>
            </a:r>
            <a:br>
              <a:rPr lang="en-US" sz="3200" b="1" dirty="0" smtClean="0">
                <a:solidFill>
                  <a:schemeClr val="tx1">
                    <a:lumMod val="95000"/>
                    <a:lumOff val="5000"/>
                  </a:schemeClr>
                </a:solidFill>
              </a:rPr>
            </a:br>
            <a:r>
              <a:rPr lang="en-US" sz="3200" b="1" dirty="0" smtClean="0">
                <a:solidFill>
                  <a:schemeClr val="tx1">
                    <a:lumMod val="95000"/>
                    <a:lumOff val="5000"/>
                  </a:schemeClr>
                </a:solidFill>
              </a:rPr>
              <a:t>Saint-</a:t>
            </a:r>
            <a:r>
              <a:rPr lang="en-US" sz="3200" b="1" dirty="0" err="1" smtClean="0">
                <a:solidFill>
                  <a:schemeClr val="tx1">
                    <a:lumMod val="95000"/>
                    <a:lumOff val="5000"/>
                  </a:schemeClr>
                </a:solidFill>
              </a:rPr>
              <a:t>Exupéry</a:t>
            </a:r>
            <a:endParaRPr lang="uk-UA" sz="3200" b="1" dirty="0">
              <a:solidFill>
                <a:schemeClr val="tx1">
                  <a:lumMod val="95000"/>
                  <a:lumOff val="5000"/>
                </a:schemeClr>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12160" y="2627492"/>
            <a:ext cx="1944216" cy="2652518"/>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196" y="2627492"/>
            <a:ext cx="1946636" cy="267924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2345223"/>
            <a:ext cx="2664296" cy="3243780"/>
          </a:xfrm>
          <a:prstGeom prst="rect">
            <a:avLst/>
          </a:prstGeom>
        </p:spPr>
      </p:pic>
    </p:spTree>
    <p:extLst>
      <p:ext uri="{BB962C8B-B14F-4D97-AF65-F5344CB8AC3E}">
        <p14:creationId xmlns:p14="http://schemas.microsoft.com/office/powerpoint/2010/main" val="100738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24744"/>
            <a:ext cx="6400800" cy="1000472"/>
          </a:xfrm>
        </p:spPr>
        <p:txBody>
          <a:bodyPr>
            <a:normAutofit fontScale="90000"/>
          </a:bodyPr>
          <a:lstStyle/>
          <a:p>
            <a:r>
              <a:rPr lang="en-US" b="1" dirty="0">
                <a:solidFill>
                  <a:schemeClr val="tx1">
                    <a:lumMod val="95000"/>
                    <a:lumOff val="5000"/>
                  </a:schemeClr>
                </a:solidFill>
              </a:rPr>
              <a:t>Antoine de </a:t>
            </a:r>
            <a:br>
              <a:rPr lang="en-US" b="1" dirty="0">
                <a:solidFill>
                  <a:schemeClr val="tx1">
                    <a:lumMod val="95000"/>
                    <a:lumOff val="5000"/>
                  </a:schemeClr>
                </a:solidFill>
              </a:rPr>
            </a:br>
            <a:r>
              <a:rPr lang="en-US" b="1" dirty="0">
                <a:solidFill>
                  <a:schemeClr val="tx1">
                    <a:lumMod val="95000"/>
                    <a:lumOff val="5000"/>
                  </a:schemeClr>
                </a:solidFill>
              </a:rPr>
              <a:t>Saint-</a:t>
            </a:r>
            <a:r>
              <a:rPr lang="en-US" b="1" dirty="0" err="1">
                <a:solidFill>
                  <a:schemeClr val="tx1">
                    <a:lumMod val="95000"/>
                    <a:lumOff val="5000"/>
                  </a:schemeClr>
                </a:solidFill>
              </a:rPr>
              <a:t>Exupéry</a:t>
            </a:r>
            <a:endParaRPr lang="uk-UA" dirty="0"/>
          </a:p>
        </p:txBody>
      </p:sp>
      <p:sp>
        <p:nvSpPr>
          <p:cNvPr id="3" name="Объект 2"/>
          <p:cNvSpPr>
            <a:spLocks noGrp="1"/>
          </p:cNvSpPr>
          <p:nvPr>
            <p:ph idx="1"/>
          </p:nvPr>
        </p:nvSpPr>
        <p:spPr>
          <a:xfrm>
            <a:off x="827584" y="2132856"/>
            <a:ext cx="7416824" cy="3744416"/>
          </a:xfrm>
        </p:spPr>
        <p:txBody>
          <a:bodyPr>
            <a:noAutofit/>
          </a:bodyPr>
          <a:lstStyle/>
          <a:p>
            <a:pPr algn="ctr">
              <a:lnSpc>
                <a:spcPct val="100000"/>
              </a:lnSpc>
              <a:spcBef>
                <a:spcPts val="0"/>
              </a:spcBef>
            </a:pPr>
            <a:r>
              <a:rPr lang="fr-FR" sz="2000" b="1" dirty="0"/>
              <a:t>Né à Lyon, en 1900, Antoine de Saint Exupéry effectue dès l'âge de douze ans son baptême de l'air. Sa passion pour les avions ne le quittera plus.</a:t>
            </a:r>
          </a:p>
          <a:p>
            <a:pPr algn="ctr">
              <a:lnSpc>
                <a:spcPct val="100000"/>
              </a:lnSpc>
              <a:spcBef>
                <a:spcPts val="0"/>
              </a:spcBef>
            </a:pPr>
            <a:r>
              <a:rPr lang="fr-FR" sz="2000" b="1" dirty="0"/>
              <a:t>Puis il fréquente l'Ecole Navale et les Beaux-Arts. Son service militaire le forme à l'aviation. Il entre alors dans l'aventure de la poste aérienne. </a:t>
            </a:r>
          </a:p>
          <a:p>
            <a:pPr algn="ctr">
              <a:lnSpc>
                <a:spcPct val="100000"/>
              </a:lnSpc>
              <a:spcBef>
                <a:spcPts val="0"/>
              </a:spcBef>
            </a:pPr>
            <a:r>
              <a:rPr lang="fr-FR" sz="2000" b="1" dirty="0"/>
              <a:t>Nommé chef d'escale de Cap Juby, dans le Sud marocain , il y croise Guillaumet et Mermoz. En leur compagnie, Saint-Exupéry part pour l'Amérique du Sud afin d'y étudier la possibilité de créer de nouvelles lignes aériennes. Nommé Directeur d'Aeropostal Argentina, à Buenos Aires, il crée la ligne qui relie l'Argentine à la Patagonie. </a:t>
            </a:r>
          </a:p>
        </p:txBody>
      </p:sp>
    </p:spTree>
    <p:extLst>
      <p:ext uri="{BB962C8B-B14F-4D97-AF65-F5344CB8AC3E}">
        <p14:creationId xmlns:p14="http://schemas.microsoft.com/office/powerpoint/2010/main" val="374415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556792"/>
            <a:ext cx="6408711" cy="3970318"/>
          </a:xfrm>
          <a:prstGeom prst="rect">
            <a:avLst/>
          </a:prstGeom>
        </p:spPr>
        <p:txBody>
          <a:bodyPr wrap="square">
            <a:spAutoFit/>
          </a:bodyPr>
          <a:lstStyle/>
          <a:p>
            <a:pPr algn="ctr"/>
            <a:r>
              <a:rPr lang="fr-FR" sz="2800" b="1" i="1" dirty="0" smtClean="0"/>
              <a:t>Quelle saison est-ce?</a:t>
            </a:r>
          </a:p>
          <a:p>
            <a:pPr algn="ctr"/>
            <a:r>
              <a:rPr lang="fr-FR" sz="2800" b="1" i="1" dirty="0" smtClean="0"/>
              <a:t>Quels sont les trois mois du printemps?</a:t>
            </a:r>
          </a:p>
          <a:p>
            <a:pPr algn="ctr"/>
            <a:r>
              <a:rPr lang="fr-FR" sz="2800" b="1" i="1" dirty="0" smtClean="0"/>
              <a:t>Quel temps fait-il aujourd’hui?</a:t>
            </a:r>
          </a:p>
          <a:p>
            <a:pPr algn="ctr"/>
            <a:r>
              <a:rPr lang="fr-FR" sz="2800" b="1" i="1" dirty="0" smtClean="0"/>
              <a:t>En quelle classe es-tu?</a:t>
            </a:r>
          </a:p>
          <a:p>
            <a:pPr algn="ctr"/>
            <a:r>
              <a:rPr lang="fr-FR" sz="2800" b="1" i="1" dirty="0" smtClean="0"/>
              <a:t>Ou habites-tu?</a:t>
            </a:r>
          </a:p>
          <a:p>
            <a:pPr algn="ctr"/>
            <a:r>
              <a:rPr lang="fr-FR" sz="2800" b="1" i="1" dirty="0" smtClean="0"/>
              <a:t>Quelle est ta matière préférée?</a:t>
            </a:r>
          </a:p>
          <a:p>
            <a:pPr algn="ctr"/>
            <a:r>
              <a:rPr lang="fr-FR" sz="2800" b="1" i="1" dirty="0" smtClean="0"/>
              <a:t>Quels sont les sept jours de la semaine?</a:t>
            </a:r>
          </a:p>
          <a:p>
            <a:pPr algn="ctr"/>
            <a:r>
              <a:rPr lang="fr-FR" sz="2800" b="1" i="1" dirty="0" smtClean="0"/>
              <a:t>Ou se trouve votre école?</a:t>
            </a:r>
          </a:p>
          <a:p>
            <a:pPr algn="ctr"/>
            <a:r>
              <a:rPr lang="fr-FR" sz="2800" b="1" i="1" dirty="0" smtClean="0"/>
              <a:t>Quelle thème apprenons-nous?</a:t>
            </a:r>
            <a:endParaRPr lang="fr-FR" sz="2800" b="1" i="1" dirty="0"/>
          </a:p>
        </p:txBody>
      </p:sp>
    </p:spTree>
    <p:extLst>
      <p:ext uri="{BB962C8B-B14F-4D97-AF65-F5344CB8AC3E}">
        <p14:creationId xmlns:p14="http://schemas.microsoft.com/office/powerpoint/2010/main" val="177028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124744"/>
            <a:ext cx="6400800" cy="1000472"/>
          </a:xfrm>
        </p:spPr>
        <p:txBody>
          <a:bodyPr>
            <a:normAutofit fontScale="90000"/>
          </a:bodyPr>
          <a:lstStyle/>
          <a:p>
            <a:r>
              <a:rPr lang="en-US" b="1" dirty="0">
                <a:solidFill>
                  <a:schemeClr val="tx1">
                    <a:lumMod val="95000"/>
                    <a:lumOff val="5000"/>
                  </a:schemeClr>
                </a:solidFill>
              </a:rPr>
              <a:t>Antoine de </a:t>
            </a:r>
            <a:br>
              <a:rPr lang="en-US" b="1" dirty="0">
                <a:solidFill>
                  <a:schemeClr val="tx1">
                    <a:lumMod val="95000"/>
                    <a:lumOff val="5000"/>
                  </a:schemeClr>
                </a:solidFill>
              </a:rPr>
            </a:br>
            <a:r>
              <a:rPr lang="en-US" b="1" dirty="0">
                <a:solidFill>
                  <a:schemeClr val="tx1">
                    <a:lumMod val="95000"/>
                    <a:lumOff val="5000"/>
                  </a:schemeClr>
                </a:solidFill>
              </a:rPr>
              <a:t>Saint-</a:t>
            </a:r>
            <a:r>
              <a:rPr lang="en-US" b="1" dirty="0" err="1">
                <a:solidFill>
                  <a:schemeClr val="tx1">
                    <a:lumMod val="95000"/>
                    <a:lumOff val="5000"/>
                  </a:schemeClr>
                </a:solidFill>
              </a:rPr>
              <a:t>Exupéry</a:t>
            </a:r>
            <a:endParaRPr lang="uk-UA" dirty="0"/>
          </a:p>
        </p:txBody>
      </p:sp>
      <p:sp>
        <p:nvSpPr>
          <p:cNvPr id="3" name="Объект 2"/>
          <p:cNvSpPr>
            <a:spLocks noGrp="1"/>
          </p:cNvSpPr>
          <p:nvPr>
            <p:ph idx="1"/>
          </p:nvPr>
        </p:nvSpPr>
        <p:spPr>
          <a:xfrm>
            <a:off x="683568" y="2204864"/>
            <a:ext cx="7776864" cy="3672408"/>
          </a:xfrm>
        </p:spPr>
        <p:txBody>
          <a:bodyPr>
            <a:noAutofit/>
          </a:bodyPr>
          <a:lstStyle/>
          <a:p>
            <a:pPr algn="ctr">
              <a:lnSpc>
                <a:spcPct val="100000"/>
              </a:lnSpc>
              <a:spcBef>
                <a:spcPts val="0"/>
              </a:spcBef>
            </a:pPr>
            <a:r>
              <a:rPr lang="fr-FR" sz="2000" b="1" dirty="0"/>
              <a:t>Puis il revient en France. Devenu pilote d'essai, il accomplit des missions </a:t>
            </a:r>
            <a:r>
              <a:rPr lang="fr-FR" sz="2000" b="1" dirty="0" smtClean="0"/>
              <a:t>périlleuses,tout </a:t>
            </a:r>
            <a:r>
              <a:rPr lang="fr-FR" sz="2000" b="1" dirty="0"/>
              <a:t>en exerçant des activités de journaliste pour quelques grands reportages en Espagne et en Allemagne. Sans participer activement à la vie politique, Antoine de Saint Exupéry affirme très tôt ses convictions anti-fascistes et anti-nazies. </a:t>
            </a:r>
          </a:p>
          <a:p>
            <a:pPr algn="ctr">
              <a:lnSpc>
                <a:spcPct val="100000"/>
              </a:lnSpc>
              <a:spcBef>
                <a:spcPts val="0"/>
              </a:spcBef>
            </a:pPr>
            <a:r>
              <a:rPr lang="fr-FR" sz="2000" b="1" dirty="0"/>
              <a:t>Pilote de reconnaissance en 1939, démobilisé en 40, exilé ensuite aux États-Unis, il reprend en 1942 l'entraînement avec le grade de commandant. </a:t>
            </a:r>
            <a:r>
              <a:rPr lang="fr-FR" sz="2000" b="1" dirty="0" smtClean="0"/>
              <a:t>Le </a:t>
            </a:r>
            <a:r>
              <a:rPr lang="fr-FR" sz="2000" b="1" dirty="0"/>
              <a:t>31 juillet 1944, il s'envole pour une neuvième mission sur Grenoble et Annecy : Il décolle à 8H45. Il ne rentrera pas ...</a:t>
            </a:r>
          </a:p>
          <a:p>
            <a:pPr algn="ctr">
              <a:lnSpc>
                <a:spcPct val="100000"/>
              </a:lnSpc>
              <a:spcBef>
                <a:spcPts val="0"/>
              </a:spcBef>
            </a:pPr>
            <a:r>
              <a:rPr lang="fr-FR" sz="2000" b="1" dirty="0"/>
              <a:t>Il est l'auteur entre autres de Vol de nuit (1930) et du Petit Prince (1943).</a:t>
            </a:r>
          </a:p>
          <a:p>
            <a:pPr indent="0" algn="ctr">
              <a:lnSpc>
                <a:spcPct val="100000"/>
              </a:lnSpc>
              <a:spcBef>
                <a:spcPts val="0"/>
              </a:spcBef>
              <a:buNone/>
            </a:pPr>
            <a:endParaRPr lang="uk-UA" sz="2000" b="1" dirty="0"/>
          </a:p>
        </p:txBody>
      </p:sp>
    </p:spTree>
    <p:extLst>
      <p:ext uri="{BB962C8B-B14F-4D97-AF65-F5344CB8AC3E}">
        <p14:creationId xmlns:p14="http://schemas.microsoft.com/office/powerpoint/2010/main" val="268905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412776"/>
            <a:ext cx="6400800" cy="712440"/>
          </a:xfrm>
        </p:spPr>
        <p:txBody>
          <a:bodyPr>
            <a:normAutofit/>
          </a:bodyPr>
          <a:lstStyle/>
          <a:p>
            <a:r>
              <a:rPr lang="en-US" b="1" dirty="0" smtClean="0">
                <a:solidFill>
                  <a:schemeClr val="tx1">
                    <a:lumMod val="95000"/>
                    <a:lumOff val="5000"/>
                  </a:schemeClr>
                </a:solidFill>
              </a:rPr>
              <a:t>devoir</a:t>
            </a:r>
            <a:endParaRPr lang="uk-UA" dirty="0"/>
          </a:p>
        </p:txBody>
      </p:sp>
      <p:sp>
        <p:nvSpPr>
          <p:cNvPr id="3" name="Объект 2"/>
          <p:cNvSpPr>
            <a:spLocks noGrp="1"/>
          </p:cNvSpPr>
          <p:nvPr>
            <p:ph idx="1"/>
          </p:nvPr>
        </p:nvSpPr>
        <p:spPr/>
        <p:txBody>
          <a:bodyPr>
            <a:normAutofit/>
          </a:bodyPr>
          <a:lstStyle/>
          <a:p>
            <a:pPr algn="ctr"/>
            <a:r>
              <a:rPr lang="fr-FR" sz="4400" b="1" dirty="0" smtClean="0">
                <a:solidFill>
                  <a:schemeClr val="tx1">
                    <a:lumMod val="95000"/>
                    <a:lumOff val="5000"/>
                  </a:schemeClr>
                </a:solidFill>
              </a:rPr>
              <a:t>La biographie de   </a:t>
            </a:r>
            <a:r>
              <a:rPr lang="fr-FR" sz="4400" b="1" smtClean="0">
                <a:solidFill>
                  <a:schemeClr val="tx1">
                    <a:lumMod val="95000"/>
                    <a:lumOff val="5000"/>
                  </a:schemeClr>
                </a:solidFill>
              </a:rPr>
              <a:t>Prosper Mérimée.</a:t>
            </a:r>
            <a:endParaRPr lang="fr-FR" sz="4400" b="1" dirty="0">
              <a:solidFill>
                <a:schemeClr val="tx1">
                  <a:lumMod val="95000"/>
                  <a:lumOff val="5000"/>
                </a:schemeClr>
              </a:solidFill>
            </a:endParaRPr>
          </a:p>
        </p:txBody>
      </p:sp>
    </p:spTree>
    <p:extLst>
      <p:ext uri="{BB962C8B-B14F-4D97-AF65-F5344CB8AC3E}">
        <p14:creationId xmlns:p14="http://schemas.microsoft.com/office/powerpoint/2010/main" val="146969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85304857"/>
              </p:ext>
            </p:extLst>
          </p:nvPr>
        </p:nvGraphicFramePr>
        <p:xfrm>
          <a:off x="1043608" y="1268760"/>
          <a:ext cx="7056784" cy="4320480"/>
        </p:xfrm>
        <a:graphic>
          <a:graphicData uri="http://schemas.openxmlformats.org/drawingml/2006/table">
            <a:tbl>
              <a:tblPr firstRow="1" firstCol="1" bandRow="1">
                <a:tableStyleId>{5C22544A-7EE6-4342-B048-85BDC9FD1C3A}</a:tableStyleId>
              </a:tblPr>
              <a:tblGrid>
                <a:gridCol w="3528392"/>
                <a:gridCol w="3528392"/>
              </a:tblGrid>
              <a:tr h="4320480">
                <a:tc>
                  <a:txBody>
                    <a:bodyPr/>
                    <a:lstStyle/>
                    <a:p>
                      <a:pPr marL="342900" lvl="0" indent="-342900" algn="l">
                        <a:lnSpc>
                          <a:spcPct val="150000"/>
                        </a:lnSpc>
                        <a:spcBef>
                          <a:spcPts val="300"/>
                        </a:spcBef>
                        <a:spcAft>
                          <a:spcPts val="0"/>
                        </a:spcAft>
                        <a:buClr>
                          <a:srgbClr val="000000"/>
                        </a:buClr>
                        <a:buSzPts val="1350"/>
                        <a:buFont typeface="+mj-lt"/>
                        <a:buAutoNum type="arabicParenR"/>
                        <a:tabLst>
                          <a:tab pos="183515" algn="l"/>
                        </a:tabLst>
                      </a:pPr>
                      <a:r>
                        <a:rPr lang="fr-FR" sz="1800" b="1" u="none" strike="noStrike" spc="0" dirty="0">
                          <a:effectLst>
                            <a:outerShdw blurRad="38100" dist="38100" dir="2700000" algn="tl">
                              <a:srgbClr val="000000">
                                <a:alpha val="43137"/>
                              </a:srgbClr>
                            </a:outerShdw>
                          </a:effectLst>
                        </a:rPr>
                        <a:t>Partir en bateau</a:t>
                      </a:r>
                      <a:endParaRPr lang="uk-UA" sz="1800" b="1" u="none" strike="noStrike" spc="0" dirty="0">
                        <a:effectLst>
                          <a:outerShdw blurRad="38100" dist="38100" dir="2700000" algn="tl">
                            <a:srgbClr val="000000">
                              <a:alpha val="43137"/>
                            </a:srgbClr>
                          </a:outerShdw>
                        </a:effectLst>
                      </a:endParaRPr>
                    </a:p>
                    <a:p>
                      <a:pPr marL="342900" lvl="0" indent="-342900" algn="l">
                        <a:lnSpc>
                          <a:spcPct val="150000"/>
                        </a:lnSpc>
                        <a:spcBef>
                          <a:spcPts val="300"/>
                        </a:spcBef>
                        <a:spcAft>
                          <a:spcPts val="0"/>
                        </a:spcAft>
                        <a:buClr>
                          <a:srgbClr val="000000"/>
                        </a:buClr>
                        <a:buSzPts val="1350"/>
                        <a:buFont typeface="+mj-lt"/>
                        <a:buAutoNum type="arabicParenR"/>
                        <a:tabLst>
                          <a:tab pos="201930" algn="l"/>
                        </a:tabLst>
                      </a:pPr>
                      <a:r>
                        <a:rPr lang="fr-FR" sz="1800" b="1" u="none" strike="noStrike" spc="0" dirty="0">
                          <a:effectLst>
                            <a:outerShdw blurRad="38100" dist="38100" dir="2700000" algn="tl">
                              <a:srgbClr val="000000">
                                <a:alpha val="43137"/>
                              </a:srgbClr>
                            </a:outerShdw>
                          </a:effectLst>
                        </a:rPr>
                        <a:t>Devenir mousse</a:t>
                      </a:r>
                      <a:endParaRPr lang="uk-UA" sz="1800" b="1" u="none" strike="noStrike" spc="0" dirty="0">
                        <a:effectLst>
                          <a:outerShdw blurRad="38100" dist="38100" dir="2700000" algn="tl">
                            <a:srgbClr val="000000">
                              <a:alpha val="43137"/>
                            </a:srgbClr>
                          </a:outerShdw>
                        </a:effectLst>
                      </a:endParaRPr>
                    </a:p>
                    <a:p>
                      <a:pPr marL="342900" lvl="0" indent="-342900" algn="l">
                        <a:lnSpc>
                          <a:spcPct val="150000"/>
                        </a:lnSpc>
                        <a:spcBef>
                          <a:spcPts val="300"/>
                        </a:spcBef>
                        <a:spcAft>
                          <a:spcPts val="0"/>
                        </a:spcAft>
                        <a:buClr>
                          <a:srgbClr val="000000"/>
                        </a:buClr>
                        <a:buSzPts val="1350"/>
                        <a:buFont typeface="+mj-lt"/>
                        <a:buAutoNum type="arabicParenR"/>
                        <a:tabLst>
                          <a:tab pos="207645" algn="l"/>
                        </a:tabLst>
                      </a:pPr>
                      <a:r>
                        <a:rPr lang="fr-FR" sz="1800" b="1" u="none" strike="noStrike" spc="0" dirty="0">
                          <a:effectLst>
                            <a:outerShdw blurRad="38100" dist="38100" dir="2700000" algn="tl">
                              <a:srgbClr val="000000">
                                <a:alpha val="43137"/>
                              </a:srgbClr>
                            </a:outerShdw>
                          </a:effectLst>
                        </a:rPr>
                        <a:t>Se consacrer entièrement</a:t>
                      </a:r>
                      <a:endParaRPr lang="uk-UA" sz="1800" b="1" u="none" strike="noStrike" spc="0" dirty="0">
                        <a:effectLst>
                          <a:outerShdw blurRad="38100" dist="38100" dir="2700000" algn="tl">
                            <a:srgbClr val="000000">
                              <a:alpha val="43137"/>
                            </a:srgbClr>
                          </a:outerShdw>
                        </a:effectLst>
                      </a:endParaRPr>
                    </a:p>
                    <a:p>
                      <a:pPr marL="342900" lvl="0" indent="-342900" algn="l">
                        <a:lnSpc>
                          <a:spcPct val="150000"/>
                        </a:lnSpc>
                        <a:spcBef>
                          <a:spcPts val="300"/>
                        </a:spcBef>
                        <a:spcAft>
                          <a:spcPts val="0"/>
                        </a:spcAft>
                        <a:buClr>
                          <a:srgbClr val="000000"/>
                        </a:buClr>
                        <a:buSzPts val="1350"/>
                        <a:buFont typeface="+mj-lt"/>
                        <a:buAutoNum type="arabicParenR"/>
                        <a:tabLst>
                          <a:tab pos="204470" algn="l"/>
                        </a:tabLst>
                      </a:pPr>
                      <a:r>
                        <a:rPr lang="fr-FR" sz="1800" b="1" u="none" strike="noStrike" spc="0" dirty="0" smtClean="0">
                          <a:effectLst>
                            <a:outerShdw blurRad="38100" dist="38100" dir="2700000" algn="tl">
                              <a:srgbClr val="000000">
                                <a:alpha val="43137"/>
                              </a:srgbClr>
                            </a:outerShdw>
                          </a:effectLst>
                        </a:rPr>
                        <a:t>Les</a:t>
                      </a:r>
                      <a:r>
                        <a:rPr lang="fr-FR" sz="1800" b="1" u="none" strike="noStrike" spc="0" baseline="0" dirty="0" smtClean="0">
                          <a:effectLst>
                            <a:outerShdw blurRad="38100" dist="38100" dir="2700000" algn="tl">
                              <a:srgbClr val="000000">
                                <a:alpha val="43137"/>
                              </a:srgbClr>
                            </a:outerShdw>
                          </a:effectLst>
                        </a:rPr>
                        <a:t> </a:t>
                      </a:r>
                      <a:r>
                        <a:rPr lang="fr-FR" sz="1800" b="1" u="none" strike="noStrike" spc="0" dirty="0" smtClean="0">
                          <a:effectLst>
                            <a:outerShdw blurRad="38100" dist="38100" dir="2700000" algn="tl">
                              <a:srgbClr val="000000">
                                <a:alpha val="43137"/>
                              </a:srgbClr>
                            </a:outerShdw>
                          </a:effectLst>
                        </a:rPr>
                        <a:t>romans </a:t>
                      </a:r>
                      <a:r>
                        <a:rPr lang="fr-FR" sz="1800" b="1" u="none" strike="noStrike" spc="0" dirty="0">
                          <a:effectLst>
                            <a:outerShdw blurRad="38100" dist="38100" dir="2700000" algn="tl">
                              <a:srgbClr val="000000">
                                <a:alpha val="43137"/>
                              </a:srgbClr>
                            </a:outerShdw>
                          </a:effectLst>
                        </a:rPr>
                        <a:t>d’aventures scientifiques</a:t>
                      </a:r>
                      <a:endParaRPr lang="uk-UA" sz="1800" b="1" u="none" strike="noStrike" spc="0" dirty="0">
                        <a:effectLst>
                          <a:outerShdw blurRad="38100" dist="38100" dir="2700000" algn="tl">
                            <a:srgbClr val="000000">
                              <a:alpha val="43137"/>
                            </a:srgbClr>
                          </a:outerShdw>
                        </a:effectLst>
                      </a:endParaRPr>
                    </a:p>
                    <a:p>
                      <a:pPr marL="342900" lvl="0" indent="-342900" algn="l">
                        <a:lnSpc>
                          <a:spcPct val="150000"/>
                        </a:lnSpc>
                        <a:spcBef>
                          <a:spcPts val="300"/>
                        </a:spcBef>
                        <a:spcAft>
                          <a:spcPts val="0"/>
                        </a:spcAft>
                        <a:buClr>
                          <a:srgbClr val="000000"/>
                        </a:buClr>
                        <a:buSzPts val="1350"/>
                        <a:buFont typeface="+mj-lt"/>
                        <a:buAutoNum type="arabicParenR"/>
                        <a:tabLst>
                          <a:tab pos="198755" algn="l"/>
                        </a:tabLst>
                      </a:pPr>
                      <a:r>
                        <a:rPr lang="fr-FR" sz="1800" b="1" u="none" strike="noStrike" spc="0" dirty="0">
                          <a:effectLst>
                            <a:outerShdw blurRad="38100" dist="38100" dir="2700000" algn="tl">
                              <a:srgbClr val="000000">
                                <a:alpha val="43137"/>
                              </a:srgbClr>
                            </a:outerShdw>
                          </a:effectLst>
                        </a:rPr>
                        <a:t>L’invention</a:t>
                      </a:r>
                      <a:endParaRPr lang="uk-UA" sz="1800" b="1" u="none" strike="noStrike" spc="0" dirty="0">
                        <a:effectLst>
                          <a:outerShdw blurRad="38100" dist="38100" dir="2700000" algn="tl">
                            <a:srgbClr val="000000">
                              <a:alpha val="43137"/>
                            </a:srgbClr>
                          </a:outerShdw>
                        </a:effectLst>
                      </a:endParaRPr>
                    </a:p>
                    <a:p>
                      <a:pPr marL="342900" lvl="0" indent="-342900" algn="l">
                        <a:lnSpc>
                          <a:spcPct val="150000"/>
                        </a:lnSpc>
                        <a:spcBef>
                          <a:spcPts val="300"/>
                        </a:spcBef>
                        <a:spcAft>
                          <a:spcPts val="0"/>
                        </a:spcAft>
                        <a:buClr>
                          <a:srgbClr val="000000"/>
                        </a:buClr>
                        <a:buSzPts val="1350"/>
                        <a:buFont typeface="+mj-lt"/>
                        <a:buAutoNum type="arabicParenR"/>
                        <a:tabLst>
                          <a:tab pos="201930" algn="l"/>
                        </a:tabLst>
                      </a:pPr>
                      <a:r>
                        <a:rPr lang="fr-FR" sz="1800" b="1" u="none" strike="noStrike" spc="0" dirty="0">
                          <a:effectLst>
                            <a:outerShdw blurRad="38100" dist="38100" dir="2700000" algn="tl">
                              <a:srgbClr val="000000">
                                <a:alpha val="43137"/>
                              </a:srgbClr>
                            </a:outerShdw>
                          </a:effectLst>
                        </a:rPr>
                        <a:t>Le bateau sous-marin</a:t>
                      </a:r>
                      <a:endParaRPr lang="uk-UA" sz="1800" b="1" u="none" strike="noStrike" spc="0" dirty="0">
                        <a:effectLst>
                          <a:outerShdw blurRad="38100" dist="38100" dir="2700000" algn="tl">
                            <a:srgbClr val="000000">
                              <a:alpha val="43137"/>
                            </a:srgbClr>
                          </a:outerShdw>
                        </a:effectLst>
                      </a:endParaRPr>
                    </a:p>
                    <a:p>
                      <a:pPr marL="342900" lvl="0" indent="-342900" algn="l">
                        <a:lnSpc>
                          <a:spcPct val="150000"/>
                        </a:lnSpc>
                        <a:spcBef>
                          <a:spcPts val="300"/>
                        </a:spcBef>
                        <a:spcAft>
                          <a:spcPts val="0"/>
                        </a:spcAft>
                        <a:buClr>
                          <a:srgbClr val="000000"/>
                        </a:buClr>
                        <a:buSzPts val="1350"/>
                        <a:buFont typeface="+mj-lt"/>
                        <a:buAutoNum type="arabicParenR"/>
                        <a:tabLst>
                          <a:tab pos="198755" algn="l"/>
                        </a:tabLst>
                      </a:pPr>
                      <a:r>
                        <a:rPr lang="fr-FR" sz="1800" b="1" u="none" strike="noStrike" spc="0" dirty="0">
                          <a:effectLst>
                            <a:outerShdw blurRad="38100" dist="38100" dir="2700000" algn="tl">
                              <a:srgbClr val="000000">
                                <a:alpha val="43137"/>
                              </a:srgbClr>
                            </a:outerShdw>
                          </a:effectLst>
                        </a:rPr>
                        <a:t>Le poète de science</a:t>
                      </a:r>
                      <a:endParaRPr lang="uk-UA" sz="1800" b="1" u="none" strike="noStrike" spc="0" dirty="0">
                        <a:effectLst>
                          <a:outerShdw blurRad="38100" dist="38100" dir="2700000" algn="tl">
                            <a:srgbClr val="000000">
                              <a:alpha val="43137"/>
                            </a:srgbClr>
                          </a:outerShdw>
                        </a:effectLst>
                      </a:endParaRPr>
                    </a:p>
                    <a:p>
                      <a:pPr marL="342900" lvl="0" indent="-342900" algn="l">
                        <a:lnSpc>
                          <a:spcPct val="150000"/>
                        </a:lnSpc>
                        <a:spcBef>
                          <a:spcPts val="300"/>
                        </a:spcBef>
                        <a:spcAft>
                          <a:spcPts val="0"/>
                        </a:spcAft>
                        <a:buClr>
                          <a:srgbClr val="000000"/>
                        </a:buClr>
                        <a:buSzPts val="1350"/>
                        <a:buFont typeface="+mj-lt"/>
                        <a:buAutoNum type="arabicParenR"/>
                        <a:tabLst>
                          <a:tab pos="192405" algn="l"/>
                          <a:tab pos="2847340" algn="l"/>
                        </a:tabLst>
                      </a:pPr>
                      <a:r>
                        <a:rPr lang="fr-FR" sz="1800" b="1" u="none" strike="noStrike" spc="0" dirty="0">
                          <a:effectLst>
                            <a:outerShdw blurRad="38100" dist="38100" dir="2700000" algn="tl">
                              <a:srgbClr val="000000">
                                <a:alpha val="43137"/>
                              </a:srgbClr>
                            </a:outerShdw>
                          </a:effectLst>
                        </a:rPr>
                        <a:t>Etre savant</a:t>
                      </a:r>
                      <a:endParaRPr lang="uk-UA" sz="1800" b="1" u="none" strike="noStrike" spc="0" dirty="0">
                        <a:effectLst>
                          <a:outerShdw blurRad="38100" dist="38100" dir="2700000" algn="tl">
                            <a:srgbClr val="000000">
                              <a:alpha val="43137"/>
                            </a:srgbClr>
                          </a:outerShdw>
                        </a:effectLst>
                        <a:latin typeface="Times New Roman"/>
                        <a:ea typeface="Times New Roman"/>
                        <a:cs typeface="Times New Roman"/>
                      </a:endParaRPr>
                    </a:p>
                  </a:txBody>
                  <a:tcPr marL="66330" marR="66330" marT="0" marB="0">
                    <a:solidFill>
                      <a:srgbClr val="669098"/>
                    </a:solidFill>
                  </a:tcPr>
                </a:tc>
                <a:tc>
                  <a:txBody>
                    <a:bodyPr/>
                    <a:lstStyle/>
                    <a:p>
                      <a:pPr marL="342900" lvl="0" indent="-342900" algn="l">
                        <a:lnSpc>
                          <a:spcPct val="150000"/>
                        </a:lnSpc>
                        <a:spcBef>
                          <a:spcPts val="300"/>
                        </a:spcBef>
                        <a:spcAft>
                          <a:spcPts val="0"/>
                        </a:spcAft>
                        <a:buClr>
                          <a:srgbClr val="000000"/>
                        </a:buClr>
                        <a:buFont typeface="+mj-lt"/>
                        <a:buAutoNum type="alphaLcParenR"/>
                        <a:tabLst>
                          <a:tab pos="198755" algn="l"/>
                        </a:tabLst>
                      </a:pPr>
                      <a:r>
                        <a:rPr lang="uk-UA" sz="1800" b="1" dirty="0">
                          <a:effectLst>
                            <a:outerShdw blurRad="38100" dist="38100" dir="2700000" algn="tl">
                              <a:srgbClr val="000000">
                                <a:alpha val="43137"/>
                              </a:srgbClr>
                            </a:outerShdw>
                          </a:effectLst>
                          <a:latin typeface="Garamond" pitchFamily="18" charset="0"/>
                        </a:rPr>
                        <a:t>бути вченим</a:t>
                      </a:r>
                    </a:p>
                    <a:p>
                      <a:pPr marL="342900" lvl="0" indent="-342900" algn="l">
                        <a:lnSpc>
                          <a:spcPct val="150000"/>
                        </a:lnSpc>
                        <a:spcBef>
                          <a:spcPts val="300"/>
                        </a:spcBef>
                        <a:spcAft>
                          <a:spcPts val="0"/>
                        </a:spcAft>
                        <a:buClr>
                          <a:srgbClr val="000000"/>
                        </a:buClr>
                        <a:buFont typeface="+mj-lt"/>
                        <a:buAutoNum type="alphaLcParenR"/>
                        <a:tabLst>
                          <a:tab pos="207645" algn="l"/>
                        </a:tabLst>
                      </a:pPr>
                      <a:r>
                        <a:rPr lang="uk-UA" sz="1800" b="1" dirty="0">
                          <a:effectLst>
                            <a:outerShdw blurRad="38100" dist="38100" dir="2700000" algn="tl">
                              <a:srgbClr val="000000">
                                <a:alpha val="43137"/>
                              </a:srgbClr>
                            </a:outerShdw>
                          </a:effectLst>
                          <a:latin typeface="Garamond" pitchFamily="18" charset="0"/>
                        </a:rPr>
                        <a:t>науково-пригодницький роман</a:t>
                      </a:r>
                    </a:p>
                    <a:p>
                      <a:pPr marL="342900" lvl="0" indent="-342900" algn="l">
                        <a:lnSpc>
                          <a:spcPct val="150000"/>
                        </a:lnSpc>
                        <a:spcBef>
                          <a:spcPts val="300"/>
                        </a:spcBef>
                        <a:spcAft>
                          <a:spcPts val="0"/>
                        </a:spcAft>
                        <a:buClr>
                          <a:srgbClr val="000000"/>
                        </a:buClr>
                        <a:buFont typeface="+mj-lt"/>
                        <a:buAutoNum type="alphaLcParenR"/>
                        <a:tabLst>
                          <a:tab pos="189230" algn="l"/>
                        </a:tabLst>
                      </a:pPr>
                      <a:r>
                        <a:rPr lang="uk-UA" sz="1800" b="1" dirty="0">
                          <a:effectLst>
                            <a:outerShdw blurRad="38100" dist="38100" dir="2700000" algn="tl">
                              <a:srgbClr val="000000">
                                <a:alpha val="43137"/>
                              </a:srgbClr>
                            </a:outerShdw>
                          </a:effectLst>
                          <a:latin typeface="Garamond" pitchFamily="18" charset="0"/>
                        </a:rPr>
                        <a:t>відпливати на кораблі</a:t>
                      </a:r>
                    </a:p>
                    <a:p>
                      <a:pPr marL="342900" lvl="0" indent="-342900" algn="l">
                        <a:lnSpc>
                          <a:spcPct val="150000"/>
                        </a:lnSpc>
                        <a:spcBef>
                          <a:spcPts val="300"/>
                        </a:spcBef>
                        <a:spcAft>
                          <a:spcPts val="0"/>
                        </a:spcAft>
                        <a:buClr>
                          <a:srgbClr val="000000"/>
                        </a:buClr>
                        <a:buFont typeface="+mj-lt"/>
                        <a:buAutoNum type="alphaLcParenR"/>
                        <a:tabLst>
                          <a:tab pos="201930" algn="l"/>
                        </a:tabLst>
                      </a:pPr>
                      <a:r>
                        <a:rPr lang="uk-UA" sz="1800" b="1" dirty="0">
                          <a:effectLst>
                            <a:outerShdw blurRad="38100" dist="38100" dir="2700000" algn="tl">
                              <a:srgbClr val="000000">
                                <a:alpha val="43137"/>
                              </a:srgbClr>
                            </a:outerShdw>
                          </a:effectLst>
                          <a:latin typeface="Garamond" pitchFamily="18" charset="0"/>
                        </a:rPr>
                        <a:t>поет науки</a:t>
                      </a:r>
                    </a:p>
                    <a:p>
                      <a:pPr marL="342900" marR="12700" lvl="0" indent="-342900" algn="l">
                        <a:lnSpc>
                          <a:spcPct val="150000"/>
                        </a:lnSpc>
                        <a:spcBef>
                          <a:spcPts val="300"/>
                        </a:spcBef>
                        <a:spcAft>
                          <a:spcPts val="0"/>
                        </a:spcAft>
                        <a:buClr>
                          <a:srgbClr val="000000"/>
                        </a:buClr>
                        <a:buFont typeface="+mj-lt"/>
                        <a:buAutoNum type="alphaLcParenR"/>
                        <a:tabLst>
                          <a:tab pos="195580" algn="l"/>
                        </a:tabLst>
                      </a:pPr>
                      <a:r>
                        <a:rPr lang="uk-UA" sz="1800" b="1" dirty="0">
                          <a:effectLst>
                            <a:outerShdw blurRad="38100" dist="38100" dir="2700000" algn="tl">
                              <a:srgbClr val="000000">
                                <a:alpha val="43137"/>
                              </a:srgbClr>
                            </a:outerShdw>
                          </a:effectLst>
                          <a:latin typeface="Garamond" pitchFamily="18" charset="0"/>
                        </a:rPr>
                        <a:t>повністю присвятити себе </a:t>
                      </a:r>
                    </a:p>
                    <a:p>
                      <a:pPr marL="342900" marR="12700" lvl="0" indent="-342900" algn="l">
                        <a:lnSpc>
                          <a:spcPct val="150000"/>
                        </a:lnSpc>
                        <a:spcBef>
                          <a:spcPts val="300"/>
                        </a:spcBef>
                        <a:spcAft>
                          <a:spcPts val="0"/>
                        </a:spcAft>
                        <a:buClr>
                          <a:srgbClr val="000000"/>
                        </a:buClr>
                        <a:buFont typeface="+mj-lt"/>
                        <a:buAutoNum type="alphaLcParenR"/>
                        <a:tabLst>
                          <a:tab pos="195580" algn="l"/>
                        </a:tabLst>
                      </a:pPr>
                      <a:r>
                        <a:rPr lang="uk-UA" sz="1800" b="1" dirty="0">
                          <a:effectLst>
                            <a:outerShdw blurRad="38100" dist="38100" dir="2700000" algn="tl">
                              <a:srgbClr val="000000">
                                <a:alpha val="43137"/>
                              </a:srgbClr>
                            </a:outerShdw>
                          </a:effectLst>
                          <a:latin typeface="Garamond" pitchFamily="18" charset="0"/>
                        </a:rPr>
                        <a:t>стати юнгою</a:t>
                      </a:r>
                    </a:p>
                    <a:p>
                      <a:pPr marL="12700" indent="-863600" algn="l">
                        <a:lnSpc>
                          <a:spcPct val="150000"/>
                        </a:lnSpc>
                        <a:spcBef>
                          <a:spcPts val="300"/>
                        </a:spcBef>
                        <a:spcAft>
                          <a:spcPts val="0"/>
                        </a:spcAft>
                      </a:pPr>
                      <a:r>
                        <a:rPr lang="uk-UA" sz="1800" b="1" dirty="0">
                          <a:solidFill>
                            <a:schemeClr val="tx1"/>
                          </a:solidFill>
                          <a:effectLst>
                            <a:outerShdw blurRad="38100" dist="38100" dir="2700000" algn="tl">
                              <a:srgbClr val="000000">
                                <a:alpha val="43137"/>
                              </a:srgbClr>
                            </a:outerShdw>
                          </a:effectLst>
                          <a:latin typeface="Garamond" pitchFamily="18" charset="0"/>
                        </a:rPr>
                        <a:t>g) </a:t>
                      </a:r>
                      <a:r>
                        <a:rPr lang="en-US" sz="1800" b="1" dirty="0" smtClean="0">
                          <a:solidFill>
                            <a:schemeClr val="tx1"/>
                          </a:solidFill>
                          <a:effectLst>
                            <a:outerShdw blurRad="38100" dist="38100" dir="2700000" algn="tl">
                              <a:srgbClr val="000000">
                                <a:alpha val="43137"/>
                              </a:srgbClr>
                            </a:outerShdw>
                          </a:effectLst>
                          <a:latin typeface="Garamond" pitchFamily="18" charset="0"/>
                        </a:rPr>
                        <a:t>  </a:t>
                      </a:r>
                      <a:r>
                        <a:rPr lang="uk-UA" sz="1800" b="1" dirty="0" smtClean="0">
                          <a:effectLst>
                            <a:outerShdw blurRad="38100" dist="38100" dir="2700000" algn="tl">
                              <a:srgbClr val="000000">
                                <a:alpha val="43137"/>
                              </a:srgbClr>
                            </a:outerShdw>
                          </a:effectLst>
                          <a:latin typeface="Garamond" pitchFamily="18" charset="0"/>
                        </a:rPr>
                        <a:t>підводний </a:t>
                      </a:r>
                      <a:r>
                        <a:rPr lang="uk-UA" sz="1800" b="1" dirty="0">
                          <a:effectLst>
                            <a:outerShdw blurRad="38100" dist="38100" dir="2700000" algn="tl">
                              <a:srgbClr val="000000">
                                <a:alpha val="43137"/>
                              </a:srgbClr>
                            </a:outerShdw>
                          </a:effectLst>
                          <a:latin typeface="Garamond" pitchFamily="18" charset="0"/>
                        </a:rPr>
                        <a:t>човен</a:t>
                      </a:r>
                    </a:p>
                    <a:p>
                      <a:pPr marR="165100" algn="l">
                        <a:lnSpc>
                          <a:spcPct val="150000"/>
                        </a:lnSpc>
                        <a:spcAft>
                          <a:spcPts val="0"/>
                        </a:spcAft>
                        <a:tabLst>
                          <a:tab pos="219710" algn="l"/>
                        </a:tabLst>
                      </a:pPr>
                      <a:r>
                        <a:rPr lang="fr-FR" sz="1800" b="1" u="none" strike="noStrike" spc="0" dirty="0">
                          <a:solidFill>
                            <a:schemeClr val="tx1"/>
                          </a:solidFill>
                          <a:effectLst>
                            <a:outerShdw blurRad="38100" dist="38100" dir="2700000" algn="tl">
                              <a:srgbClr val="000000">
                                <a:alpha val="43137"/>
                              </a:srgbClr>
                            </a:outerShdw>
                          </a:effectLst>
                          <a:latin typeface="Garamond" pitchFamily="18" charset="0"/>
                        </a:rPr>
                        <a:t>h) </a:t>
                      </a:r>
                      <a:r>
                        <a:rPr lang="fr-FR" sz="1800" b="1" u="none" strike="noStrike" spc="0" dirty="0" smtClean="0">
                          <a:solidFill>
                            <a:schemeClr val="tx1"/>
                          </a:solidFill>
                          <a:effectLst>
                            <a:outerShdw blurRad="38100" dist="38100" dir="2700000" algn="tl">
                              <a:srgbClr val="000000">
                                <a:alpha val="43137"/>
                              </a:srgbClr>
                            </a:outerShdw>
                          </a:effectLst>
                          <a:latin typeface="Garamond" pitchFamily="18" charset="0"/>
                        </a:rPr>
                        <a:t>  </a:t>
                      </a:r>
                      <a:r>
                        <a:rPr lang="fr-FR" sz="1800" b="1" u="none" strike="noStrike" spc="0" dirty="0" smtClean="0">
                          <a:effectLst>
                            <a:outerShdw blurRad="38100" dist="38100" dir="2700000" algn="tl">
                              <a:srgbClr val="000000">
                                <a:alpha val="43137"/>
                              </a:srgbClr>
                            </a:outerShdw>
                          </a:effectLst>
                          <a:latin typeface="Garamond" pitchFamily="18" charset="0"/>
                        </a:rPr>
                        <a:t>винахід</a:t>
                      </a:r>
                      <a:endParaRPr lang="uk-UA" sz="1800" b="1" i="1" u="none" dirty="0">
                        <a:effectLst>
                          <a:outerShdw blurRad="38100" dist="38100" dir="2700000" algn="tl">
                            <a:srgbClr val="000000">
                              <a:alpha val="43137"/>
                            </a:srgbClr>
                          </a:outerShdw>
                        </a:effectLst>
                        <a:latin typeface="Garamond" pitchFamily="18" charset="0"/>
                        <a:ea typeface="Times New Roman"/>
                        <a:cs typeface="Times New Roman"/>
                      </a:endParaRPr>
                    </a:p>
                  </a:txBody>
                  <a:tcPr marL="66330" marR="66330" marT="0" marB="0">
                    <a:solidFill>
                      <a:srgbClr val="669098"/>
                    </a:solidFill>
                  </a:tcPr>
                </a:tc>
              </a:tr>
            </a:tbl>
          </a:graphicData>
        </a:graphic>
      </p:graphicFrame>
    </p:spTree>
    <p:extLst>
      <p:ext uri="{BB962C8B-B14F-4D97-AF65-F5344CB8AC3E}">
        <p14:creationId xmlns:p14="http://schemas.microsoft.com/office/powerpoint/2010/main" val="151833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483813709"/>
              </p:ext>
            </p:extLst>
          </p:nvPr>
        </p:nvGraphicFramePr>
        <p:xfrm>
          <a:off x="1043608" y="1268760"/>
          <a:ext cx="7056784" cy="4320480"/>
        </p:xfrm>
        <a:graphic>
          <a:graphicData uri="http://schemas.openxmlformats.org/drawingml/2006/table">
            <a:tbl>
              <a:tblPr firstRow="1" firstCol="1" bandRow="1">
                <a:tableStyleId>{5C22544A-7EE6-4342-B048-85BDC9FD1C3A}</a:tableStyleId>
              </a:tblPr>
              <a:tblGrid>
                <a:gridCol w="3528392"/>
                <a:gridCol w="3528392"/>
              </a:tblGrid>
              <a:tr h="4320480">
                <a:tc>
                  <a:txBody>
                    <a:bodyPr/>
                    <a:lstStyle/>
                    <a:p>
                      <a:pPr marL="0" lvl="0" indent="0" algn="l">
                        <a:lnSpc>
                          <a:spcPct val="150000"/>
                        </a:lnSpc>
                        <a:spcBef>
                          <a:spcPts val="300"/>
                        </a:spcBef>
                        <a:spcAft>
                          <a:spcPts val="0"/>
                        </a:spcAft>
                        <a:buClr>
                          <a:srgbClr val="000000"/>
                        </a:buClr>
                        <a:buSzPts val="1350"/>
                        <a:buFont typeface="+mj-lt"/>
                        <a:buNone/>
                        <a:tabLst>
                          <a:tab pos="183515" algn="l"/>
                        </a:tabLst>
                      </a:pPr>
                      <a:r>
                        <a:rPr lang="fr-FR" sz="1800" b="1" u="none" strike="noStrike" spc="0" dirty="0" smtClean="0">
                          <a:solidFill>
                            <a:schemeClr val="tx1"/>
                          </a:solidFill>
                          <a:effectLst>
                            <a:outerShdw blurRad="38100" dist="38100" dir="2700000" algn="tl">
                              <a:srgbClr val="000000">
                                <a:alpha val="43137"/>
                              </a:srgbClr>
                            </a:outerShdw>
                          </a:effectLst>
                        </a:rPr>
                        <a:t>1. </a:t>
                      </a:r>
                      <a:r>
                        <a:rPr lang="fr-FR" sz="1800" b="1" u="none" strike="noStrike" spc="0" dirty="0" smtClean="0">
                          <a:effectLst>
                            <a:outerShdw blurRad="38100" dist="38100" dir="2700000" algn="tl">
                              <a:srgbClr val="000000">
                                <a:alpha val="43137"/>
                              </a:srgbClr>
                            </a:outerShdw>
                          </a:effectLst>
                        </a:rPr>
                        <a:t>Partir </a:t>
                      </a:r>
                      <a:r>
                        <a:rPr lang="fr-FR" sz="1800" b="1" u="none" strike="noStrike" spc="0" dirty="0">
                          <a:effectLst>
                            <a:outerShdw blurRad="38100" dist="38100" dir="2700000" algn="tl">
                              <a:srgbClr val="000000">
                                <a:alpha val="43137"/>
                              </a:srgbClr>
                            </a:outerShdw>
                          </a:effectLst>
                        </a:rPr>
                        <a:t>en bateau</a:t>
                      </a:r>
                      <a:endParaRPr lang="uk-UA" sz="1800" b="1" u="none" strike="noStrike" spc="0" dirty="0">
                        <a:effectLst>
                          <a:outerShdw blurRad="38100" dist="38100" dir="2700000" algn="tl">
                            <a:srgbClr val="000000">
                              <a:alpha val="43137"/>
                            </a:srgbClr>
                          </a:outerShdw>
                        </a:effectLst>
                      </a:endParaRPr>
                    </a:p>
                    <a:p>
                      <a:pPr marL="0" lvl="0" indent="0" algn="l">
                        <a:lnSpc>
                          <a:spcPct val="150000"/>
                        </a:lnSpc>
                        <a:spcBef>
                          <a:spcPts val="300"/>
                        </a:spcBef>
                        <a:spcAft>
                          <a:spcPts val="0"/>
                        </a:spcAft>
                        <a:buClr>
                          <a:srgbClr val="000000"/>
                        </a:buClr>
                        <a:buSzPts val="1350"/>
                        <a:buFont typeface="+mj-lt"/>
                        <a:buNone/>
                        <a:tabLst>
                          <a:tab pos="201930" algn="l"/>
                        </a:tabLst>
                      </a:pPr>
                      <a:r>
                        <a:rPr lang="fr-FR" sz="1800" b="1" u="none" strike="noStrike" spc="0" dirty="0" smtClean="0">
                          <a:solidFill>
                            <a:schemeClr val="tx1"/>
                          </a:solidFill>
                          <a:effectLst>
                            <a:outerShdw blurRad="38100" dist="38100" dir="2700000" algn="tl">
                              <a:srgbClr val="000000">
                                <a:alpha val="43137"/>
                              </a:srgbClr>
                            </a:outerShdw>
                          </a:effectLst>
                        </a:rPr>
                        <a:t>2. </a:t>
                      </a:r>
                      <a:r>
                        <a:rPr lang="fr-FR" sz="1800" b="1" u="none" strike="noStrike" spc="0" dirty="0" smtClean="0">
                          <a:effectLst>
                            <a:outerShdw blurRad="38100" dist="38100" dir="2700000" algn="tl">
                              <a:srgbClr val="000000">
                                <a:alpha val="43137"/>
                              </a:srgbClr>
                            </a:outerShdw>
                          </a:effectLst>
                        </a:rPr>
                        <a:t>Devenir </a:t>
                      </a:r>
                      <a:r>
                        <a:rPr lang="fr-FR" sz="1800" b="1" u="none" strike="noStrike" spc="0" dirty="0">
                          <a:effectLst>
                            <a:outerShdw blurRad="38100" dist="38100" dir="2700000" algn="tl">
                              <a:srgbClr val="000000">
                                <a:alpha val="43137"/>
                              </a:srgbClr>
                            </a:outerShdw>
                          </a:effectLst>
                        </a:rPr>
                        <a:t>mousse</a:t>
                      </a:r>
                      <a:endParaRPr lang="uk-UA" sz="1800" b="1" u="none" strike="noStrike" spc="0" dirty="0">
                        <a:effectLst>
                          <a:outerShdw blurRad="38100" dist="38100" dir="2700000" algn="tl">
                            <a:srgbClr val="000000">
                              <a:alpha val="43137"/>
                            </a:srgbClr>
                          </a:outerShdw>
                        </a:effectLst>
                      </a:endParaRPr>
                    </a:p>
                    <a:p>
                      <a:pPr marL="0" lvl="0" indent="0" algn="l">
                        <a:lnSpc>
                          <a:spcPct val="150000"/>
                        </a:lnSpc>
                        <a:spcBef>
                          <a:spcPts val="300"/>
                        </a:spcBef>
                        <a:spcAft>
                          <a:spcPts val="0"/>
                        </a:spcAft>
                        <a:buClr>
                          <a:srgbClr val="000000"/>
                        </a:buClr>
                        <a:buSzPts val="1350"/>
                        <a:buFont typeface="+mj-lt"/>
                        <a:buNone/>
                        <a:tabLst>
                          <a:tab pos="207645" algn="l"/>
                        </a:tabLst>
                      </a:pPr>
                      <a:r>
                        <a:rPr lang="fr-FR" sz="1800" b="1" u="none" strike="noStrike" spc="0" dirty="0" smtClean="0">
                          <a:solidFill>
                            <a:schemeClr val="tx1"/>
                          </a:solidFill>
                          <a:effectLst>
                            <a:outerShdw blurRad="38100" dist="38100" dir="2700000" algn="tl">
                              <a:srgbClr val="000000">
                                <a:alpha val="43137"/>
                              </a:srgbClr>
                            </a:outerShdw>
                          </a:effectLst>
                        </a:rPr>
                        <a:t>3. </a:t>
                      </a:r>
                      <a:r>
                        <a:rPr lang="fr-FR" sz="1800" b="1" u="none" strike="noStrike" spc="0" dirty="0" smtClean="0">
                          <a:effectLst>
                            <a:outerShdw blurRad="38100" dist="38100" dir="2700000" algn="tl">
                              <a:srgbClr val="000000">
                                <a:alpha val="43137"/>
                              </a:srgbClr>
                            </a:outerShdw>
                          </a:effectLst>
                        </a:rPr>
                        <a:t>Se </a:t>
                      </a:r>
                      <a:r>
                        <a:rPr lang="fr-FR" sz="1800" b="1" u="none" strike="noStrike" spc="0" dirty="0">
                          <a:effectLst>
                            <a:outerShdw blurRad="38100" dist="38100" dir="2700000" algn="tl">
                              <a:srgbClr val="000000">
                                <a:alpha val="43137"/>
                              </a:srgbClr>
                            </a:outerShdw>
                          </a:effectLst>
                        </a:rPr>
                        <a:t>consacrer entièrement</a:t>
                      </a:r>
                      <a:endParaRPr lang="uk-UA" sz="1800" b="1" u="none" strike="noStrike" spc="0" dirty="0">
                        <a:effectLst>
                          <a:outerShdw blurRad="38100" dist="38100" dir="2700000" algn="tl">
                            <a:srgbClr val="000000">
                              <a:alpha val="43137"/>
                            </a:srgbClr>
                          </a:outerShdw>
                        </a:effectLst>
                      </a:endParaRPr>
                    </a:p>
                    <a:p>
                      <a:pPr marL="0" lvl="0" indent="0" algn="l">
                        <a:lnSpc>
                          <a:spcPct val="150000"/>
                        </a:lnSpc>
                        <a:spcBef>
                          <a:spcPts val="300"/>
                        </a:spcBef>
                        <a:spcAft>
                          <a:spcPts val="0"/>
                        </a:spcAft>
                        <a:buClr>
                          <a:srgbClr val="000000"/>
                        </a:buClr>
                        <a:buSzPts val="1350"/>
                        <a:buFont typeface="+mj-lt"/>
                        <a:buNone/>
                        <a:tabLst>
                          <a:tab pos="204470" algn="l"/>
                        </a:tabLst>
                      </a:pPr>
                      <a:r>
                        <a:rPr lang="fr-FR" sz="1800" b="1" u="none" strike="noStrike" spc="0" dirty="0" smtClean="0">
                          <a:solidFill>
                            <a:schemeClr val="tx1"/>
                          </a:solidFill>
                          <a:effectLst>
                            <a:outerShdw blurRad="38100" dist="38100" dir="2700000" algn="tl">
                              <a:srgbClr val="000000">
                                <a:alpha val="43137"/>
                              </a:srgbClr>
                            </a:outerShdw>
                          </a:effectLst>
                        </a:rPr>
                        <a:t>4. </a:t>
                      </a:r>
                      <a:r>
                        <a:rPr lang="fr-FR" sz="1800" b="1" u="none" strike="noStrike" spc="0" dirty="0" smtClean="0">
                          <a:effectLst>
                            <a:outerShdw blurRad="38100" dist="38100" dir="2700000" algn="tl">
                              <a:srgbClr val="000000">
                                <a:alpha val="43137"/>
                              </a:srgbClr>
                            </a:outerShdw>
                          </a:effectLst>
                        </a:rPr>
                        <a:t>Les</a:t>
                      </a:r>
                      <a:r>
                        <a:rPr lang="fr-FR" sz="1800" b="1" u="none" strike="noStrike" spc="0" baseline="0" dirty="0" smtClean="0">
                          <a:effectLst>
                            <a:outerShdw blurRad="38100" dist="38100" dir="2700000" algn="tl">
                              <a:srgbClr val="000000">
                                <a:alpha val="43137"/>
                              </a:srgbClr>
                            </a:outerShdw>
                          </a:effectLst>
                        </a:rPr>
                        <a:t> </a:t>
                      </a:r>
                      <a:r>
                        <a:rPr lang="fr-FR" sz="1800" b="1" u="none" strike="noStrike" spc="0" dirty="0" smtClean="0">
                          <a:effectLst>
                            <a:outerShdw blurRad="38100" dist="38100" dir="2700000" algn="tl">
                              <a:srgbClr val="000000">
                                <a:alpha val="43137"/>
                              </a:srgbClr>
                            </a:outerShdw>
                          </a:effectLst>
                        </a:rPr>
                        <a:t>romans </a:t>
                      </a:r>
                      <a:r>
                        <a:rPr lang="fr-FR" sz="1800" b="1" u="none" strike="noStrike" spc="0" dirty="0">
                          <a:effectLst>
                            <a:outerShdw blurRad="38100" dist="38100" dir="2700000" algn="tl">
                              <a:srgbClr val="000000">
                                <a:alpha val="43137"/>
                              </a:srgbClr>
                            </a:outerShdw>
                          </a:effectLst>
                        </a:rPr>
                        <a:t>d’aventures scientifiques</a:t>
                      </a:r>
                      <a:endParaRPr lang="uk-UA" sz="1800" b="1" u="none" strike="noStrike" spc="0" dirty="0">
                        <a:effectLst>
                          <a:outerShdw blurRad="38100" dist="38100" dir="2700000" algn="tl">
                            <a:srgbClr val="000000">
                              <a:alpha val="43137"/>
                            </a:srgbClr>
                          </a:outerShdw>
                        </a:effectLst>
                      </a:endParaRPr>
                    </a:p>
                    <a:p>
                      <a:pPr marL="0" lvl="0" indent="0" algn="l">
                        <a:lnSpc>
                          <a:spcPct val="150000"/>
                        </a:lnSpc>
                        <a:spcBef>
                          <a:spcPts val="300"/>
                        </a:spcBef>
                        <a:spcAft>
                          <a:spcPts val="0"/>
                        </a:spcAft>
                        <a:buClr>
                          <a:srgbClr val="000000"/>
                        </a:buClr>
                        <a:buSzPts val="1350"/>
                        <a:buFont typeface="+mj-lt"/>
                        <a:buNone/>
                        <a:tabLst>
                          <a:tab pos="198755" algn="l"/>
                        </a:tabLst>
                      </a:pPr>
                      <a:r>
                        <a:rPr lang="fr-FR" sz="1800" b="1" u="none" strike="noStrike" spc="0" dirty="0" smtClean="0">
                          <a:solidFill>
                            <a:schemeClr val="tx1"/>
                          </a:solidFill>
                          <a:effectLst>
                            <a:outerShdw blurRad="38100" dist="38100" dir="2700000" algn="tl">
                              <a:srgbClr val="000000">
                                <a:alpha val="43137"/>
                              </a:srgbClr>
                            </a:outerShdw>
                          </a:effectLst>
                        </a:rPr>
                        <a:t>5. </a:t>
                      </a:r>
                      <a:r>
                        <a:rPr lang="fr-FR" sz="1800" b="1" u="none" strike="noStrike" spc="0" dirty="0" smtClean="0">
                          <a:effectLst>
                            <a:outerShdw blurRad="38100" dist="38100" dir="2700000" algn="tl">
                              <a:srgbClr val="000000">
                                <a:alpha val="43137"/>
                              </a:srgbClr>
                            </a:outerShdw>
                          </a:effectLst>
                        </a:rPr>
                        <a:t>L’invention</a:t>
                      </a:r>
                      <a:endParaRPr lang="uk-UA" sz="1800" b="1" u="none" strike="noStrike" spc="0" dirty="0">
                        <a:effectLst>
                          <a:outerShdw blurRad="38100" dist="38100" dir="2700000" algn="tl">
                            <a:srgbClr val="000000">
                              <a:alpha val="43137"/>
                            </a:srgbClr>
                          </a:outerShdw>
                        </a:effectLst>
                      </a:endParaRPr>
                    </a:p>
                    <a:p>
                      <a:pPr marL="0" lvl="0" indent="0" algn="l">
                        <a:lnSpc>
                          <a:spcPct val="150000"/>
                        </a:lnSpc>
                        <a:spcBef>
                          <a:spcPts val="300"/>
                        </a:spcBef>
                        <a:spcAft>
                          <a:spcPts val="0"/>
                        </a:spcAft>
                        <a:buClr>
                          <a:srgbClr val="000000"/>
                        </a:buClr>
                        <a:buSzPts val="1350"/>
                        <a:buFont typeface="+mj-lt"/>
                        <a:buNone/>
                        <a:tabLst>
                          <a:tab pos="201930" algn="l"/>
                        </a:tabLst>
                      </a:pPr>
                      <a:r>
                        <a:rPr lang="fr-FR" sz="1800" b="1" u="none" strike="noStrike" spc="0" dirty="0" smtClean="0">
                          <a:solidFill>
                            <a:schemeClr val="tx1"/>
                          </a:solidFill>
                          <a:effectLst>
                            <a:outerShdw blurRad="38100" dist="38100" dir="2700000" algn="tl">
                              <a:srgbClr val="000000">
                                <a:alpha val="43137"/>
                              </a:srgbClr>
                            </a:outerShdw>
                          </a:effectLst>
                        </a:rPr>
                        <a:t>6. </a:t>
                      </a:r>
                      <a:r>
                        <a:rPr lang="fr-FR" sz="1800" b="1" u="none" strike="noStrike" spc="0" dirty="0" smtClean="0">
                          <a:effectLst>
                            <a:outerShdw blurRad="38100" dist="38100" dir="2700000" algn="tl">
                              <a:srgbClr val="000000">
                                <a:alpha val="43137"/>
                              </a:srgbClr>
                            </a:outerShdw>
                          </a:effectLst>
                        </a:rPr>
                        <a:t>Le </a:t>
                      </a:r>
                      <a:r>
                        <a:rPr lang="fr-FR" sz="1800" b="1" u="none" strike="noStrike" spc="0" dirty="0">
                          <a:effectLst>
                            <a:outerShdw blurRad="38100" dist="38100" dir="2700000" algn="tl">
                              <a:srgbClr val="000000">
                                <a:alpha val="43137"/>
                              </a:srgbClr>
                            </a:outerShdw>
                          </a:effectLst>
                        </a:rPr>
                        <a:t>bateau sous-marin</a:t>
                      </a:r>
                      <a:endParaRPr lang="uk-UA" sz="1800" b="1" u="none" strike="noStrike" spc="0" dirty="0">
                        <a:effectLst>
                          <a:outerShdw blurRad="38100" dist="38100" dir="2700000" algn="tl">
                            <a:srgbClr val="000000">
                              <a:alpha val="43137"/>
                            </a:srgbClr>
                          </a:outerShdw>
                        </a:effectLst>
                      </a:endParaRPr>
                    </a:p>
                    <a:p>
                      <a:pPr marL="0" lvl="0" indent="0" algn="l">
                        <a:lnSpc>
                          <a:spcPct val="150000"/>
                        </a:lnSpc>
                        <a:spcBef>
                          <a:spcPts val="300"/>
                        </a:spcBef>
                        <a:spcAft>
                          <a:spcPts val="0"/>
                        </a:spcAft>
                        <a:buClr>
                          <a:srgbClr val="000000"/>
                        </a:buClr>
                        <a:buSzPts val="1350"/>
                        <a:buFont typeface="+mj-lt"/>
                        <a:buNone/>
                        <a:tabLst>
                          <a:tab pos="198755" algn="l"/>
                        </a:tabLst>
                      </a:pPr>
                      <a:r>
                        <a:rPr lang="fr-FR" sz="1800" b="1" u="none" strike="noStrike" spc="0" dirty="0" smtClean="0">
                          <a:solidFill>
                            <a:schemeClr val="tx1"/>
                          </a:solidFill>
                          <a:effectLst>
                            <a:outerShdw blurRad="38100" dist="38100" dir="2700000" algn="tl">
                              <a:srgbClr val="000000">
                                <a:alpha val="43137"/>
                              </a:srgbClr>
                            </a:outerShdw>
                          </a:effectLst>
                        </a:rPr>
                        <a:t>7. </a:t>
                      </a:r>
                      <a:r>
                        <a:rPr lang="fr-FR" sz="1800" b="1" u="none" strike="noStrike" spc="0" dirty="0" smtClean="0">
                          <a:effectLst>
                            <a:outerShdw blurRad="38100" dist="38100" dir="2700000" algn="tl">
                              <a:srgbClr val="000000">
                                <a:alpha val="43137"/>
                              </a:srgbClr>
                            </a:outerShdw>
                          </a:effectLst>
                        </a:rPr>
                        <a:t>Le </a:t>
                      </a:r>
                      <a:r>
                        <a:rPr lang="fr-FR" sz="1800" b="1" u="none" strike="noStrike" spc="0" dirty="0">
                          <a:effectLst>
                            <a:outerShdw blurRad="38100" dist="38100" dir="2700000" algn="tl">
                              <a:srgbClr val="000000">
                                <a:alpha val="43137"/>
                              </a:srgbClr>
                            </a:outerShdw>
                          </a:effectLst>
                        </a:rPr>
                        <a:t>poète de science</a:t>
                      </a:r>
                      <a:endParaRPr lang="uk-UA" sz="1800" b="1" u="none" strike="noStrike" spc="0" dirty="0">
                        <a:effectLst>
                          <a:outerShdw blurRad="38100" dist="38100" dir="2700000" algn="tl">
                            <a:srgbClr val="000000">
                              <a:alpha val="43137"/>
                            </a:srgbClr>
                          </a:outerShdw>
                        </a:effectLst>
                      </a:endParaRPr>
                    </a:p>
                    <a:p>
                      <a:pPr marL="0" lvl="0" indent="0" algn="l">
                        <a:lnSpc>
                          <a:spcPct val="150000"/>
                        </a:lnSpc>
                        <a:spcBef>
                          <a:spcPts val="300"/>
                        </a:spcBef>
                        <a:spcAft>
                          <a:spcPts val="0"/>
                        </a:spcAft>
                        <a:buClr>
                          <a:srgbClr val="000000"/>
                        </a:buClr>
                        <a:buSzPts val="1350"/>
                        <a:buFont typeface="+mj-lt"/>
                        <a:buNone/>
                        <a:tabLst>
                          <a:tab pos="192405" algn="l"/>
                          <a:tab pos="2847340" algn="l"/>
                        </a:tabLst>
                      </a:pPr>
                      <a:r>
                        <a:rPr lang="fr-FR" sz="1800" b="1" u="none" strike="noStrike" spc="0" dirty="0" smtClean="0">
                          <a:solidFill>
                            <a:schemeClr val="tx1"/>
                          </a:solidFill>
                          <a:effectLst>
                            <a:outerShdw blurRad="38100" dist="38100" dir="2700000" algn="tl">
                              <a:srgbClr val="000000">
                                <a:alpha val="43137"/>
                              </a:srgbClr>
                            </a:outerShdw>
                          </a:effectLst>
                        </a:rPr>
                        <a:t>8. </a:t>
                      </a:r>
                      <a:r>
                        <a:rPr lang="fr-FR" sz="1800" b="1" u="none" strike="noStrike" spc="0" dirty="0" smtClean="0">
                          <a:effectLst>
                            <a:outerShdw blurRad="38100" dist="38100" dir="2700000" algn="tl">
                              <a:srgbClr val="000000">
                                <a:alpha val="43137"/>
                              </a:srgbClr>
                            </a:outerShdw>
                          </a:effectLst>
                        </a:rPr>
                        <a:t>Etre </a:t>
                      </a:r>
                      <a:r>
                        <a:rPr lang="fr-FR" sz="1800" b="1" u="none" strike="noStrike" spc="0" dirty="0">
                          <a:effectLst>
                            <a:outerShdw blurRad="38100" dist="38100" dir="2700000" algn="tl">
                              <a:srgbClr val="000000">
                                <a:alpha val="43137"/>
                              </a:srgbClr>
                            </a:outerShdw>
                          </a:effectLst>
                        </a:rPr>
                        <a:t>savant</a:t>
                      </a:r>
                      <a:endParaRPr lang="uk-UA" sz="1800" b="1" u="none" strike="noStrike" spc="0" dirty="0">
                        <a:effectLst>
                          <a:outerShdw blurRad="38100" dist="38100" dir="2700000" algn="tl">
                            <a:srgbClr val="000000">
                              <a:alpha val="43137"/>
                            </a:srgbClr>
                          </a:outerShdw>
                        </a:effectLst>
                        <a:latin typeface="Times New Roman"/>
                        <a:ea typeface="Times New Roman"/>
                        <a:cs typeface="Times New Roman"/>
                      </a:endParaRPr>
                    </a:p>
                  </a:txBody>
                  <a:tcPr marL="66330" marR="66330" marT="0" marB="0">
                    <a:solidFill>
                      <a:srgbClr val="669098"/>
                    </a:solidFill>
                  </a:tcPr>
                </a:tc>
                <a:tc>
                  <a:txBody>
                    <a:bodyPr/>
                    <a:lstStyle/>
                    <a:p>
                      <a:pPr marL="0" marR="0" lvl="0" indent="0" algn="l" defTabSz="914400" rtl="0" eaLnBrk="1" fontAlgn="auto" latinLnBrk="0" hangingPunct="1">
                        <a:lnSpc>
                          <a:spcPct val="150000"/>
                        </a:lnSpc>
                        <a:spcBef>
                          <a:spcPts val="300"/>
                        </a:spcBef>
                        <a:spcAft>
                          <a:spcPts val="0"/>
                        </a:spcAft>
                        <a:buClr>
                          <a:srgbClr val="000000"/>
                        </a:buClr>
                        <a:buSzTx/>
                        <a:buFont typeface="+mj-lt"/>
                        <a:buNone/>
                        <a:tabLst>
                          <a:tab pos="198755" algn="l"/>
                        </a:tabLst>
                        <a:defRPr/>
                      </a:pPr>
                      <a:r>
                        <a:rPr lang="en-US" sz="1800" b="1" dirty="0" smtClean="0">
                          <a:solidFill>
                            <a:schemeClr val="tx1"/>
                          </a:solidFill>
                          <a:effectLst>
                            <a:outerShdw blurRad="38100" dist="38100" dir="2700000" algn="tl">
                              <a:srgbClr val="000000">
                                <a:alpha val="43137"/>
                              </a:srgbClr>
                            </a:outerShdw>
                          </a:effectLst>
                          <a:latin typeface="Garamond" pitchFamily="18" charset="0"/>
                        </a:rPr>
                        <a:t>c. </a:t>
                      </a:r>
                      <a:r>
                        <a:rPr lang="uk-UA" sz="1800" b="1" dirty="0" smtClean="0">
                          <a:effectLst>
                            <a:outerShdw blurRad="38100" dist="38100" dir="2700000" algn="tl">
                              <a:srgbClr val="000000">
                                <a:alpha val="43137"/>
                              </a:srgbClr>
                            </a:outerShdw>
                          </a:effectLst>
                          <a:latin typeface="Garamond" pitchFamily="18" charset="0"/>
                        </a:rPr>
                        <a:t>відпливати на кораблі</a:t>
                      </a:r>
                    </a:p>
                    <a:p>
                      <a:pPr marL="0" marR="0" lvl="0" indent="0" algn="l" defTabSz="914400" rtl="0" eaLnBrk="1" fontAlgn="auto" latinLnBrk="0" hangingPunct="1">
                        <a:lnSpc>
                          <a:spcPct val="150000"/>
                        </a:lnSpc>
                        <a:spcBef>
                          <a:spcPts val="300"/>
                        </a:spcBef>
                        <a:spcAft>
                          <a:spcPts val="0"/>
                        </a:spcAft>
                        <a:buClr>
                          <a:srgbClr val="000000"/>
                        </a:buClr>
                        <a:buSzTx/>
                        <a:buFont typeface="+mj-lt"/>
                        <a:buNone/>
                        <a:tabLst>
                          <a:tab pos="198755" algn="l"/>
                        </a:tabLst>
                        <a:defRPr/>
                      </a:pPr>
                      <a:r>
                        <a:rPr lang="en-US" sz="1800" b="1" dirty="0" smtClean="0">
                          <a:solidFill>
                            <a:schemeClr val="tx1"/>
                          </a:solidFill>
                          <a:effectLst>
                            <a:outerShdw blurRad="38100" dist="38100" dir="2700000" algn="tl">
                              <a:srgbClr val="000000">
                                <a:alpha val="43137"/>
                              </a:srgbClr>
                            </a:outerShdw>
                          </a:effectLst>
                          <a:latin typeface="Garamond" pitchFamily="18" charset="0"/>
                        </a:rPr>
                        <a:t>f. </a:t>
                      </a:r>
                      <a:r>
                        <a:rPr lang="uk-UA" sz="1800" b="1" dirty="0" smtClean="0">
                          <a:effectLst>
                            <a:outerShdw blurRad="38100" dist="38100" dir="2700000" algn="tl">
                              <a:srgbClr val="000000">
                                <a:alpha val="43137"/>
                              </a:srgbClr>
                            </a:outerShdw>
                          </a:effectLst>
                          <a:latin typeface="Garamond" pitchFamily="18" charset="0"/>
                        </a:rPr>
                        <a:t>стати юнгою</a:t>
                      </a:r>
                    </a:p>
                    <a:p>
                      <a:pPr marL="0" marR="0" lvl="0" indent="0" algn="l" defTabSz="914400" rtl="0" eaLnBrk="1" fontAlgn="auto" latinLnBrk="0" hangingPunct="1">
                        <a:lnSpc>
                          <a:spcPct val="150000"/>
                        </a:lnSpc>
                        <a:spcBef>
                          <a:spcPts val="300"/>
                        </a:spcBef>
                        <a:spcAft>
                          <a:spcPts val="0"/>
                        </a:spcAft>
                        <a:buClr>
                          <a:srgbClr val="000000"/>
                        </a:buClr>
                        <a:buSzTx/>
                        <a:buFont typeface="+mj-lt"/>
                        <a:buNone/>
                        <a:tabLst>
                          <a:tab pos="198755" algn="l"/>
                        </a:tabLst>
                        <a:defRPr/>
                      </a:pPr>
                      <a:r>
                        <a:rPr lang="en-US" sz="1800" b="1" dirty="0" smtClean="0">
                          <a:solidFill>
                            <a:schemeClr val="tx1"/>
                          </a:solidFill>
                          <a:effectLst>
                            <a:outerShdw blurRad="38100" dist="38100" dir="2700000" algn="tl">
                              <a:srgbClr val="000000">
                                <a:alpha val="43137"/>
                              </a:srgbClr>
                            </a:outerShdw>
                          </a:effectLst>
                          <a:latin typeface="Garamond" pitchFamily="18" charset="0"/>
                        </a:rPr>
                        <a:t>e. </a:t>
                      </a:r>
                      <a:r>
                        <a:rPr lang="uk-UA" sz="1800" b="1" dirty="0" smtClean="0">
                          <a:effectLst>
                            <a:outerShdw blurRad="38100" dist="38100" dir="2700000" algn="tl">
                              <a:srgbClr val="000000">
                                <a:alpha val="43137"/>
                              </a:srgbClr>
                            </a:outerShdw>
                          </a:effectLst>
                          <a:latin typeface="Garamond" pitchFamily="18" charset="0"/>
                        </a:rPr>
                        <a:t>повністю присвятити себе </a:t>
                      </a:r>
                    </a:p>
                    <a:p>
                      <a:pPr marL="0" marR="0" lvl="0" indent="0" algn="l" defTabSz="914400" rtl="0" eaLnBrk="1" fontAlgn="auto" latinLnBrk="0" hangingPunct="1">
                        <a:lnSpc>
                          <a:spcPct val="150000"/>
                        </a:lnSpc>
                        <a:spcBef>
                          <a:spcPts val="300"/>
                        </a:spcBef>
                        <a:spcAft>
                          <a:spcPts val="0"/>
                        </a:spcAft>
                        <a:buClr>
                          <a:srgbClr val="000000"/>
                        </a:buClr>
                        <a:buSzTx/>
                        <a:buFont typeface="+mj-lt"/>
                        <a:buNone/>
                        <a:tabLst>
                          <a:tab pos="198755" algn="l"/>
                        </a:tabLst>
                        <a:defRPr/>
                      </a:pPr>
                      <a:r>
                        <a:rPr lang="en-US" sz="1800" b="1" dirty="0" smtClean="0">
                          <a:solidFill>
                            <a:schemeClr val="tx1"/>
                          </a:solidFill>
                          <a:effectLst>
                            <a:outerShdw blurRad="38100" dist="38100" dir="2700000" algn="tl">
                              <a:srgbClr val="000000">
                                <a:alpha val="43137"/>
                              </a:srgbClr>
                            </a:outerShdw>
                          </a:effectLst>
                          <a:latin typeface="Garamond" pitchFamily="18" charset="0"/>
                        </a:rPr>
                        <a:t>b. </a:t>
                      </a:r>
                      <a:r>
                        <a:rPr lang="uk-UA" sz="1800" b="1" dirty="0" smtClean="0">
                          <a:effectLst>
                            <a:outerShdw blurRad="38100" dist="38100" dir="2700000" algn="tl">
                              <a:srgbClr val="000000">
                                <a:alpha val="43137"/>
                              </a:srgbClr>
                            </a:outerShdw>
                          </a:effectLst>
                          <a:latin typeface="Garamond" pitchFamily="18" charset="0"/>
                        </a:rPr>
                        <a:t>науково-пригодницький</a:t>
                      </a:r>
                      <a:endParaRPr lang="en-US" sz="1800" b="1" dirty="0" smtClean="0">
                        <a:effectLst>
                          <a:outerShdw blurRad="38100" dist="38100" dir="2700000" algn="tl">
                            <a:srgbClr val="000000">
                              <a:alpha val="43137"/>
                            </a:srgbClr>
                          </a:outerShdw>
                        </a:effectLst>
                        <a:latin typeface="Garamond" pitchFamily="18" charset="0"/>
                      </a:endParaRPr>
                    </a:p>
                    <a:p>
                      <a:pPr marL="0" marR="0" lvl="0" indent="0" algn="l" defTabSz="914400" rtl="0" eaLnBrk="1" fontAlgn="auto" latinLnBrk="0" hangingPunct="1">
                        <a:lnSpc>
                          <a:spcPct val="150000"/>
                        </a:lnSpc>
                        <a:spcBef>
                          <a:spcPts val="300"/>
                        </a:spcBef>
                        <a:spcAft>
                          <a:spcPts val="0"/>
                        </a:spcAft>
                        <a:buClr>
                          <a:srgbClr val="000000"/>
                        </a:buClr>
                        <a:buSzTx/>
                        <a:buFont typeface="+mj-lt"/>
                        <a:buNone/>
                        <a:tabLst>
                          <a:tab pos="198755" algn="l"/>
                        </a:tabLst>
                        <a:defRPr/>
                      </a:pPr>
                      <a:r>
                        <a:rPr lang="uk-UA" sz="1800" b="1" dirty="0" smtClean="0">
                          <a:effectLst>
                            <a:outerShdw blurRad="38100" dist="38100" dir="2700000" algn="tl">
                              <a:srgbClr val="000000">
                                <a:alpha val="43137"/>
                              </a:srgbClr>
                            </a:outerShdw>
                          </a:effectLst>
                          <a:latin typeface="Garamond" pitchFamily="18" charset="0"/>
                        </a:rPr>
                        <a:t> роман</a:t>
                      </a:r>
                    </a:p>
                    <a:p>
                      <a:pPr marL="0" lvl="0" indent="0" algn="l">
                        <a:lnSpc>
                          <a:spcPct val="150000"/>
                        </a:lnSpc>
                        <a:spcBef>
                          <a:spcPts val="300"/>
                        </a:spcBef>
                        <a:spcAft>
                          <a:spcPts val="0"/>
                        </a:spcAft>
                        <a:buClr>
                          <a:srgbClr val="000000"/>
                        </a:buClr>
                        <a:buFont typeface="+mj-lt"/>
                        <a:buNone/>
                        <a:tabLst>
                          <a:tab pos="201930" algn="l"/>
                        </a:tabLst>
                      </a:pPr>
                      <a:r>
                        <a:rPr lang="fr-FR" sz="1800" b="1" u="none" strike="noStrike" spc="0" dirty="0" smtClean="0">
                          <a:solidFill>
                            <a:schemeClr val="tx1"/>
                          </a:solidFill>
                          <a:effectLst>
                            <a:outerShdw blurRad="38100" dist="38100" dir="2700000" algn="tl">
                              <a:srgbClr val="000000">
                                <a:alpha val="43137"/>
                              </a:srgbClr>
                            </a:outerShdw>
                          </a:effectLst>
                          <a:latin typeface="Garamond" pitchFamily="18" charset="0"/>
                        </a:rPr>
                        <a:t>h. </a:t>
                      </a:r>
                      <a:r>
                        <a:rPr lang="fr-FR" sz="1800" b="1" u="none" strike="noStrike" spc="0" dirty="0" smtClean="0">
                          <a:effectLst>
                            <a:outerShdw blurRad="38100" dist="38100" dir="2700000" algn="tl">
                              <a:srgbClr val="000000">
                                <a:alpha val="43137"/>
                              </a:srgbClr>
                            </a:outerShdw>
                          </a:effectLst>
                          <a:latin typeface="Garamond" pitchFamily="18" charset="0"/>
                        </a:rPr>
                        <a:t>винахід</a:t>
                      </a:r>
                      <a:endParaRPr lang="uk-UA" sz="1800" b="1" dirty="0">
                        <a:effectLst>
                          <a:outerShdw blurRad="38100" dist="38100" dir="2700000" algn="tl">
                            <a:srgbClr val="000000">
                              <a:alpha val="43137"/>
                            </a:srgbClr>
                          </a:outerShdw>
                        </a:effectLst>
                        <a:latin typeface="Garamond" pitchFamily="18" charset="0"/>
                      </a:endParaRPr>
                    </a:p>
                    <a:p>
                      <a:pPr marL="0" marR="12700" lvl="0" indent="0" algn="l">
                        <a:lnSpc>
                          <a:spcPct val="150000"/>
                        </a:lnSpc>
                        <a:spcBef>
                          <a:spcPts val="300"/>
                        </a:spcBef>
                        <a:spcAft>
                          <a:spcPts val="0"/>
                        </a:spcAft>
                        <a:buClr>
                          <a:srgbClr val="000000"/>
                        </a:buClr>
                        <a:buFont typeface="+mj-lt"/>
                        <a:buNone/>
                        <a:tabLst>
                          <a:tab pos="195580" algn="l"/>
                        </a:tabLst>
                      </a:pPr>
                      <a:r>
                        <a:rPr lang="en-US" sz="1800" b="1" dirty="0" smtClean="0">
                          <a:solidFill>
                            <a:schemeClr val="tx1"/>
                          </a:solidFill>
                          <a:effectLst>
                            <a:outerShdw blurRad="38100" dist="38100" dir="2700000" algn="tl">
                              <a:srgbClr val="000000">
                                <a:alpha val="43137"/>
                              </a:srgbClr>
                            </a:outerShdw>
                          </a:effectLst>
                          <a:latin typeface="Garamond" pitchFamily="18" charset="0"/>
                        </a:rPr>
                        <a:t>g. </a:t>
                      </a:r>
                      <a:r>
                        <a:rPr lang="uk-UA" sz="1800" b="1" dirty="0" smtClean="0">
                          <a:effectLst>
                            <a:outerShdw blurRad="38100" dist="38100" dir="2700000" algn="tl">
                              <a:srgbClr val="000000">
                                <a:alpha val="43137"/>
                              </a:srgbClr>
                            </a:outerShdw>
                          </a:effectLst>
                          <a:latin typeface="Garamond" pitchFamily="18" charset="0"/>
                        </a:rPr>
                        <a:t>підводний </a:t>
                      </a:r>
                      <a:r>
                        <a:rPr lang="uk-UA" sz="1800" b="1" dirty="0">
                          <a:effectLst>
                            <a:outerShdw blurRad="38100" dist="38100" dir="2700000" algn="tl">
                              <a:srgbClr val="000000">
                                <a:alpha val="43137"/>
                              </a:srgbClr>
                            </a:outerShdw>
                          </a:effectLst>
                          <a:latin typeface="Garamond" pitchFamily="18" charset="0"/>
                        </a:rPr>
                        <a:t>човен</a:t>
                      </a:r>
                    </a:p>
                    <a:p>
                      <a:pPr marR="165100" algn="l">
                        <a:lnSpc>
                          <a:spcPct val="150000"/>
                        </a:lnSpc>
                        <a:spcAft>
                          <a:spcPts val="0"/>
                        </a:spcAft>
                        <a:tabLst>
                          <a:tab pos="219710" algn="l"/>
                        </a:tabLst>
                      </a:pPr>
                      <a:r>
                        <a:rPr lang="en-US" sz="1800" b="1" dirty="0" smtClean="0">
                          <a:solidFill>
                            <a:schemeClr val="tx1"/>
                          </a:solidFill>
                          <a:effectLst>
                            <a:outerShdw blurRad="38100" dist="38100" dir="2700000" algn="tl">
                              <a:srgbClr val="000000">
                                <a:alpha val="43137"/>
                              </a:srgbClr>
                            </a:outerShdw>
                          </a:effectLst>
                          <a:latin typeface="Garamond" pitchFamily="18" charset="0"/>
                        </a:rPr>
                        <a:t>d. </a:t>
                      </a:r>
                      <a:r>
                        <a:rPr lang="uk-UA" sz="1800" b="1" dirty="0" smtClean="0">
                          <a:effectLst>
                            <a:outerShdw blurRad="38100" dist="38100" dir="2700000" algn="tl">
                              <a:srgbClr val="000000">
                                <a:alpha val="43137"/>
                              </a:srgbClr>
                            </a:outerShdw>
                          </a:effectLst>
                          <a:latin typeface="Garamond" pitchFamily="18" charset="0"/>
                        </a:rPr>
                        <a:t>поет науки</a:t>
                      </a:r>
                      <a:r>
                        <a:rPr lang="en-US" sz="1800" b="1" dirty="0" smtClean="0">
                          <a:effectLst>
                            <a:outerShdw blurRad="38100" dist="38100" dir="2700000" algn="tl">
                              <a:srgbClr val="000000">
                                <a:alpha val="43137"/>
                              </a:srgbClr>
                            </a:outerShdw>
                          </a:effectLst>
                          <a:latin typeface="Garamond" pitchFamily="18" charset="0"/>
                        </a:rPr>
                        <a:t> </a:t>
                      </a:r>
                    </a:p>
                    <a:p>
                      <a:pPr marR="165100" algn="l">
                        <a:lnSpc>
                          <a:spcPct val="150000"/>
                        </a:lnSpc>
                        <a:spcAft>
                          <a:spcPts val="0"/>
                        </a:spcAft>
                        <a:tabLst>
                          <a:tab pos="219710" algn="l"/>
                        </a:tabLst>
                      </a:pPr>
                      <a:r>
                        <a:rPr lang="en-US" sz="1800" b="1" dirty="0" smtClean="0">
                          <a:solidFill>
                            <a:schemeClr val="tx1"/>
                          </a:solidFill>
                          <a:effectLst>
                            <a:outerShdw blurRad="38100" dist="38100" dir="2700000" algn="tl">
                              <a:srgbClr val="000000">
                                <a:alpha val="43137"/>
                              </a:srgbClr>
                            </a:outerShdw>
                          </a:effectLst>
                          <a:latin typeface="Garamond" pitchFamily="18" charset="0"/>
                        </a:rPr>
                        <a:t>a. </a:t>
                      </a:r>
                      <a:r>
                        <a:rPr lang="uk-UA" sz="1800" b="1" dirty="0" smtClean="0">
                          <a:effectLst>
                            <a:outerShdw blurRad="38100" dist="38100" dir="2700000" algn="tl">
                              <a:srgbClr val="000000">
                                <a:alpha val="43137"/>
                              </a:srgbClr>
                            </a:outerShdw>
                          </a:effectLst>
                          <a:latin typeface="Garamond" pitchFamily="18" charset="0"/>
                        </a:rPr>
                        <a:t>бути вченим</a:t>
                      </a:r>
                      <a:r>
                        <a:rPr lang="en-US" sz="1800" b="1" dirty="0" smtClean="0">
                          <a:effectLst>
                            <a:outerShdw blurRad="38100" dist="38100" dir="2700000" algn="tl">
                              <a:srgbClr val="000000">
                                <a:alpha val="43137"/>
                              </a:srgbClr>
                            </a:outerShdw>
                          </a:effectLst>
                          <a:latin typeface="Garamond" pitchFamily="18" charset="0"/>
                        </a:rPr>
                        <a:t> </a:t>
                      </a:r>
                      <a:endParaRPr lang="uk-UA" sz="1800" b="1" i="1" u="none" dirty="0">
                        <a:effectLst>
                          <a:outerShdw blurRad="38100" dist="38100" dir="2700000" algn="tl">
                            <a:srgbClr val="000000">
                              <a:alpha val="43137"/>
                            </a:srgbClr>
                          </a:outerShdw>
                        </a:effectLst>
                        <a:latin typeface="Garamond" pitchFamily="18" charset="0"/>
                        <a:ea typeface="Times New Roman"/>
                        <a:cs typeface="Times New Roman"/>
                      </a:endParaRPr>
                    </a:p>
                  </a:txBody>
                  <a:tcPr marL="66330" marR="66330" marT="0" marB="0">
                    <a:solidFill>
                      <a:srgbClr val="669098"/>
                    </a:solidFill>
                  </a:tcPr>
                </a:tc>
              </a:tr>
            </a:tbl>
          </a:graphicData>
        </a:graphic>
      </p:graphicFrame>
    </p:spTree>
    <p:extLst>
      <p:ext uri="{BB962C8B-B14F-4D97-AF65-F5344CB8AC3E}">
        <p14:creationId xmlns:p14="http://schemas.microsoft.com/office/powerpoint/2010/main" val="49748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normAutofit fontScale="77500" lnSpcReduction="20000"/>
          </a:bodyPr>
          <a:lstStyle/>
          <a:p>
            <a:pPr algn="ctr"/>
            <a:r>
              <a:rPr lang="en-US" sz="2300" b="1" dirty="0" smtClean="0">
                <a:effectLst>
                  <a:outerShdw blurRad="38100" dist="38100" dir="2700000" algn="tl">
                    <a:srgbClr val="000000">
                      <a:alpha val="43137"/>
                    </a:srgbClr>
                  </a:outerShdw>
                </a:effectLst>
              </a:rPr>
              <a:t>VERBES I GROUPE</a:t>
            </a:r>
          </a:p>
          <a:p>
            <a:pPr indent="0" algn="ctr">
              <a:lnSpc>
                <a:spcPct val="120000"/>
              </a:lnSpc>
              <a:spcBef>
                <a:spcPts val="0"/>
              </a:spcBef>
              <a:buNone/>
            </a:pPr>
            <a:r>
              <a:rPr lang="fr-FR" sz="3600" b="1" dirty="0">
                <a:solidFill>
                  <a:srgbClr val="FF0000"/>
                </a:solidFill>
                <a:effectLst>
                  <a:outerShdw blurRad="38100" dist="38100" dir="2700000" algn="tl">
                    <a:srgbClr val="000000">
                      <a:alpha val="43137"/>
                    </a:srgbClr>
                  </a:outerShdw>
                </a:effectLst>
              </a:rPr>
              <a:t>-ai</a:t>
            </a:r>
          </a:p>
          <a:p>
            <a:pPr indent="0" algn="ctr">
              <a:lnSpc>
                <a:spcPct val="120000"/>
              </a:lnSpc>
              <a:spcBef>
                <a:spcPts val="0"/>
              </a:spcBef>
              <a:buNone/>
            </a:pPr>
            <a:r>
              <a:rPr lang="fr-FR" sz="3600" b="1" dirty="0">
                <a:solidFill>
                  <a:srgbClr val="FF0000"/>
                </a:solidFill>
                <a:effectLst>
                  <a:outerShdw blurRad="38100" dist="38100" dir="2700000" algn="tl">
                    <a:srgbClr val="000000">
                      <a:alpha val="43137"/>
                    </a:srgbClr>
                  </a:outerShdw>
                </a:effectLst>
              </a:rPr>
              <a:t>-as</a:t>
            </a:r>
          </a:p>
          <a:p>
            <a:pPr indent="0" algn="ctr">
              <a:lnSpc>
                <a:spcPct val="120000"/>
              </a:lnSpc>
              <a:spcBef>
                <a:spcPts val="0"/>
              </a:spcBef>
              <a:buNone/>
            </a:pPr>
            <a:r>
              <a:rPr lang="fr-FR" sz="3600" b="1" dirty="0">
                <a:solidFill>
                  <a:srgbClr val="FF0000"/>
                </a:solidFill>
                <a:effectLst>
                  <a:outerShdw blurRad="38100" dist="38100" dir="2700000" algn="tl">
                    <a:srgbClr val="000000">
                      <a:alpha val="43137"/>
                    </a:srgbClr>
                  </a:outerShdw>
                </a:effectLst>
              </a:rPr>
              <a:t>-a</a:t>
            </a:r>
          </a:p>
          <a:p>
            <a:pPr indent="0" algn="ctr">
              <a:lnSpc>
                <a:spcPct val="120000"/>
              </a:lnSpc>
              <a:spcBef>
                <a:spcPts val="0"/>
              </a:spcBef>
              <a:buNone/>
            </a:pPr>
            <a:r>
              <a:rPr lang="fr-FR" sz="3600" b="1" dirty="0">
                <a:solidFill>
                  <a:srgbClr val="FF0000"/>
                </a:solidFill>
                <a:effectLst>
                  <a:outerShdw blurRad="38100" dist="38100" dir="2700000" algn="tl">
                    <a:srgbClr val="000000">
                      <a:alpha val="43137"/>
                    </a:srgbClr>
                  </a:outerShdw>
                </a:effectLst>
              </a:rPr>
              <a:t>-âmes</a:t>
            </a:r>
          </a:p>
          <a:p>
            <a:pPr indent="0" algn="ctr">
              <a:lnSpc>
                <a:spcPct val="120000"/>
              </a:lnSpc>
              <a:spcBef>
                <a:spcPts val="0"/>
              </a:spcBef>
              <a:buNone/>
            </a:pPr>
            <a:r>
              <a:rPr lang="fr-FR" sz="3600" b="1" dirty="0">
                <a:solidFill>
                  <a:srgbClr val="FF0000"/>
                </a:solidFill>
                <a:effectLst>
                  <a:outerShdw blurRad="38100" dist="38100" dir="2700000" algn="tl">
                    <a:srgbClr val="000000">
                      <a:alpha val="43137"/>
                    </a:srgbClr>
                  </a:outerShdw>
                </a:effectLst>
              </a:rPr>
              <a:t>-âtes</a:t>
            </a:r>
          </a:p>
          <a:p>
            <a:pPr indent="0" algn="ctr">
              <a:lnSpc>
                <a:spcPct val="120000"/>
              </a:lnSpc>
              <a:spcBef>
                <a:spcPts val="0"/>
              </a:spcBef>
              <a:buNone/>
            </a:pPr>
            <a:r>
              <a:rPr lang="fr-FR" sz="3600" b="1" dirty="0">
                <a:solidFill>
                  <a:srgbClr val="FF0000"/>
                </a:solidFill>
                <a:effectLst>
                  <a:outerShdw blurRad="38100" dist="38100" dir="2700000" algn="tl">
                    <a:srgbClr val="000000">
                      <a:alpha val="43137"/>
                    </a:srgbClr>
                  </a:outerShdw>
                </a:effectLst>
              </a:rPr>
              <a:t>-èrent</a:t>
            </a:r>
          </a:p>
          <a:p>
            <a:pPr indent="0">
              <a:buNone/>
            </a:pPr>
            <a:endParaRPr lang="en-US" dirty="0" smtClean="0"/>
          </a:p>
        </p:txBody>
      </p:sp>
      <p:sp>
        <p:nvSpPr>
          <p:cNvPr id="3" name="Заголовок 2"/>
          <p:cNvSpPr>
            <a:spLocks noGrp="1"/>
          </p:cNvSpPr>
          <p:nvPr>
            <p:ph type="title"/>
          </p:nvPr>
        </p:nvSpPr>
        <p:spPr/>
        <p:txBody>
          <a:bodyPr>
            <a:normAutofit/>
          </a:bodyPr>
          <a:lstStyle/>
          <a:p>
            <a:r>
              <a:rPr lang="en-US" b="1" dirty="0"/>
              <a:t>Passé </a:t>
            </a:r>
            <a:r>
              <a:rPr lang="en-US" b="1" dirty="0" smtClean="0"/>
              <a:t>simple</a:t>
            </a:r>
            <a:endParaRPr lang="uk-UA" dirty="0"/>
          </a:p>
        </p:txBody>
      </p:sp>
      <p:sp>
        <p:nvSpPr>
          <p:cNvPr id="4" name="Объект 3"/>
          <p:cNvSpPr>
            <a:spLocks noGrp="1"/>
          </p:cNvSpPr>
          <p:nvPr>
            <p:ph sz="quarter" idx="14"/>
          </p:nvPr>
        </p:nvSpPr>
        <p:spPr/>
        <p:txBody>
          <a:bodyPr>
            <a:normAutofit lnSpcReduction="10000"/>
          </a:bodyPr>
          <a:lstStyle/>
          <a:p>
            <a:pPr algn="ctr"/>
            <a:r>
              <a:rPr lang="en-US" b="1" dirty="0" smtClean="0">
                <a:effectLst>
                  <a:outerShdw blurRad="38100" dist="38100" dir="2700000" algn="tl">
                    <a:srgbClr val="000000">
                      <a:alpha val="43137"/>
                    </a:srgbClr>
                  </a:outerShdw>
                </a:effectLst>
              </a:rPr>
              <a:t>VERBES II GROUPE</a:t>
            </a:r>
          </a:p>
          <a:p>
            <a:pPr indent="0" algn="ctr">
              <a:lnSpc>
                <a:spcPct val="110000"/>
              </a:lnSpc>
              <a:spcBef>
                <a:spcPts val="0"/>
              </a:spcBef>
              <a:buNone/>
            </a:pPr>
            <a:r>
              <a:rPr lang="en-US" sz="2800" b="1" dirty="0">
                <a:solidFill>
                  <a:srgbClr val="FF0000"/>
                </a:solidFill>
                <a:effectLst>
                  <a:outerShdw blurRad="38100" dist="38100" dir="2700000" algn="tl">
                    <a:srgbClr val="000000">
                      <a:alpha val="43137"/>
                    </a:srgbClr>
                  </a:outerShdw>
                </a:effectLst>
              </a:rPr>
              <a:t>-is</a:t>
            </a:r>
          </a:p>
          <a:p>
            <a:pPr indent="0" algn="ctr">
              <a:lnSpc>
                <a:spcPct val="110000"/>
              </a:lnSpc>
              <a:spcBef>
                <a:spcPts val="0"/>
              </a:spcBef>
              <a:buNone/>
            </a:pPr>
            <a:r>
              <a:rPr lang="en-US" sz="2800" b="1" dirty="0">
                <a:solidFill>
                  <a:srgbClr val="FF0000"/>
                </a:solidFill>
                <a:effectLst>
                  <a:outerShdw blurRad="38100" dist="38100" dir="2700000" algn="tl">
                    <a:srgbClr val="000000">
                      <a:alpha val="43137"/>
                    </a:srgbClr>
                  </a:outerShdw>
                </a:effectLst>
              </a:rPr>
              <a:t>-is</a:t>
            </a:r>
          </a:p>
          <a:p>
            <a:pPr indent="0" algn="ctr">
              <a:lnSpc>
                <a:spcPct val="110000"/>
              </a:lnSpc>
              <a:spcBef>
                <a:spcPts val="0"/>
              </a:spcBef>
              <a:buNone/>
            </a:pPr>
            <a:r>
              <a:rPr lang="en-US" sz="2800" b="1" dirty="0">
                <a:solidFill>
                  <a:srgbClr val="FF0000"/>
                </a:solidFill>
                <a:effectLst>
                  <a:outerShdw blurRad="38100" dist="38100" dir="2700000" algn="tl">
                    <a:srgbClr val="000000">
                      <a:alpha val="43137"/>
                    </a:srgbClr>
                  </a:outerShdw>
                </a:effectLst>
              </a:rPr>
              <a:t>-it</a:t>
            </a:r>
          </a:p>
          <a:p>
            <a:pPr indent="0" algn="ctr">
              <a:lnSpc>
                <a:spcPct val="110000"/>
              </a:lnSpc>
              <a:spcBef>
                <a:spcPts val="0"/>
              </a:spcBef>
              <a:buNone/>
            </a:pPr>
            <a:r>
              <a:rPr lang="en-US" sz="2800" b="1" dirty="0">
                <a:solidFill>
                  <a:srgbClr val="FF0000"/>
                </a:solidFill>
                <a:effectLst>
                  <a:outerShdw blurRad="38100" dist="38100" dir="2700000" algn="tl">
                    <a:srgbClr val="000000">
                      <a:alpha val="43137"/>
                    </a:srgbClr>
                  </a:outerShdw>
                </a:effectLst>
              </a:rPr>
              <a:t>-</a:t>
            </a:r>
            <a:r>
              <a:rPr lang="en-US" sz="2800" b="1" dirty="0" err="1">
                <a:solidFill>
                  <a:srgbClr val="FF0000"/>
                </a:solidFill>
                <a:effectLst>
                  <a:outerShdw blurRad="38100" dist="38100" dir="2700000" algn="tl">
                    <a:srgbClr val="000000">
                      <a:alpha val="43137"/>
                    </a:srgbClr>
                  </a:outerShdw>
                </a:effectLst>
              </a:rPr>
              <a:t>îmes</a:t>
            </a:r>
            <a:endParaRPr lang="en-US" sz="2800" b="1" dirty="0">
              <a:solidFill>
                <a:srgbClr val="FF0000"/>
              </a:solidFill>
              <a:effectLst>
                <a:outerShdw blurRad="38100" dist="38100" dir="2700000" algn="tl">
                  <a:srgbClr val="000000">
                    <a:alpha val="43137"/>
                  </a:srgbClr>
                </a:outerShdw>
              </a:effectLst>
            </a:endParaRPr>
          </a:p>
          <a:p>
            <a:pPr indent="0" algn="ctr">
              <a:lnSpc>
                <a:spcPct val="110000"/>
              </a:lnSpc>
              <a:spcBef>
                <a:spcPts val="0"/>
              </a:spcBef>
              <a:buNone/>
            </a:pPr>
            <a:r>
              <a:rPr lang="en-US" sz="2800" b="1" dirty="0">
                <a:solidFill>
                  <a:srgbClr val="FF0000"/>
                </a:solidFill>
                <a:effectLst>
                  <a:outerShdw blurRad="38100" dist="38100" dir="2700000" algn="tl">
                    <a:srgbClr val="000000">
                      <a:alpha val="43137"/>
                    </a:srgbClr>
                  </a:outerShdw>
                </a:effectLst>
              </a:rPr>
              <a:t>-</a:t>
            </a:r>
            <a:r>
              <a:rPr lang="en-US" sz="2800" b="1" dirty="0" err="1">
                <a:solidFill>
                  <a:srgbClr val="FF0000"/>
                </a:solidFill>
                <a:effectLst>
                  <a:outerShdw blurRad="38100" dist="38100" dir="2700000" algn="tl">
                    <a:srgbClr val="000000">
                      <a:alpha val="43137"/>
                    </a:srgbClr>
                  </a:outerShdw>
                </a:effectLst>
              </a:rPr>
              <a:t>îtes</a:t>
            </a:r>
            <a:endParaRPr lang="en-US" sz="2800" b="1" dirty="0">
              <a:solidFill>
                <a:srgbClr val="FF0000"/>
              </a:solidFill>
              <a:effectLst>
                <a:outerShdw blurRad="38100" dist="38100" dir="2700000" algn="tl">
                  <a:srgbClr val="000000">
                    <a:alpha val="43137"/>
                  </a:srgbClr>
                </a:outerShdw>
              </a:effectLst>
            </a:endParaRPr>
          </a:p>
          <a:p>
            <a:pPr indent="0" algn="ctr">
              <a:lnSpc>
                <a:spcPct val="110000"/>
              </a:lnSpc>
              <a:spcBef>
                <a:spcPts val="0"/>
              </a:spcBef>
              <a:buNone/>
            </a:pPr>
            <a:r>
              <a:rPr lang="en-US" sz="2800" b="1" dirty="0">
                <a:solidFill>
                  <a:srgbClr val="FF0000"/>
                </a:solidFill>
                <a:effectLst>
                  <a:outerShdw blurRad="38100" dist="38100" dir="2700000" algn="tl">
                    <a:srgbClr val="000000">
                      <a:alpha val="43137"/>
                    </a:srgbClr>
                  </a:outerShdw>
                </a:effectLst>
              </a:rPr>
              <a:t>-</a:t>
            </a:r>
            <a:r>
              <a:rPr lang="en-US" sz="2800" b="1" dirty="0" err="1" smtClean="0">
                <a:solidFill>
                  <a:srgbClr val="FF0000"/>
                </a:solidFill>
                <a:effectLst>
                  <a:outerShdw blurRad="38100" dist="38100" dir="2700000" algn="tl">
                    <a:srgbClr val="000000">
                      <a:alpha val="43137"/>
                    </a:srgbClr>
                  </a:outerShdw>
                </a:effectLst>
              </a:rPr>
              <a:t>irent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210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8)">
                                      <p:cBhvr>
                                        <p:cTn id="7" dur="2000"/>
                                        <p:tgtEl>
                                          <p:spTgt spid="2">
                                            <p:txEl>
                                              <p:pRg st="0" end="0"/>
                                            </p:txEl>
                                          </p:spTgt>
                                        </p:tgtEl>
                                      </p:cBhvr>
                                    </p:animEffect>
                                  </p:childTnLst>
                                </p:cTn>
                              </p:par>
                              <p:par>
                                <p:cTn id="8" presetID="21"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8)">
                                      <p:cBhvr>
                                        <p:cTn id="10" dur="2000"/>
                                        <p:tgtEl>
                                          <p:spTgt spid="2">
                                            <p:txEl>
                                              <p:pRg st="1" end="1"/>
                                            </p:txEl>
                                          </p:spTgt>
                                        </p:tgtEl>
                                      </p:cBhvr>
                                    </p:animEffect>
                                  </p:childTnLst>
                                </p:cTn>
                              </p:par>
                              <p:par>
                                <p:cTn id="11" presetID="21" presetClass="entr" presetSubtype="8"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8)">
                                      <p:cBhvr>
                                        <p:cTn id="13" dur="2000"/>
                                        <p:tgtEl>
                                          <p:spTgt spid="2">
                                            <p:txEl>
                                              <p:pRg st="2" end="2"/>
                                            </p:txEl>
                                          </p:spTgt>
                                        </p:tgtEl>
                                      </p:cBhvr>
                                    </p:animEffect>
                                  </p:childTnLst>
                                </p:cTn>
                              </p:par>
                              <p:par>
                                <p:cTn id="14" presetID="21" presetClass="entr" presetSubtype="8"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8)">
                                      <p:cBhvr>
                                        <p:cTn id="16" dur="2000"/>
                                        <p:tgtEl>
                                          <p:spTgt spid="2">
                                            <p:txEl>
                                              <p:pRg st="3" end="3"/>
                                            </p:txEl>
                                          </p:spTgt>
                                        </p:tgtEl>
                                      </p:cBhvr>
                                    </p:animEffect>
                                  </p:childTnLst>
                                </p:cTn>
                              </p:par>
                              <p:par>
                                <p:cTn id="17" presetID="21" presetClass="entr" presetSubtype="8"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8)">
                                      <p:cBhvr>
                                        <p:cTn id="19" dur="2000"/>
                                        <p:tgtEl>
                                          <p:spTgt spid="2">
                                            <p:txEl>
                                              <p:pRg st="4" end="4"/>
                                            </p:txEl>
                                          </p:spTgt>
                                        </p:tgtEl>
                                      </p:cBhvr>
                                    </p:animEffect>
                                  </p:childTnLst>
                                </p:cTn>
                              </p:par>
                              <p:par>
                                <p:cTn id="20" presetID="21" presetClass="entr" presetSubtype="8"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heel(8)">
                                      <p:cBhvr>
                                        <p:cTn id="22" dur="2000"/>
                                        <p:tgtEl>
                                          <p:spTgt spid="2">
                                            <p:txEl>
                                              <p:pRg st="5" end="5"/>
                                            </p:txEl>
                                          </p:spTgt>
                                        </p:tgtEl>
                                      </p:cBhvr>
                                    </p:animEffect>
                                  </p:childTnLst>
                                </p:cTn>
                              </p:par>
                              <p:par>
                                <p:cTn id="23" presetID="21" presetClass="entr" presetSubtype="8"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heel(8)">
                                      <p:cBhvr>
                                        <p:cTn id="25" dur="20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8"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heel(8)">
                                      <p:cBhvr>
                                        <p:cTn id="30" dur="2000"/>
                                        <p:tgtEl>
                                          <p:spTgt spid="4">
                                            <p:txEl>
                                              <p:pRg st="0" end="0"/>
                                            </p:txEl>
                                          </p:spTgt>
                                        </p:tgtEl>
                                      </p:cBhvr>
                                    </p:animEffect>
                                  </p:childTnLst>
                                </p:cTn>
                              </p:par>
                              <p:par>
                                <p:cTn id="31" presetID="21" presetClass="entr" presetSubtype="8"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heel(8)">
                                      <p:cBhvr>
                                        <p:cTn id="33" dur="2000"/>
                                        <p:tgtEl>
                                          <p:spTgt spid="4">
                                            <p:txEl>
                                              <p:pRg st="1" end="1"/>
                                            </p:txEl>
                                          </p:spTgt>
                                        </p:tgtEl>
                                      </p:cBhvr>
                                    </p:animEffect>
                                  </p:childTnLst>
                                </p:cTn>
                              </p:par>
                              <p:par>
                                <p:cTn id="34" presetID="21" presetClass="entr" presetSubtype="8" fill="hold" nodeType="with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wheel(8)">
                                      <p:cBhvr>
                                        <p:cTn id="36" dur="2000"/>
                                        <p:tgtEl>
                                          <p:spTgt spid="4">
                                            <p:txEl>
                                              <p:pRg st="2" end="2"/>
                                            </p:txEl>
                                          </p:spTgt>
                                        </p:tgtEl>
                                      </p:cBhvr>
                                    </p:animEffect>
                                  </p:childTnLst>
                                </p:cTn>
                              </p:par>
                              <p:par>
                                <p:cTn id="37" presetID="21" presetClass="entr" presetSubtype="8"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heel(8)">
                                      <p:cBhvr>
                                        <p:cTn id="39" dur="2000"/>
                                        <p:tgtEl>
                                          <p:spTgt spid="4">
                                            <p:txEl>
                                              <p:pRg st="3" end="3"/>
                                            </p:txEl>
                                          </p:spTgt>
                                        </p:tgtEl>
                                      </p:cBhvr>
                                    </p:animEffect>
                                  </p:childTnLst>
                                </p:cTn>
                              </p:par>
                              <p:par>
                                <p:cTn id="40" presetID="21" presetClass="entr" presetSubtype="8" fill="hold" nodeType="with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wheel(8)">
                                      <p:cBhvr>
                                        <p:cTn id="42" dur="2000"/>
                                        <p:tgtEl>
                                          <p:spTgt spid="4">
                                            <p:txEl>
                                              <p:pRg st="4" end="4"/>
                                            </p:txEl>
                                          </p:spTgt>
                                        </p:tgtEl>
                                      </p:cBhvr>
                                    </p:animEffect>
                                  </p:childTnLst>
                                </p:cTn>
                              </p:par>
                              <p:par>
                                <p:cTn id="43" presetID="21" presetClass="entr" presetSubtype="8" fill="hold"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wheel(8)">
                                      <p:cBhvr>
                                        <p:cTn id="45" dur="2000"/>
                                        <p:tgtEl>
                                          <p:spTgt spid="4">
                                            <p:txEl>
                                              <p:pRg st="5" end="5"/>
                                            </p:txEl>
                                          </p:spTgt>
                                        </p:tgtEl>
                                      </p:cBhvr>
                                    </p:animEffect>
                                  </p:childTnLst>
                                </p:cTn>
                              </p:par>
                              <p:par>
                                <p:cTn id="46" presetID="21" presetClass="entr" presetSubtype="8" fill="hold" nodeType="with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wheel(8)">
                                      <p:cBhvr>
                                        <p:cTn id="48"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noAutofit/>
          </a:bodyPr>
          <a:lstStyle/>
          <a:p>
            <a:pPr algn="ctr">
              <a:lnSpc>
                <a:spcPct val="100000"/>
              </a:lnSpc>
              <a:spcBef>
                <a:spcPts val="0"/>
              </a:spcBef>
            </a:pPr>
            <a:r>
              <a:rPr lang="en-US" sz="2000" b="1" dirty="0">
                <a:effectLst>
                  <a:outerShdw blurRad="38100" dist="38100" dir="2700000" algn="tl">
                    <a:srgbClr val="000000">
                      <a:alpha val="43137"/>
                    </a:srgbClr>
                  </a:outerShdw>
                </a:effectLst>
              </a:rPr>
              <a:t>VERBES </a:t>
            </a:r>
            <a:r>
              <a:rPr lang="en-US" sz="2000" b="1" dirty="0" smtClean="0">
                <a:effectLst>
                  <a:outerShdw blurRad="38100" dist="38100" dir="2700000" algn="tl">
                    <a:srgbClr val="000000">
                      <a:alpha val="43137"/>
                    </a:srgbClr>
                  </a:outerShdw>
                </a:effectLst>
              </a:rPr>
              <a:t>III </a:t>
            </a:r>
            <a:r>
              <a:rPr lang="en-US" sz="2000" b="1" dirty="0">
                <a:effectLst>
                  <a:outerShdw blurRad="38100" dist="38100" dir="2700000" algn="tl">
                    <a:srgbClr val="000000">
                      <a:alpha val="43137"/>
                    </a:srgbClr>
                  </a:outerShdw>
                </a:effectLst>
              </a:rPr>
              <a:t>GROUPE</a:t>
            </a:r>
          </a:p>
          <a:p>
            <a:pPr indent="0" algn="ctr">
              <a:lnSpc>
                <a:spcPct val="100000"/>
              </a:lnSpc>
              <a:spcBef>
                <a:spcPts val="0"/>
              </a:spcBef>
              <a:buNone/>
            </a:pPr>
            <a:r>
              <a:rPr lang="en-US" sz="2800" b="1" dirty="0">
                <a:solidFill>
                  <a:srgbClr val="FF0000"/>
                </a:solidFill>
              </a:rPr>
              <a:t>-is</a:t>
            </a:r>
          </a:p>
          <a:p>
            <a:pPr indent="0" algn="ctr">
              <a:lnSpc>
                <a:spcPct val="100000"/>
              </a:lnSpc>
              <a:spcBef>
                <a:spcPts val="0"/>
              </a:spcBef>
              <a:buNone/>
            </a:pPr>
            <a:r>
              <a:rPr lang="en-US" sz="2800" b="1" dirty="0">
                <a:solidFill>
                  <a:srgbClr val="FF0000"/>
                </a:solidFill>
              </a:rPr>
              <a:t>-is</a:t>
            </a:r>
          </a:p>
          <a:p>
            <a:pPr indent="0" algn="ctr">
              <a:lnSpc>
                <a:spcPct val="100000"/>
              </a:lnSpc>
              <a:spcBef>
                <a:spcPts val="0"/>
              </a:spcBef>
              <a:buNone/>
            </a:pPr>
            <a:r>
              <a:rPr lang="en-US" sz="2800" b="1" dirty="0">
                <a:solidFill>
                  <a:srgbClr val="FF0000"/>
                </a:solidFill>
              </a:rPr>
              <a:t>-it</a:t>
            </a:r>
          </a:p>
          <a:p>
            <a:pPr indent="0" algn="ctr">
              <a:lnSpc>
                <a:spcPct val="100000"/>
              </a:lnSpc>
              <a:spcBef>
                <a:spcPts val="0"/>
              </a:spcBef>
              <a:buNone/>
            </a:pPr>
            <a:r>
              <a:rPr lang="en-US" sz="2800" b="1" dirty="0">
                <a:solidFill>
                  <a:srgbClr val="FF0000"/>
                </a:solidFill>
              </a:rPr>
              <a:t>-</a:t>
            </a:r>
            <a:r>
              <a:rPr lang="en-US" sz="2800" b="1" dirty="0" err="1">
                <a:solidFill>
                  <a:srgbClr val="FF0000"/>
                </a:solidFill>
              </a:rPr>
              <a:t>îmes</a:t>
            </a:r>
            <a:endParaRPr lang="en-US" sz="2800" b="1" dirty="0">
              <a:solidFill>
                <a:srgbClr val="FF0000"/>
              </a:solidFill>
            </a:endParaRPr>
          </a:p>
          <a:p>
            <a:pPr indent="0" algn="ctr">
              <a:lnSpc>
                <a:spcPct val="100000"/>
              </a:lnSpc>
              <a:spcBef>
                <a:spcPts val="0"/>
              </a:spcBef>
              <a:buNone/>
            </a:pPr>
            <a:r>
              <a:rPr lang="en-US" sz="2800" b="1" dirty="0">
                <a:solidFill>
                  <a:srgbClr val="FF0000"/>
                </a:solidFill>
              </a:rPr>
              <a:t>-</a:t>
            </a:r>
            <a:r>
              <a:rPr lang="en-US" sz="2800" b="1" dirty="0" err="1">
                <a:solidFill>
                  <a:srgbClr val="FF0000"/>
                </a:solidFill>
              </a:rPr>
              <a:t>îtes</a:t>
            </a:r>
            <a:endParaRPr lang="en-US" sz="2800" b="1" dirty="0">
              <a:solidFill>
                <a:srgbClr val="FF0000"/>
              </a:solidFill>
            </a:endParaRPr>
          </a:p>
          <a:p>
            <a:pPr indent="0" algn="ctr">
              <a:lnSpc>
                <a:spcPct val="100000"/>
              </a:lnSpc>
              <a:spcBef>
                <a:spcPts val="0"/>
              </a:spcBef>
              <a:buNone/>
            </a:pPr>
            <a:r>
              <a:rPr lang="en-US" sz="2800" b="1" dirty="0">
                <a:solidFill>
                  <a:srgbClr val="FF0000"/>
                </a:solidFill>
              </a:rPr>
              <a:t>-</a:t>
            </a:r>
            <a:r>
              <a:rPr lang="en-US" sz="2800" b="1" dirty="0" err="1">
                <a:solidFill>
                  <a:srgbClr val="FF0000"/>
                </a:solidFill>
              </a:rPr>
              <a:t>irent</a:t>
            </a:r>
            <a:endParaRPr lang="en-US" sz="2800" b="1" dirty="0">
              <a:solidFill>
                <a:srgbClr val="FF0000"/>
              </a:solidFill>
            </a:endParaRPr>
          </a:p>
        </p:txBody>
      </p:sp>
      <p:sp>
        <p:nvSpPr>
          <p:cNvPr id="3" name="Заголовок 2"/>
          <p:cNvSpPr>
            <a:spLocks noGrp="1"/>
          </p:cNvSpPr>
          <p:nvPr>
            <p:ph type="title"/>
          </p:nvPr>
        </p:nvSpPr>
        <p:spPr/>
        <p:txBody>
          <a:bodyPr/>
          <a:lstStyle/>
          <a:p>
            <a:r>
              <a:rPr lang="en-US" b="1" dirty="0"/>
              <a:t>Passé simple</a:t>
            </a:r>
            <a:endParaRPr lang="uk-UA" dirty="0"/>
          </a:p>
        </p:txBody>
      </p:sp>
      <p:sp>
        <p:nvSpPr>
          <p:cNvPr id="4" name="Объект 3"/>
          <p:cNvSpPr>
            <a:spLocks noGrp="1"/>
          </p:cNvSpPr>
          <p:nvPr>
            <p:ph sz="quarter" idx="14"/>
          </p:nvPr>
        </p:nvSpPr>
        <p:spPr/>
        <p:txBody>
          <a:bodyPr>
            <a:noAutofit/>
          </a:bodyPr>
          <a:lstStyle/>
          <a:p>
            <a:pPr algn="ctr">
              <a:lnSpc>
                <a:spcPct val="100000"/>
              </a:lnSpc>
              <a:spcBef>
                <a:spcPts val="0"/>
              </a:spcBef>
            </a:pPr>
            <a:r>
              <a:rPr lang="en-US" sz="2000" b="1" dirty="0">
                <a:effectLst>
                  <a:outerShdw blurRad="38100" dist="38100" dir="2700000" algn="tl">
                    <a:srgbClr val="000000">
                      <a:alpha val="43137"/>
                    </a:srgbClr>
                  </a:outerShdw>
                </a:effectLst>
              </a:rPr>
              <a:t>VERBES </a:t>
            </a:r>
            <a:r>
              <a:rPr lang="en-US" sz="2000" b="1" dirty="0" smtClean="0">
                <a:effectLst>
                  <a:outerShdw blurRad="38100" dist="38100" dir="2700000" algn="tl">
                    <a:srgbClr val="000000">
                      <a:alpha val="43137"/>
                    </a:srgbClr>
                  </a:outerShdw>
                </a:effectLst>
              </a:rPr>
              <a:t>III </a:t>
            </a:r>
            <a:r>
              <a:rPr lang="en-US" sz="2000" b="1" dirty="0">
                <a:effectLst>
                  <a:outerShdw blurRad="38100" dist="38100" dir="2700000" algn="tl">
                    <a:srgbClr val="000000">
                      <a:alpha val="43137"/>
                    </a:srgbClr>
                  </a:outerShdw>
                </a:effectLst>
              </a:rPr>
              <a:t>GROUPE</a:t>
            </a:r>
          </a:p>
          <a:p>
            <a:pPr indent="0" algn="ctr">
              <a:lnSpc>
                <a:spcPct val="100000"/>
              </a:lnSpc>
              <a:spcBef>
                <a:spcPts val="0"/>
              </a:spcBef>
              <a:buNone/>
            </a:pPr>
            <a:r>
              <a:rPr lang="en-US" sz="2800" b="1" dirty="0">
                <a:solidFill>
                  <a:srgbClr val="FF0000"/>
                </a:solidFill>
              </a:rPr>
              <a:t>-us</a:t>
            </a:r>
          </a:p>
          <a:p>
            <a:pPr indent="0" algn="ctr">
              <a:lnSpc>
                <a:spcPct val="100000"/>
              </a:lnSpc>
              <a:spcBef>
                <a:spcPts val="0"/>
              </a:spcBef>
              <a:buNone/>
            </a:pPr>
            <a:r>
              <a:rPr lang="en-US" sz="2800" b="1" dirty="0">
                <a:solidFill>
                  <a:srgbClr val="FF0000"/>
                </a:solidFill>
              </a:rPr>
              <a:t>-us</a:t>
            </a:r>
          </a:p>
          <a:p>
            <a:pPr indent="0" algn="ctr">
              <a:lnSpc>
                <a:spcPct val="100000"/>
              </a:lnSpc>
              <a:spcBef>
                <a:spcPts val="0"/>
              </a:spcBef>
              <a:buNone/>
            </a:pPr>
            <a:r>
              <a:rPr lang="en-US" sz="2800" b="1" dirty="0">
                <a:solidFill>
                  <a:srgbClr val="FF0000"/>
                </a:solidFill>
              </a:rPr>
              <a:t>-</a:t>
            </a:r>
            <a:r>
              <a:rPr lang="en-US" sz="2800" b="1" dirty="0" err="1">
                <a:solidFill>
                  <a:srgbClr val="FF0000"/>
                </a:solidFill>
              </a:rPr>
              <a:t>ut</a:t>
            </a:r>
            <a:endParaRPr lang="en-US" sz="2800" b="1" dirty="0">
              <a:solidFill>
                <a:srgbClr val="FF0000"/>
              </a:solidFill>
            </a:endParaRPr>
          </a:p>
          <a:p>
            <a:pPr indent="0" algn="ctr">
              <a:lnSpc>
                <a:spcPct val="100000"/>
              </a:lnSpc>
              <a:spcBef>
                <a:spcPts val="0"/>
              </a:spcBef>
              <a:buNone/>
            </a:pPr>
            <a:r>
              <a:rPr lang="en-US" sz="2800" b="1" dirty="0">
                <a:solidFill>
                  <a:srgbClr val="FF0000"/>
                </a:solidFill>
              </a:rPr>
              <a:t>-</a:t>
            </a:r>
            <a:r>
              <a:rPr lang="en-US" sz="2800" b="1" dirty="0" err="1">
                <a:solidFill>
                  <a:srgbClr val="FF0000"/>
                </a:solidFill>
              </a:rPr>
              <a:t>ûmes</a:t>
            </a:r>
            <a:endParaRPr lang="en-US" sz="2800" b="1" dirty="0">
              <a:solidFill>
                <a:srgbClr val="FF0000"/>
              </a:solidFill>
            </a:endParaRPr>
          </a:p>
          <a:p>
            <a:pPr indent="0" algn="ctr">
              <a:lnSpc>
                <a:spcPct val="100000"/>
              </a:lnSpc>
              <a:spcBef>
                <a:spcPts val="0"/>
              </a:spcBef>
              <a:buNone/>
            </a:pPr>
            <a:r>
              <a:rPr lang="en-US" sz="2800" b="1" dirty="0">
                <a:solidFill>
                  <a:srgbClr val="FF0000"/>
                </a:solidFill>
              </a:rPr>
              <a:t>-</a:t>
            </a:r>
            <a:r>
              <a:rPr lang="en-US" sz="2800" b="1" dirty="0" err="1">
                <a:solidFill>
                  <a:srgbClr val="FF0000"/>
                </a:solidFill>
              </a:rPr>
              <a:t>ûtes</a:t>
            </a:r>
            <a:endParaRPr lang="en-US" sz="2800" b="1" dirty="0">
              <a:solidFill>
                <a:srgbClr val="FF0000"/>
              </a:solidFill>
            </a:endParaRPr>
          </a:p>
          <a:p>
            <a:pPr indent="0" algn="ctr">
              <a:lnSpc>
                <a:spcPct val="100000"/>
              </a:lnSpc>
              <a:spcBef>
                <a:spcPts val="0"/>
              </a:spcBef>
              <a:buNone/>
            </a:pPr>
            <a:r>
              <a:rPr lang="en-US" sz="2800" b="1" dirty="0">
                <a:solidFill>
                  <a:srgbClr val="FF0000"/>
                </a:solidFill>
              </a:rPr>
              <a:t>-</a:t>
            </a:r>
            <a:r>
              <a:rPr lang="en-US" sz="2800" b="1" dirty="0" err="1">
                <a:solidFill>
                  <a:srgbClr val="FF0000"/>
                </a:solidFill>
              </a:rPr>
              <a:t>urent</a:t>
            </a:r>
            <a:endParaRPr lang="en-US" sz="2800" b="1" dirty="0">
              <a:solidFill>
                <a:srgbClr val="FF0000"/>
              </a:solidFill>
            </a:endParaRPr>
          </a:p>
        </p:txBody>
      </p:sp>
    </p:spTree>
    <p:extLst>
      <p:ext uri="{BB962C8B-B14F-4D97-AF65-F5344CB8AC3E}">
        <p14:creationId xmlns:p14="http://schemas.microsoft.com/office/powerpoint/2010/main" val="260638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2000"/>
                                        <p:tgtEl>
                                          <p:spTgt spid="2">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4)">
                                      <p:cBhvr>
                                        <p:cTn id="10" dur="2000"/>
                                        <p:tgtEl>
                                          <p:spTgt spid="2">
                                            <p:txEl>
                                              <p:pRg st="1" end="1"/>
                                            </p:txEl>
                                          </p:spTgt>
                                        </p:tgtEl>
                                      </p:cBhvr>
                                    </p:animEffect>
                                  </p:childTnLst>
                                </p:cTn>
                              </p:par>
                              <p:par>
                                <p:cTn id="11" presetID="21"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4)">
                                      <p:cBhvr>
                                        <p:cTn id="13" dur="2000"/>
                                        <p:tgtEl>
                                          <p:spTgt spid="2">
                                            <p:txEl>
                                              <p:pRg st="2" end="2"/>
                                            </p:txEl>
                                          </p:spTgt>
                                        </p:tgtEl>
                                      </p:cBhvr>
                                    </p:animEffect>
                                  </p:childTnLst>
                                </p:cTn>
                              </p:par>
                              <p:par>
                                <p:cTn id="14" presetID="21"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4)">
                                      <p:cBhvr>
                                        <p:cTn id="16" dur="2000"/>
                                        <p:tgtEl>
                                          <p:spTgt spid="2">
                                            <p:txEl>
                                              <p:pRg st="3" end="3"/>
                                            </p:txEl>
                                          </p:spTgt>
                                        </p:tgtEl>
                                      </p:cBhvr>
                                    </p:animEffect>
                                  </p:childTnLst>
                                </p:cTn>
                              </p:par>
                              <p:par>
                                <p:cTn id="17" presetID="21"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4)">
                                      <p:cBhvr>
                                        <p:cTn id="19" dur="2000"/>
                                        <p:tgtEl>
                                          <p:spTgt spid="2">
                                            <p:txEl>
                                              <p:pRg st="4" end="4"/>
                                            </p:txEl>
                                          </p:spTgt>
                                        </p:tgtEl>
                                      </p:cBhvr>
                                    </p:animEffect>
                                  </p:childTnLst>
                                </p:cTn>
                              </p:par>
                              <p:par>
                                <p:cTn id="20" presetID="21"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heel(4)">
                                      <p:cBhvr>
                                        <p:cTn id="22" dur="2000"/>
                                        <p:tgtEl>
                                          <p:spTgt spid="2">
                                            <p:txEl>
                                              <p:pRg st="5" end="5"/>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heel(4)">
                                      <p:cBhvr>
                                        <p:cTn id="25" dur="20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heel(4)">
                                      <p:cBhvr>
                                        <p:cTn id="30" dur="2000"/>
                                        <p:tgtEl>
                                          <p:spTgt spid="4">
                                            <p:txEl>
                                              <p:pRg st="0" end="0"/>
                                            </p:txEl>
                                          </p:spTgt>
                                        </p:tgtEl>
                                      </p:cBhvr>
                                    </p:animEffect>
                                  </p:childTnLst>
                                </p:cTn>
                              </p:par>
                              <p:par>
                                <p:cTn id="31" presetID="21" presetClass="entr" presetSubtype="4"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heel(4)">
                                      <p:cBhvr>
                                        <p:cTn id="33" dur="2000"/>
                                        <p:tgtEl>
                                          <p:spTgt spid="4">
                                            <p:txEl>
                                              <p:pRg st="1" end="1"/>
                                            </p:txEl>
                                          </p:spTgt>
                                        </p:tgtEl>
                                      </p:cBhvr>
                                    </p:animEffect>
                                  </p:childTnLst>
                                </p:cTn>
                              </p:par>
                              <p:par>
                                <p:cTn id="34" presetID="21" presetClass="entr" presetSubtype="4" fill="hold" nodeType="with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wheel(4)">
                                      <p:cBhvr>
                                        <p:cTn id="36" dur="2000"/>
                                        <p:tgtEl>
                                          <p:spTgt spid="4">
                                            <p:txEl>
                                              <p:pRg st="2" end="2"/>
                                            </p:txEl>
                                          </p:spTgt>
                                        </p:tgtEl>
                                      </p:cBhvr>
                                    </p:animEffect>
                                  </p:childTnLst>
                                </p:cTn>
                              </p:par>
                              <p:par>
                                <p:cTn id="37" presetID="21" presetClass="entr" presetSubtype="4"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heel(4)">
                                      <p:cBhvr>
                                        <p:cTn id="39" dur="2000"/>
                                        <p:tgtEl>
                                          <p:spTgt spid="4">
                                            <p:txEl>
                                              <p:pRg st="3" end="3"/>
                                            </p:txEl>
                                          </p:spTgt>
                                        </p:tgtEl>
                                      </p:cBhvr>
                                    </p:animEffect>
                                  </p:childTnLst>
                                </p:cTn>
                              </p:par>
                              <p:par>
                                <p:cTn id="40" presetID="21" presetClass="entr" presetSubtype="4" fill="hold" nodeType="with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wheel(4)">
                                      <p:cBhvr>
                                        <p:cTn id="42" dur="2000"/>
                                        <p:tgtEl>
                                          <p:spTgt spid="4">
                                            <p:txEl>
                                              <p:pRg st="4" end="4"/>
                                            </p:txEl>
                                          </p:spTgt>
                                        </p:tgtEl>
                                      </p:cBhvr>
                                    </p:animEffect>
                                  </p:childTnLst>
                                </p:cTn>
                              </p:par>
                              <p:par>
                                <p:cTn id="43" presetID="21" presetClass="entr" presetSubtype="4" fill="hold"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wheel(4)">
                                      <p:cBhvr>
                                        <p:cTn id="45" dur="2000"/>
                                        <p:tgtEl>
                                          <p:spTgt spid="4">
                                            <p:txEl>
                                              <p:pRg st="5" end="5"/>
                                            </p:txEl>
                                          </p:spTgt>
                                        </p:tgtEl>
                                      </p:cBhvr>
                                    </p:animEffect>
                                  </p:childTnLst>
                                </p:cTn>
                              </p:par>
                              <p:par>
                                <p:cTn id="46" presetID="21" presetClass="entr" presetSubtype="4" fill="hold" nodeType="with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wheel(4)">
                                      <p:cBhvr>
                                        <p:cTn id="48"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899592" y="2132856"/>
            <a:ext cx="3596208" cy="3528392"/>
          </a:xfrm>
        </p:spPr>
        <p:txBody>
          <a:bodyPr>
            <a:normAutofit/>
          </a:bodyPr>
          <a:lstStyle/>
          <a:p>
            <a:pPr algn="ctr">
              <a:lnSpc>
                <a:spcPct val="100000"/>
              </a:lnSpc>
              <a:spcBef>
                <a:spcPts val="0"/>
              </a:spcBef>
            </a:pPr>
            <a:r>
              <a:rPr lang="en-US" sz="2400" b="1" dirty="0" err="1" smtClean="0">
                <a:effectLst>
                  <a:outerShdw blurRad="38100" dist="38100" dir="2700000" algn="tl">
                    <a:srgbClr val="000000">
                      <a:alpha val="43137"/>
                    </a:srgbClr>
                  </a:outerShdw>
                </a:effectLst>
              </a:rPr>
              <a:t>Battre</a:t>
            </a:r>
            <a:r>
              <a:rPr lang="uk-UA" sz="2400" b="1" dirty="0">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prendre</a:t>
            </a:r>
            <a:r>
              <a:rPr lang="uk-UA" sz="2400" b="1" dirty="0" smtClean="0">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 dire</a:t>
            </a:r>
            <a:r>
              <a:rPr lang="uk-UA" sz="2400" b="1" dirty="0" smtClean="0">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vêt</a:t>
            </a:r>
            <a:r>
              <a:rPr lang="en-US" sz="2400" b="1" u="sng" dirty="0" err="1" smtClean="0">
                <a:effectLst>
                  <a:outerShdw blurRad="38100" dist="38100" dir="2700000" algn="tl">
                    <a:srgbClr val="000000">
                      <a:alpha val="43137"/>
                    </a:srgbClr>
                  </a:outerShdw>
                </a:effectLst>
              </a:rPr>
              <a:t>ir</a:t>
            </a:r>
            <a:r>
              <a:rPr lang="uk-UA" sz="2400" b="1" u="sng" dirty="0" smtClean="0">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r</a:t>
            </a:r>
            <a:r>
              <a:rPr lang="en-US" sz="2400" b="1" u="sng" dirty="0" err="1">
                <a:effectLst>
                  <a:outerShdw blurRad="38100" dist="38100" dir="2700000" algn="tl">
                    <a:srgbClr val="000000">
                      <a:alpha val="43137"/>
                    </a:srgbClr>
                  </a:outerShdw>
                </a:effectLst>
              </a:rPr>
              <a:t>ire</a:t>
            </a:r>
            <a:r>
              <a:rPr lang="en-US" sz="2400" b="1" dirty="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sour</a:t>
            </a:r>
            <a:r>
              <a:rPr lang="en-US" sz="2400" b="1" u="sng" dirty="0" err="1" smtClean="0">
                <a:effectLst>
                  <a:outerShdw blurRad="38100" dist="38100" dir="2700000" algn="tl">
                    <a:srgbClr val="000000">
                      <a:alpha val="43137"/>
                    </a:srgbClr>
                  </a:outerShdw>
                </a:effectLst>
              </a:rPr>
              <a:t>ire</a:t>
            </a:r>
            <a:r>
              <a:rPr lang="uk-UA" sz="2400" b="1" u="sng" dirty="0" smtClean="0">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suff</a:t>
            </a:r>
            <a:r>
              <a:rPr lang="en-US" sz="2400" b="1" u="sng" dirty="0" err="1" smtClean="0">
                <a:effectLst>
                  <a:outerShdw blurRad="38100" dist="38100" dir="2700000" algn="tl">
                    <a:srgbClr val="000000">
                      <a:alpha val="43137"/>
                    </a:srgbClr>
                  </a:outerShdw>
                </a:effectLst>
              </a:rPr>
              <a:t>ire</a:t>
            </a:r>
            <a:r>
              <a:rPr lang="uk-UA" sz="2400" b="1" u="sng" dirty="0" smtClean="0">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suiv</a:t>
            </a:r>
            <a:r>
              <a:rPr lang="en-US" sz="2400" b="1" u="sng" dirty="0" err="1">
                <a:effectLst>
                  <a:outerShdw blurRad="38100" dist="38100" dir="2700000" algn="tl">
                    <a:srgbClr val="000000">
                      <a:alpha val="43137"/>
                    </a:srgbClr>
                  </a:outerShdw>
                </a:effectLst>
              </a:rPr>
              <a:t>re</a:t>
            </a:r>
            <a:r>
              <a:rPr lang="en-US" sz="2400" b="1" dirty="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poursuiv</a:t>
            </a:r>
            <a:r>
              <a:rPr lang="en-US" sz="2400" b="1" u="sng" dirty="0" err="1" smtClean="0">
                <a:effectLst>
                  <a:outerShdw blurRad="38100" dist="38100" dir="2700000" algn="tl">
                    <a:srgbClr val="000000">
                      <a:alpha val="43137"/>
                    </a:srgbClr>
                  </a:outerShdw>
                </a:effectLst>
              </a:rPr>
              <a:t>re</a:t>
            </a:r>
            <a:r>
              <a:rPr lang="uk-UA" sz="2400" b="1" u="sng" dirty="0" smtClean="0">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lu</a:t>
            </a:r>
            <a:r>
              <a:rPr lang="en-US" sz="2400" b="1" u="sng" dirty="0" err="1" smtClean="0">
                <a:effectLst>
                  <a:outerShdw blurRad="38100" dist="38100" dir="2700000" algn="tl">
                    <a:srgbClr val="000000">
                      <a:alpha val="43137"/>
                    </a:srgbClr>
                  </a:outerShdw>
                </a:effectLst>
              </a:rPr>
              <a:t>ire</a:t>
            </a:r>
            <a:r>
              <a:rPr lang="uk-UA" sz="2400" b="1" u="sng" dirty="0" smtClean="0">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acqu</a:t>
            </a:r>
            <a:r>
              <a:rPr lang="en-US" sz="2400" b="1" u="sng" dirty="0" err="1">
                <a:effectLst>
                  <a:outerShdw blurRad="38100" dist="38100" dir="2700000" algn="tl">
                    <a:srgbClr val="000000">
                      <a:alpha val="43137"/>
                    </a:srgbClr>
                  </a:outerShdw>
                </a:effectLst>
              </a:rPr>
              <a:t>érir</a:t>
            </a:r>
            <a:r>
              <a:rPr lang="en-US" sz="2400" b="1" dirty="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conqu</a:t>
            </a:r>
            <a:r>
              <a:rPr lang="en-US" sz="2400" b="1" u="sng" dirty="0" err="1" smtClean="0">
                <a:effectLst>
                  <a:outerShdw blurRad="38100" dist="38100" dir="2700000" algn="tl">
                    <a:srgbClr val="000000">
                      <a:alpha val="43137"/>
                    </a:srgbClr>
                  </a:outerShdw>
                </a:effectLst>
              </a:rPr>
              <a:t>érir</a:t>
            </a:r>
            <a:r>
              <a:rPr lang="uk-UA" sz="2400" b="1" u="sng" dirty="0" smtClean="0">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f</a:t>
            </a:r>
            <a:r>
              <a:rPr lang="en-US" sz="2400" b="1" u="sng" dirty="0">
                <a:effectLst>
                  <a:outerShdw blurRad="38100" dist="38100" dir="2700000" algn="tl">
                    <a:srgbClr val="000000">
                      <a:alpha val="43137"/>
                    </a:srgbClr>
                  </a:outerShdw>
                </a:effectLst>
              </a:rPr>
              <a:t>aire</a:t>
            </a:r>
            <a:r>
              <a:rPr lang="en-US" sz="2400" b="1" dirty="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satisf</a:t>
            </a:r>
            <a:r>
              <a:rPr lang="en-US" sz="2400" b="1" u="sng" dirty="0" err="1" smtClean="0">
                <a:effectLst>
                  <a:outerShdw blurRad="38100" dist="38100" dir="2700000" algn="tl">
                    <a:srgbClr val="000000">
                      <a:alpha val="43137"/>
                    </a:srgbClr>
                  </a:outerShdw>
                </a:effectLst>
              </a:rPr>
              <a:t>aire</a:t>
            </a:r>
            <a:r>
              <a:rPr lang="uk-UA" sz="2400" b="1" u="sng" dirty="0" smtClean="0">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mettre</a:t>
            </a:r>
            <a:r>
              <a:rPr lang="uk-UA" sz="2400" b="1" dirty="0" smtClean="0">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voir</a:t>
            </a:r>
            <a:r>
              <a:rPr lang="uk-UA" sz="2400" b="1" dirty="0" smtClean="0">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ass</a:t>
            </a:r>
            <a:r>
              <a:rPr lang="en-US" sz="2400" b="1" u="sng" dirty="0" err="1">
                <a:effectLst>
                  <a:outerShdw blurRad="38100" dist="38100" dir="2700000" algn="tl">
                    <a:srgbClr val="000000">
                      <a:alpha val="43137"/>
                    </a:srgbClr>
                  </a:outerShdw>
                </a:effectLst>
              </a:rPr>
              <a:t>eoir</a:t>
            </a:r>
            <a:r>
              <a:rPr lang="en-US" sz="2400" b="1" dirty="0">
                <a:effectLst>
                  <a:outerShdw blurRad="38100" dist="38100" dir="2700000" algn="tl">
                    <a:srgbClr val="000000">
                      <a:alpha val="43137"/>
                    </a:srgbClr>
                  </a:outerShdw>
                </a:effectLst>
              </a:rPr>
              <a:t> → </a:t>
            </a:r>
            <a:r>
              <a:rPr lang="en-US" sz="2400" b="1" dirty="0">
                <a:solidFill>
                  <a:srgbClr val="FF0000"/>
                </a:solidFill>
                <a:effectLst>
                  <a:outerShdw blurRad="38100" dist="38100" dir="2700000" algn="tl">
                    <a:srgbClr val="000000">
                      <a:alpha val="43137"/>
                    </a:srgbClr>
                  </a:outerShdw>
                </a:effectLst>
              </a:rPr>
              <a:t>-is</a:t>
            </a:r>
            <a:r>
              <a:rPr lang="en-US" sz="2400" b="1" dirty="0" smtClean="0">
                <a:effectLst>
                  <a:outerShdw blurRad="38100" dist="38100" dir="2700000" algn="tl">
                    <a:srgbClr val="000000">
                      <a:alpha val="43137"/>
                    </a:srgbClr>
                  </a:outerShdw>
                </a:effectLst>
              </a:rPr>
              <a:t>;</a:t>
            </a:r>
            <a:endParaRPr lang="uk-UA" sz="2400" b="1" dirty="0" smtClean="0">
              <a:effectLst>
                <a:outerShdw blurRad="38100" dist="38100" dir="2700000" algn="tl">
                  <a:srgbClr val="000000">
                    <a:alpha val="43137"/>
                  </a:srgbClr>
                </a:outerShdw>
              </a:effectLst>
            </a:endParaRPr>
          </a:p>
          <a:p>
            <a:pPr algn="ctr"/>
            <a:r>
              <a:rPr lang="uk-UA" sz="2400" b="1" dirty="0">
                <a:effectLst>
                  <a:outerShdw blurRad="38100" dist="38100" dir="2700000" algn="tl">
                    <a:srgbClr val="000000">
                      <a:alpha val="43137"/>
                    </a:srgbClr>
                  </a:outerShdw>
                </a:effectLst>
              </a:rPr>
              <a:t>на -</a:t>
            </a:r>
            <a:r>
              <a:rPr lang="en-US" sz="2400" b="1" dirty="0" err="1">
                <a:effectLst>
                  <a:outerShdw blurRad="38100" dist="38100" dir="2700000" algn="tl">
                    <a:srgbClr val="000000">
                      <a:alpha val="43137"/>
                    </a:srgbClr>
                  </a:outerShdw>
                </a:effectLst>
              </a:rPr>
              <a:t>erdre</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ordre</a:t>
            </a:r>
            <a:r>
              <a:rPr lang="en-US" sz="2400" b="1" dirty="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 </a:t>
            </a:r>
            <a:r>
              <a:rPr lang="en-US" sz="2400" b="1" dirty="0">
                <a:solidFill>
                  <a:srgbClr val="FF0000"/>
                </a:solidFill>
                <a:effectLst>
                  <a:outerShdw blurRad="38100" dist="38100" dir="2700000" algn="tl">
                    <a:srgbClr val="000000">
                      <a:alpha val="43137"/>
                    </a:srgbClr>
                  </a:outerShdw>
                </a:effectLst>
              </a:rPr>
              <a:t>-is</a:t>
            </a:r>
            <a:r>
              <a:rPr lang="en-US" sz="2400" b="1" dirty="0">
                <a:effectLst>
                  <a:outerShdw blurRad="38100" dist="38100" dir="2700000" algn="tl">
                    <a:srgbClr val="000000">
                      <a:alpha val="43137"/>
                    </a:srgbClr>
                  </a:outerShdw>
                </a:effectLst>
              </a:rPr>
              <a:t>;</a:t>
            </a:r>
          </a:p>
          <a:p>
            <a:pPr indent="0" algn="ctr">
              <a:buNone/>
            </a:pPr>
            <a:endParaRPr lang="en-US" sz="2400" b="1" dirty="0">
              <a:effectLst>
                <a:outerShdw blurRad="38100" dist="38100" dir="2700000" algn="tl">
                  <a:srgbClr val="000000">
                    <a:alpha val="43137"/>
                  </a:srgbClr>
                </a:outerShdw>
              </a:effectLst>
            </a:endParaRPr>
          </a:p>
        </p:txBody>
      </p:sp>
      <p:sp>
        <p:nvSpPr>
          <p:cNvPr id="3" name="Заголовок 2"/>
          <p:cNvSpPr>
            <a:spLocks noGrp="1"/>
          </p:cNvSpPr>
          <p:nvPr>
            <p:ph type="title"/>
          </p:nvPr>
        </p:nvSpPr>
        <p:spPr/>
        <p:txBody>
          <a:bodyPr/>
          <a:lstStyle/>
          <a:p>
            <a:r>
              <a:rPr lang="uk-UA" dirty="0"/>
              <a:t>ЗАКІНЧЕННЯ З - І</a:t>
            </a:r>
            <a:r>
              <a:rPr lang="en-US" dirty="0"/>
              <a:t> </a:t>
            </a:r>
            <a:endParaRPr lang="uk-UA" dirty="0"/>
          </a:p>
        </p:txBody>
      </p:sp>
      <p:sp>
        <p:nvSpPr>
          <p:cNvPr id="4" name="Объект 3"/>
          <p:cNvSpPr>
            <a:spLocks noGrp="1"/>
          </p:cNvSpPr>
          <p:nvPr>
            <p:ph sz="quarter" idx="14"/>
          </p:nvPr>
        </p:nvSpPr>
        <p:spPr>
          <a:xfrm>
            <a:off x="4648200" y="2204864"/>
            <a:ext cx="3668216" cy="3357736"/>
          </a:xfrm>
        </p:spPr>
        <p:txBody>
          <a:bodyPr>
            <a:noAutofit/>
          </a:bodyPr>
          <a:lstStyle/>
          <a:p>
            <a:pPr algn="ctr">
              <a:lnSpc>
                <a:spcPct val="100000"/>
              </a:lnSpc>
              <a:spcBef>
                <a:spcPts val="0"/>
              </a:spcBef>
            </a:pPr>
            <a:r>
              <a:rPr lang="uk-UA" sz="2200" b="1" dirty="0">
                <a:effectLst>
                  <a:outerShdw blurRad="38100" dist="38100" dir="2700000" algn="tl">
                    <a:srgbClr val="000000">
                      <a:alpha val="43137"/>
                    </a:srgbClr>
                  </a:outerShdw>
                </a:effectLst>
              </a:rPr>
              <a:t>на -</a:t>
            </a:r>
            <a:r>
              <a:rPr lang="en-US" sz="2200" b="1" dirty="0" err="1">
                <a:effectLst>
                  <a:outerShdw blurRad="38100" dist="38100" dir="2700000" algn="tl">
                    <a:srgbClr val="000000">
                      <a:alpha val="43137"/>
                    </a:srgbClr>
                  </a:outerShdw>
                </a:effectLst>
              </a:rPr>
              <a:t>uire</a:t>
            </a:r>
            <a:r>
              <a:rPr lang="en-US" sz="2200" b="1" dirty="0">
                <a:effectLst>
                  <a:outerShdw blurRad="38100" dist="38100" dir="2700000" algn="tl">
                    <a:srgbClr val="000000">
                      <a:alpha val="43137"/>
                    </a:srgbClr>
                  </a:outerShdw>
                </a:effectLst>
              </a:rPr>
              <a:t> → </a:t>
            </a:r>
            <a:r>
              <a:rPr lang="en-US" sz="2200" b="1" dirty="0">
                <a:solidFill>
                  <a:srgbClr val="FF0000"/>
                </a:solidFill>
                <a:effectLst>
                  <a:outerShdw blurRad="38100" dist="38100" dir="2700000" algn="tl">
                    <a:srgbClr val="000000">
                      <a:alpha val="43137"/>
                    </a:srgbClr>
                  </a:outerShdw>
                </a:effectLst>
              </a:rPr>
              <a:t>-sis</a:t>
            </a:r>
            <a:r>
              <a:rPr lang="en-US" sz="2200" b="1" dirty="0">
                <a:effectLst>
                  <a:outerShdw blurRad="38100" dist="38100" dir="2700000" algn="tl">
                    <a:srgbClr val="000000">
                      <a:alpha val="43137"/>
                    </a:srgbClr>
                  </a:outerShdw>
                </a:effectLst>
              </a:rPr>
              <a:t>;</a:t>
            </a:r>
          </a:p>
          <a:p>
            <a:pPr algn="ctr">
              <a:lnSpc>
                <a:spcPct val="100000"/>
              </a:lnSpc>
              <a:spcBef>
                <a:spcPts val="0"/>
              </a:spcBef>
            </a:pPr>
            <a:r>
              <a:rPr lang="en-US" sz="2200" b="1" dirty="0" err="1">
                <a:effectLst>
                  <a:outerShdw blurRad="38100" dist="38100" dir="2700000" algn="tl">
                    <a:srgbClr val="000000">
                      <a:alpha val="43137"/>
                    </a:srgbClr>
                  </a:outerShdw>
                </a:effectLst>
              </a:rPr>
              <a:t>écrire</a:t>
            </a:r>
            <a:r>
              <a:rPr lang="en-US" sz="2200" b="1" dirty="0">
                <a:effectLst>
                  <a:outerShdw blurRad="38100" dist="38100" dir="2700000" algn="tl">
                    <a:srgbClr val="000000">
                      <a:alpha val="43137"/>
                    </a:srgbClr>
                  </a:outerShdw>
                </a:effectLst>
              </a:rPr>
              <a:t> → -</a:t>
            </a:r>
            <a:r>
              <a:rPr lang="en-US" sz="2200" b="1" dirty="0" err="1">
                <a:solidFill>
                  <a:srgbClr val="FF0000"/>
                </a:solidFill>
                <a:effectLst>
                  <a:outerShdw blurRad="38100" dist="38100" dir="2700000" algn="tl">
                    <a:srgbClr val="000000">
                      <a:alpha val="43137"/>
                    </a:srgbClr>
                  </a:outerShdw>
                </a:effectLst>
              </a:rPr>
              <a:t>ivis</a:t>
            </a:r>
            <a:r>
              <a:rPr lang="en-US" sz="2200" b="1" dirty="0">
                <a:effectLst>
                  <a:outerShdw blurRad="38100" dist="38100" dir="2700000" algn="tl">
                    <a:srgbClr val="000000">
                      <a:alpha val="43137"/>
                    </a:srgbClr>
                  </a:outerShdw>
                </a:effectLst>
              </a:rPr>
              <a:t>;</a:t>
            </a:r>
          </a:p>
          <a:p>
            <a:pPr algn="ctr">
              <a:lnSpc>
                <a:spcPct val="100000"/>
              </a:lnSpc>
              <a:spcBef>
                <a:spcPts val="0"/>
              </a:spcBef>
            </a:pPr>
            <a:r>
              <a:rPr lang="uk-UA" sz="2200" b="1" dirty="0">
                <a:effectLst>
                  <a:outerShdw blurRad="38100" dist="38100" dir="2700000" algn="tl">
                    <a:srgbClr val="000000">
                      <a:alpha val="43137"/>
                    </a:srgbClr>
                  </a:outerShdw>
                </a:effectLst>
              </a:rPr>
              <a:t>на -</a:t>
            </a:r>
            <a:r>
              <a:rPr lang="en-US" sz="2200" b="1" dirty="0" err="1">
                <a:effectLst>
                  <a:outerShdw blurRad="38100" dist="38100" dir="2700000" algn="tl">
                    <a:srgbClr val="000000">
                      <a:alpha val="43137"/>
                    </a:srgbClr>
                  </a:outerShdw>
                </a:effectLst>
              </a:rPr>
              <a:t>aindre</a:t>
            </a:r>
            <a:r>
              <a:rPr lang="en-US" sz="2200" b="1" dirty="0">
                <a:effectLst>
                  <a:outerShdw blurRad="38100" dist="38100" dir="2700000" algn="tl">
                    <a:srgbClr val="000000">
                      <a:alpha val="43137"/>
                    </a:srgbClr>
                  </a:outerShdw>
                </a:effectLst>
              </a:rPr>
              <a:t>, </a:t>
            </a:r>
            <a:r>
              <a:rPr lang="en-US" sz="2200" b="1" dirty="0">
                <a:solidFill>
                  <a:srgbClr val="FF0000"/>
                </a:solidFill>
                <a:effectLst>
                  <a:outerShdw blurRad="38100" dist="38100" dir="2700000" algn="tl">
                    <a:srgbClr val="000000">
                      <a:alpha val="43137"/>
                    </a:srgbClr>
                  </a:outerShdw>
                </a:effectLst>
              </a:rPr>
              <a:t>-</a:t>
            </a:r>
            <a:r>
              <a:rPr lang="en-US" sz="2200" b="1" dirty="0" err="1">
                <a:solidFill>
                  <a:srgbClr val="FF0000"/>
                </a:solidFill>
                <a:effectLst>
                  <a:outerShdw blurRad="38100" dist="38100" dir="2700000" algn="tl">
                    <a:srgbClr val="000000">
                      <a:alpha val="43137"/>
                    </a:srgbClr>
                  </a:outerShdw>
                </a:effectLst>
              </a:rPr>
              <a:t>eindre</a:t>
            </a:r>
            <a:r>
              <a:rPr lang="en-US" sz="2200" b="1" dirty="0">
                <a:effectLst>
                  <a:outerShdw blurRad="38100" dist="38100" dir="2700000" algn="tl">
                    <a:srgbClr val="000000">
                      <a:alpha val="43137"/>
                    </a:srgbClr>
                  </a:outerShdw>
                </a:effectLst>
              </a:rPr>
              <a:t>, </a:t>
            </a:r>
            <a:r>
              <a:rPr lang="en-US" sz="2200" b="1" dirty="0" err="1">
                <a:effectLst>
                  <a:outerShdw blurRad="38100" dist="38100" dir="2700000" algn="tl">
                    <a:srgbClr val="000000">
                      <a:alpha val="43137"/>
                    </a:srgbClr>
                  </a:outerShdw>
                </a:effectLst>
              </a:rPr>
              <a:t>oindre</a:t>
            </a:r>
            <a:r>
              <a:rPr lang="en-US" sz="2200" b="1" dirty="0">
                <a:effectLst>
                  <a:outerShdw blurRad="38100" dist="38100" dir="2700000" algn="tl">
                    <a:srgbClr val="000000">
                      <a:alpha val="43137"/>
                    </a:srgbClr>
                  </a:outerShdw>
                </a:effectLst>
              </a:rPr>
              <a:t>→ -</a:t>
            </a:r>
            <a:r>
              <a:rPr lang="en-US" sz="2200" b="1" dirty="0" err="1">
                <a:solidFill>
                  <a:srgbClr val="FF0000"/>
                </a:solidFill>
                <a:effectLst>
                  <a:outerShdw blurRad="38100" dist="38100" dir="2700000" algn="tl">
                    <a:srgbClr val="000000">
                      <a:alpha val="43137"/>
                    </a:srgbClr>
                  </a:outerShdw>
                </a:effectLst>
              </a:rPr>
              <a:t>gnis</a:t>
            </a:r>
            <a:r>
              <a:rPr lang="en-US" sz="2200" b="1" dirty="0">
                <a:effectLst>
                  <a:outerShdw blurRad="38100" dist="38100" dir="2700000" algn="tl">
                    <a:srgbClr val="000000">
                      <a:alpha val="43137"/>
                    </a:srgbClr>
                  </a:outerShdw>
                </a:effectLst>
              </a:rPr>
              <a:t>;</a:t>
            </a:r>
          </a:p>
          <a:p>
            <a:pPr algn="ctr">
              <a:lnSpc>
                <a:spcPct val="100000"/>
              </a:lnSpc>
              <a:spcBef>
                <a:spcPts val="0"/>
              </a:spcBef>
            </a:pPr>
            <a:r>
              <a:rPr lang="en-US" sz="2200" b="1" dirty="0" err="1">
                <a:effectLst>
                  <a:outerShdw blurRad="38100" dist="38100" dir="2700000" algn="tl">
                    <a:srgbClr val="000000">
                      <a:alpha val="43137"/>
                    </a:srgbClr>
                  </a:outerShdw>
                </a:effectLst>
              </a:rPr>
              <a:t>n</a:t>
            </a:r>
            <a:r>
              <a:rPr lang="en-US" sz="2200" b="1" u="sng" dirty="0" err="1">
                <a:effectLst>
                  <a:outerShdw blurRad="38100" dist="38100" dir="2700000" algn="tl">
                    <a:srgbClr val="000000">
                      <a:alpha val="43137"/>
                    </a:srgbClr>
                  </a:outerShdw>
                </a:effectLst>
              </a:rPr>
              <a:t>aître</a:t>
            </a:r>
            <a:r>
              <a:rPr lang="en-US" sz="2200" b="1" u="sng" dirty="0">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 </a:t>
            </a:r>
            <a:r>
              <a:rPr lang="en-US" sz="2200" b="1" dirty="0">
                <a:solidFill>
                  <a:srgbClr val="FF0000"/>
                </a:solidFill>
                <a:effectLst>
                  <a:outerShdw blurRad="38100" dist="38100" dir="2700000" algn="tl">
                    <a:srgbClr val="000000">
                      <a:alpha val="43137"/>
                    </a:srgbClr>
                  </a:outerShdw>
                </a:effectLst>
              </a:rPr>
              <a:t>-</a:t>
            </a:r>
            <a:r>
              <a:rPr lang="en-US" sz="2200" b="1" dirty="0" err="1">
                <a:solidFill>
                  <a:srgbClr val="FF0000"/>
                </a:solidFill>
                <a:effectLst>
                  <a:outerShdw blurRad="38100" dist="38100" dir="2700000" algn="tl">
                    <a:srgbClr val="000000">
                      <a:alpha val="43137"/>
                    </a:srgbClr>
                  </a:outerShdw>
                </a:effectLst>
              </a:rPr>
              <a:t>aquis</a:t>
            </a:r>
            <a:r>
              <a:rPr lang="en-US" sz="2200" b="1" dirty="0">
                <a:effectLst>
                  <a:outerShdw blurRad="38100" dist="38100" dir="2700000" algn="tl">
                    <a:srgbClr val="000000">
                      <a:alpha val="43137"/>
                    </a:srgbClr>
                  </a:outerShdw>
                </a:effectLst>
              </a:rPr>
              <a:t>;</a:t>
            </a:r>
          </a:p>
          <a:p>
            <a:pPr algn="ctr">
              <a:lnSpc>
                <a:spcPct val="100000"/>
              </a:lnSpc>
              <a:spcBef>
                <a:spcPts val="0"/>
              </a:spcBef>
            </a:pPr>
            <a:r>
              <a:rPr lang="uk-UA" sz="2200" b="1" dirty="0">
                <a:effectLst>
                  <a:outerShdw blurRad="38100" dist="38100" dir="2700000" algn="tl">
                    <a:srgbClr val="000000">
                      <a:alpha val="43137"/>
                    </a:srgbClr>
                  </a:outerShdw>
                </a:effectLst>
              </a:rPr>
              <a:t>на -</a:t>
            </a:r>
            <a:r>
              <a:rPr lang="en-US" sz="2200" b="1" dirty="0" err="1">
                <a:effectLst>
                  <a:outerShdw blurRad="38100" dist="38100" dir="2700000" algn="tl">
                    <a:srgbClr val="000000">
                      <a:alpha val="43137"/>
                    </a:srgbClr>
                  </a:outerShdw>
                </a:effectLst>
              </a:rPr>
              <a:t>vrir</a:t>
            </a:r>
            <a:r>
              <a:rPr lang="en-US" sz="2200" b="1" dirty="0">
                <a:effectLst>
                  <a:outerShdw blurRad="38100" dist="38100" dir="2700000" algn="tl">
                    <a:srgbClr val="000000">
                      <a:alpha val="43137"/>
                    </a:srgbClr>
                  </a:outerShdw>
                </a:effectLst>
              </a:rPr>
              <a:t>, -</a:t>
            </a:r>
            <a:r>
              <a:rPr lang="en-US" sz="2200" b="1" dirty="0" err="1">
                <a:effectLst>
                  <a:outerShdw blurRad="38100" dist="38100" dir="2700000" algn="tl">
                    <a:srgbClr val="000000">
                      <a:alpha val="43137"/>
                    </a:srgbClr>
                  </a:outerShdw>
                </a:effectLst>
              </a:rPr>
              <a:t>frir</a:t>
            </a:r>
            <a:r>
              <a:rPr lang="uk-UA" sz="2200" b="1" dirty="0">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 </a:t>
            </a:r>
            <a:r>
              <a:rPr lang="en-US" sz="2200" b="1" dirty="0">
                <a:solidFill>
                  <a:srgbClr val="FF0000"/>
                </a:solidFill>
                <a:effectLst>
                  <a:outerShdw blurRad="38100" dist="38100" dir="2700000" algn="tl">
                    <a:srgbClr val="000000">
                      <a:alpha val="43137"/>
                    </a:srgbClr>
                  </a:outerShdw>
                </a:effectLst>
              </a:rPr>
              <a:t>-is</a:t>
            </a:r>
            <a:r>
              <a:rPr lang="en-US" sz="2200" b="1" dirty="0" smtClean="0">
                <a:effectLst>
                  <a:outerShdw blurRad="38100" dist="38100" dir="2700000" algn="tl">
                    <a:srgbClr val="000000">
                      <a:alpha val="43137"/>
                    </a:srgbClr>
                  </a:outerShdw>
                </a:effectLst>
              </a:rPr>
              <a:t>;</a:t>
            </a:r>
            <a:endParaRPr lang="uk-UA" sz="2200" b="1" dirty="0" smtClean="0">
              <a:effectLst>
                <a:outerShdw blurRad="38100" dist="38100" dir="2700000" algn="tl">
                  <a:srgbClr val="000000">
                    <a:alpha val="43137"/>
                  </a:srgbClr>
                </a:outerShdw>
              </a:effectLst>
            </a:endParaRPr>
          </a:p>
          <a:p>
            <a:pPr algn="ctr">
              <a:lnSpc>
                <a:spcPct val="100000"/>
              </a:lnSpc>
              <a:spcBef>
                <a:spcPts val="0"/>
              </a:spcBef>
            </a:pPr>
            <a:r>
              <a:rPr lang="uk-UA" sz="2200" b="1" dirty="0">
                <a:effectLst>
                  <a:outerShdw blurRad="38100" dist="38100" dir="2700000" algn="tl">
                    <a:srgbClr val="000000">
                      <a:alpha val="43137"/>
                    </a:srgbClr>
                  </a:outerShdw>
                </a:effectLst>
              </a:rPr>
              <a:t>на -</a:t>
            </a:r>
            <a:r>
              <a:rPr lang="en-US" sz="2200" b="1" dirty="0" err="1">
                <a:effectLst>
                  <a:outerShdw blurRad="38100" dist="38100" dir="2700000" algn="tl">
                    <a:srgbClr val="000000">
                      <a:alpha val="43137"/>
                    </a:srgbClr>
                  </a:outerShdw>
                </a:effectLst>
              </a:rPr>
              <a:t>endre</a:t>
            </a:r>
            <a:r>
              <a:rPr lang="en-US" sz="2200" b="1" dirty="0">
                <a:effectLst>
                  <a:outerShdw blurRad="38100" dist="38100" dir="2700000" algn="tl">
                    <a:srgbClr val="000000">
                      <a:alpha val="43137"/>
                    </a:srgbClr>
                  </a:outerShdw>
                </a:effectLst>
              </a:rPr>
              <a:t>, -</a:t>
            </a:r>
            <a:r>
              <a:rPr lang="en-US" sz="2200" b="1" dirty="0" err="1">
                <a:effectLst>
                  <a:outerShdw blurRad="38100" dist="38100" dir="2700000" algn="tl">
                    <a:srgbClr val="000000">
                      <a:alpha val="43137"/>
                    </a:srgbClr>
                  </a:outerShdw>
                </a:effectLst>
              </a:rPr>
              <a:t>andre</a:t>
            </a:r>
            <a:r>
              <a:rPr lang="en-US" sz="2200" b="1" dirty="0">
                <a:effectLst>
                  <a:outerShdw blurRad="38100" dist="38100" dir="2700000" algn="tl">
                    <a:srgbClr val="000000">
                      <a:alpha val="43137"/>
                    </a:srgbClr>
                  </a:outerShdw>
                </a:effectLst>
              </a:rPr>
              <a:t>, </a:t>
            </a:r>
            <a:endParaRPr lang="uk-UA" sz="2200" b="1" dirty="0" smtClean="0">
              <a:effectLst>
                <a:outerShdw blurRad="38100" dist="38100" dir="2700000" algn="tl">
                  <a:srgbClr val="000000">
                    <a:alpha val="43137"/>
                  </a:srgbClr>
                </a:outerShdw>
              </a:effectLst>
            </a:endParaRPr>
          </a:p>
          <a:p>
            <a:pPr algn="ctr">
              <a:lnSpc>
                <a:spcPct val="100000"/>
              </a:lnSpc>
              <a:spcBef>
                <a:spcPts val="0"/>
              </a:spcBef>
            </a:pPr>
            <a:r>
              <a:rPr lang="en-US" sz="2200" b="1" dirty="0" smtClean="0">
                <a:effectLst>
                  <a:outerShdw blurRad="38100" dist="38100" dir="2700000" algn="tl">
                    <a:srgbClr val="000000">
                      <a:alpha val="43137"/>
                    </a:srgbClr>
                  </a:outerShdw>
                </a:effectLst>
              </a:rPr>
              <a:t>-</a:t>
            </a:r>
            <a:r>
              <a:rPr lang="en-US" sz="2200" b="1" dirty="0" err="1">
                <a:effectLst>
                  <a:outerShdw blurRad="38100" dist="38100" dir="2700000" algn="tl">
                    <a:srgbClr val="000000">
                      <a:alpha val="43137"/>
                    </a:srgbClr>
                  </a:outerShdw>
                </a:effectLst>
              </a:rPr>
              <a:t>ondre</a:t>
            </a:r>
            <a:r>
              <a:rPr lang="en-US" sz="2200" b="1" dirty="0">
                <a:effectLst>
                  <a:outerShdw blurRad="38100" dist="38100" dir="2700000" algn="tl">
                    <a:srgbClr val="000000">
                      <a:alpha val="43137"/>
                    </a:srgbClr>
                  </a:outerShdw>
                </a:effectLst>
              </a:rPr>
              <a:t>: → </a:t>
            </a:r>
            <a:r>
              <a:rPr lang="en-US" sz="2200" b="1" dirty="0">
                <a:solidFill>
                  <a:srgbClr val="FF0000"/>
                </a:solidFill>
                <a:effectLst>
                  <a:outerShdw blurRad="38100" dist="38100" dir="2700000" algn="tl">
                    <a:srgbClr val="000000">
                      <a:alpha val="43137"/>
                    </a:srgbClr>
                  </a:outerShdw>
                </a:effectLst>
              </a:rPr>
              <a:t>-is</a:t>
            </a:r>
            <a:r>
              <a:rPr lang="en-US" sz="2200" b="1" dirty="0" smtClean="0">
                <a:effectLst>
                  <a:outerShdw blurRad="38100" dist="38100" dir="2700000" algn="tl">
                    <a:srgbClr val="000000">
                      <a:alpha val="43137"/>
                    </a:srgbClr>
                  </a:outerShdw>
                </a:effectLst>
              </a:rPr>
              <a:t>;</a:t>
            </a:r>
            <a:endParaRPr lang="en-US"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182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heel(1)">
                                      <p:cBhvr>
                                        <p:cTn id="15" dur="2000"/>
                                        <p:tgtEl>
                                          <p:spTgt spid="4">
                                            <p:txEl>
                                              <p:pRg st="0" end="0"/>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heel(1)">
                                      <p:cBhvr>
                                        <p:cTn id="18" dur="2000"/>
                                        <p:tgtEl>
                                          <p:spTgt spid="4">
                                            <p:txEl>
                                              <p:pRg st="1" end="1"/>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heel(1)">
                                      <p:cBhvr>
                                        <p:cTn id="21" dur="2000"/>
                                        <p:tgtEl>
                                          <p:spTgt spid="4">
                                            <p:txEl>
                                              <p:pRg st="2" end="2"/>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heel(1)">
                                      <p:cBhvr>
                                        <p:cTn id="24" dur="2000"/>
                                        <p:tgtEl>
                                          <p:spTgt spid="4">
                                            <p:txEl>
                                              <p:pRg st="3" end="3"/>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heel(1)">
                                      <p:cBhvr>
                                        <p:cTn id="27" dur="2000"/>
                                        <p:tgtEl>
                                          <p:spTgt spid="4">
                                            <p:txEl>
                                              <p:pRg st="4" end="4"/>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heel(1)">
                                      <p:cBhvr>
                                        <p:cTn id="30" dur="2000"/>
                                        <p:tgtEl>
                                          <p:spTgt spid="4">
                                            <p:txEl>
                                              <p:pRg st="5" end="5"/>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wheel(1)">
                                      <p:cBhvr>
                                        <p:cTn id="33"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115616" y="2204864"/>
            <a:ext cx="3380184" cy="3357736"/>
          </a:xfrm>
        </p:spPr>
        <p:txBody>
          <a:bodyPr>
            <a:normAutofit fontScale="92500"/>
          </a:bodyPr>
          <a:lstStyle/>
          <a:p>
            <a:pPr algn="ctr">
              <a:lnSpc>
                <a:spcPct val="120000"/>
              </a:lnSpc>
              <a:spcBef>
                <a:spcPts val="0"/>
              </a:spcBef>
            </a:pPr>
            <a:r>
              <a:rPr lang="uk-UA" sz="2100" b="1" dirty="0">
                <a:effectLst>
                  <a:outerShdw blurRad="38100" dist="38100" dir="2700000" algn="tl">
                    <a:srgbClr val="000000">
                      <a:alpha val="43137"/>
                    </a:srgbClr>
                  </a:outerShdw>
                </a:effectLst>
              </a:rPr>
              <a:t>на -</a:t>
            </a:r>
            <a:r>
              <a:rPr lang="en-US" sz="2100" b="1" dirty="0" err="1">
                <a:effectLst>
                  <a:outerShdw blurRad="38100" dist="38100" dir="2700000" algn="tl">
                    <a:srgbClr val="000000">
                      <a:alpha val="43137"/>
                    </a:srgbClr>
                  </a:outerShdw>
                </a:effectLst>
              </a:rPr>
              <a:t>oir</a:t>
            </a:r>
            <a:r>
              <a:rPr lang="en-US" sz="2100" b="1" dirty="0">
                <a:effectLst>
                  <a:outerShdw blurRad="38100" dist="38100" dir="2700000" algn="tl">
                    <a:srgbClr val="000000">
                      <a:alpha val="43137"/>
                    </a:srgbClr>
                  </a:outerShdw>
                </a:effectLst>
              </a:rPr>
              <a:t> (</a:t>
            </a:r>
            <a:r>
              <a:rPr lang="uk-UA" sz="2100" b="1" dirty="0" smtClean="0">
                <a:effectLst>
                  <a:outerShdw blurRad="38100" dist="38100" dir="2700000" algn="tl">
                    <a:srgbClr val="000000">
                      <a:alpha val="43137"/>
                    </a:srgbClr>
                  </a:outerShdw>
                </a:effectLst>
              </a:rPr>
              <a:t>крім </a:t>
            </a:r>
            <a:r>
              <a:rPr lang="en-US" sz="2100" b="1" dirty="0" err="1">
                <a:effectLst>
                  <a:outerShdw blurRad="38100" dist="38100" dir="2700000" algn="tl">
                    <a:srgbClr val="000000">
                      <a:alpha val="43137"/>
                    </a:srgbClr>
                  </a:outerShdw>
                </a:effectLst>
              </a:rPr>
              <a:t>voir</a:t>
            </a:r>
            <a:r>
              <a:rPr lang="en-US" sz="2100" b="1" dirty="0">
                <a:effectLst>
                  <a:outerShdw blurRad="38100" dist="38100" dir="2700000" algn="tl">
                    <a:srgbClr val="000000">
                      <a:alpha val="43137"/>
                    </a:srgbClr>
                  </a:outerShdw>
                </a:effectLst>
              </a:rPr>
              <a:t> </a:t>
            </a:r>
            <a:r>
              <a:rPr lang="uk-UA" sz="2100" b="1" dirty="0" smtClean="0">
                <a:effectLst>
                  <a:outerShdw blurRad="38100" dist="38100" dir="2700000" algn="tl">
                    <a:srgbClr val="000000">
                      <a:alpha val="43137"/>
                    </a:srgbClr>
                  </a:outerShdw>
                </a:effectLst>
              </a:rPr>
              <a:t>і його похідних), </a:t>
            </a:r>
            <a:r>
              <a:rPr lang="uk-UA" sz="2100" b="1" dirty="0">
                <a:effectLst>
                  <a:outerShdw blurRad="38100" dist="38100" dir="2700000" algn="tl">
                    <a:srgbClr val="000000">
                      <a:alpha val="43137"/>
                    </a:srgbClr>
                  </a:outerShdw>
                </a:effectLst>
              </a:rPr>
              <a:t>-</a:t>
            </a:r>
            <a:r>
              <a:rPr lang="en-US" sz="2100" b="1" dirty="0" err="1">
                <a:effectLst>
                  <a:outerShdw blurRad="38100" dist="38100" dir="2700000" algn="tl">
                    <a:srgbClr val="000000">
                      <a:alpha val="43137"/>
                    </a:srgbClr>
                  </a:outerShdw>
                </a:effectLst>
              </a:rPr>
              <a:t>oire</a:t>
            </a:r>
            <a:r>
              <a:rPr lang="en-US" sz="2100" b="1" dirty="0">
                <a:effectLst>
                  <a:outerShdw blurRad="38100" dist="38100" dir="2700000" algn="tl">
                    <a:srgbClr val="000000">
                      <a:alpha val="43137"/>
                    </a:srgbClr>
                  </a:outerShdw>
                </a:effectLst>
              </a:rPr>
              <a:t>: d</a:t>
            </a:r>
            <a:r>
              <a:rPr lang="en-US" sz="2100" b="1" u="sng" dirty="0">
                <a:effectLst>
                  <a:outerShdw blurRad="38100" dist="38100" dir="2700000" algn="tl">
                    <a:srgbClr val="000000">
                      <a:alpha val="43137"/>
                    </a:srgbClr>
                  </a:outerShdw>
                </a:effectLst>
              </a:rPr>
              <a:t>evoir</a:t>
            </a:r>
            <a:r>
              <a:rPr lang="en-US" sz="2100" b="1" dirty="0">
                <a:effectLst>
                  <a:outerShdw blurRad="38100" dist="38100" dir="2700000" algn="tl">
                    <a:srgbClr val="000000">
                      <a:alpha val="43137"/>
                    </a:srgbClr>
                  </a:outerShdw>
                </a:effectLst>
              </a:rPr>
              <a:t>, s</a:t>
            </a:r>
            <a:r>
              <a:rPr lang="en-US" sz="2100" b="1" u="sng" dirty="0">
                <a:effectLst>
                  <a:outerShdw blurRad="38100" dist="38100" dir="2700000" algn="tl">
                    <a:srgbClr val="000000">
                      <a:alpha val="43137"/>
                    </a:srgbClr>
                  </a:outerShdw>
                </a:effectLst>
              </a:rPr>
              <a:t>avoir</a:t>
            </a:r>
            <a:r>
              <a:rPr lang="en-US" sz="2100" b="1" dirty="0">
                <a:effectLst>
                  <a:outerShdw blurRad="38100" dist="38100" dir="2700000" algn="tl">
                    <a:srgbClr val="000000">
                      <a:alpha val="43137"/>
                    </a:srgbClr>
                  </a:outerShdw>
                </a:effectLst>
              </a:rPr>
              <a:t>, </a:t>
            </a:r>
            <a:r>
              <a:rPr lang="en-US" sz="2100" b="1" dirty="0" err="1">
                <a:effectLst>
                  <a:outerShdw blurRad="38100" dist="38100" dir="2700000" algn="tl">
                    <a:srgbClr val="000000">
                      <a:alpha val="43137"/>
                    </a:srgbClr>
                  </a:outerShdw>
                </a:effectLst>
              </a:rPr>
              <a:t>déch</a:t>
            </a:r>
            <a:r>
              <a:rPr lang="en-US" sz="2100" b="1" u="sng" dirty="0" err="1">
                <a:effectLst>
                  <a:outerShdw blurRad="38100" dist="38100" dir="2700000" algn="tl">
                    <a:srgbClr val="000000">
                      <a:alpha val="43137"/>
                    </a:srgbClr>
                  </a:outerShdw>
                </a:effectLst>
              </a:rPr>
              <a:t>oir</a:t>
            </a:r>
            <a:r>
              <a:rPr lang="en-US" sz="2100" b="1" dirty="0">
                <a:effectLst>
                  <a:outerShdw blurRad="38100" dist="38100" dir="2700000" algn="tl">
                    <a:srgbClr val="000000">
                      <a:alpha val="43137"/>
                    </a:srgbClr>
                  </a:outerShdw>
                </a:effectLst>
              </a:rPr>
              <a:t>, </a:t>
            </a:r>
            <a:r>
              <a:rPr lang="en-US" sz="2100" b="1" dirty="0" err="1">
                <a:effectLst>
                  <a:outerShdw blurRad="38100" dist="38100" dir="2700000" algn="tl">
                    <a:srgbClr val="000000">
                      <a:alpha val="43137"/>
                    </a:srgbClr>
                  </a:outerShdw>
                </a:effectLst>
              </a:rPr>
              <a:t>val</a:t>
            </a:r>
            <a:r>
              <a:rPr lang="en-US" sz="2100" b="1" u="sng" dirty="0" err="1">
                <a:effectLst>
                  <a:outerShdw blurRad="38100" dist="38100" dir="2700000" algn="tl">
                    <a:srgbClr val="000000">
                      <a:alpha val="43137"/>
                    </a:srgbClr>
                  </a:outerShdw>
                </a:effectLst>
              </a:rPr>
              <a:t>oir</a:t>
            </a:r>
            <a:r>
              <a:rPr lang="en-US" sz="2100" b="1" dirty="0">
                <a:effectLst>
                  <a:outerShdw blurRad="38100" dist="38100" dir="2700000" algn="tl">
                    <a:srgbClr val="000000">
                      <a:alpha val="43137"/>
                    </a:srgbClr>
                  </a:outerShdw>
                </a:effectLst>
              </a:rPr>
              <a:t>, </a:t>
            </a:r>
            <a:r>
              <a:rPr lang="en-US" sz="2100" b="1" dirty="0" err="1">
                <a:effectLst>
                  <a:outerShdw blurRad="38100" dist="38100" dir="2700000" algn="tl">
                    <a:srgbClr val="000000">
                      <a:alpha val="43137"/>
                    </a:srgbClr>
                  </a:outerShdw>
                </a:effectLst>
              </a:rPr>
              <a:t>voul</a:t>
            </a:r>
            <a:r>
              <a:rPr lang="en-US" sz="2100" b="1" u="sng" dirty="0" err="1">
                <a:effectLst>
                  <a:outerShdw blurRad="38100" dist="38100" dir="2700000" algn="tl">
                    <a:srgbClr val="000000">
                      <a:alpha val="43137"/>
                    </a:srgbClr>
                  </a:outerShdw>
                </a:effectLst>
              </a:rPr>
              <a:t>oir</a:t>
            </a:r>
            <a:r>
              <a:rPr lang="en-US" sz="2100" b="1" dirty="0">
                <a:effectLst>
                  <a:outerShdw blurRad="38100" dist="38100" dir="2700000" algn="tl">
                    <a:srgbClr val="000000">
                      <a:alpha val="43137"/>
                    </a:srgbClr>
                  </a:outerShdw>
                </a:effectLst>
              </a:rPr>
              <a:t>, </a:t>
            </a:r>
            <a:r>
              <a:rPr lang="en-US" sz="2100" b="1" dirty="0" err="1">
                <a:effectLst>
                  <a:outerShdw blurRad="38100" dist="38100" dir="2700000" algn="tl">
                    <a:srgbClr val="000000">
                      <a:alpha val="43137"/>
                    </a:srgbClr>
                  </a:outerShdw>
                </a:effectLst>
              </a:rPr>
              <a:t>ém</a:t>
            </a:r>
            <a:r>
              <a:rPr lang="en-US" sz="2100" b="1" u="sng" dirty="0" err="1">
                <a:effectLst>
                  <a:outerShdw blurRad="38100" dist="38100" dir="2700000" algn="tl">
                    <a:srgbClr val="000000">
                      <a:alpha val="43137"/>
                    </a:srgbClr>
                  </a:outerShdw>
                </a:effectLst>
              </a:rPr>
              <a:t>ouvoir</a:t>
            </a:r>
            <a:r>
              <a:rPr lang="en-US" sz="2100" b="1" dirty="0">
                <a:effectLst>
                  <a:outerShdw blurRad="38100" dist="38100" dir="2700000" algn="tl">
                    <a:srgbClr val="000000">
                      <a:alpha val="43137"/>
                    </a:srgbClr>
                  </a:outerShdw>
                </a:effectLst>
              </a:rPr>
              <a:t>, </a:t>
            </a:r>
            <a:r>
              <a:rPr lang="en-US" sz="2100" b="1" dirty="0" err="1">
                <a:effectLst>
                  <a:outerShdw blurRad="38100" dist="38100" dir="2700000" algn="tl">
                    <a:srgbClr val="000000">
                      <a:alpha val="43137"/>
                    </a:srgbClr>
                  </a:outerShdw>
                </a:effectLst>
              </a:rPr>
              <a:t>m</a:t>
            </a:r>
            <a:r>
              <a:rPr lang="en-US" sz="2100" b="1" u="sng" dirty="0" err="1">
                <a:effectLst>
                  <a:outerShdw blurRad="38100" dist="38100" dir="2700000" algn="tl">
                    <a:srgbClr val="000000">
                      <a:alpha val="43137"/>
                    </a:srgbClr>
                  </a:outerShdw>
                </a:effectLst>
              </a:rPr>
              <a:t>ouvoir</a:t>
            </a:r>
            <a:r>
              <a:rPr lang="en-US" sz="2100" b="1" dirty="0">
                <a:effectLst>
                  <a:outerShdw blurRad="38100" dist="38100" dir="2700000" algn="tl">
                    <a:srgbClr val="000000">
                      <a:alpha val="43137"/>
                    </a:srgbClr>
                  </a:outerShdw>
                </a:effectLst>
              </a:rPr>
              <a:t>, </a:t>
            </a:r>
            <a:r>
              <a:rPr lang="en-US" sz="2100" b="1" dirty="0" err="1">
                <a:effectLst>
                  <a:outerShdw blurRad="38100" dist="38100" dir="2700000" algn="tl">
                    <a:srgbClr val="000000">
                      <a:alpha val="43137"/>
                    </a:srgbClr>
                  </a:outerShdw>
                </a:effectLst>
              </a:rPr>
              <a:t>p</a:t>
            </a:r>
            <a:r>
              <a:rPr lang="en-US" sz="2100" b="1" u="sng" dirty="0" err="1">
                <a:effectLst>
                  <a:outerShdw blurRad="38100" dist="38100" dir="2700000" algn="tl">
                    <a:srgbClr val="000000">
                      <a:alpha val="43137"/>
                    </a:srgbClr>
                  </a:outerShdw>
                </a:effectLst>
              </a:rPr>
              <a:t>ouvoir</a:t>
            </a:r>
            <a:r>
              <a:rPr lang="en-US" sz="2100" b="1" dirty="0">
                <a:effectLst>
                  <a:outerShdw blurRad="38100" dist="38100" dir="2700000" algn="tl">
                    <a:srgbClr val="000000">
                      <a:alpha val="43137"/>
                    </a:srgbClr>
                  </a:outerShdw>
                </a:effectLst>
              </a:rPr>
              <a:t>, </a:t>
            </a:r>
            <a:r>
              <a:rPr lang="en-US" sz="2100" b="1" dirty="0" err="1">
                <a:effectLst>
                  <a:outerShdw blurRad="38100" dist="38100" dir="2700000" algn="tl">
                    <a:srgbClr val="000000">
                      <a:alpha val="43137"/>
                    </a:srgbClr>
                  </a:outerShdw>
                </a:effectLst>
              </a:rPr>
              <a:t>b</a:t>
            </a:r>
            <a:r>
              <a:rPr lang="en-US" sz="2100" b="1" u="sng" dirty="0" err="1">
                <a:effectLst>
                  <a:outerShdw blurRad="38100" dist="38100" dir="2700000" algn="tl">
                    <a:srgbClr val="000000">
                      <a:alpha val="43137"/>
                    </a:srgbClr>
                  </a:outerShdw>
                </a:effectLst>
              </a:rPr>
              <a:t>oire</a:t>
            </a:r>
            <a:r>
              <a:rPr lang="en-US" sz="2100" b="1" dirty="0">
                <a:effectLst>
                  <a:outerShdw blurRad="38100" dist="38100" dir="2700000" algn="tl">
                    <a:srgbClr val="000000">
                      <a:alpha val="43137"/>
                    </a:srgbClr>
                  </a:outerShdw>
                </a:effectLst>
              </a:rPr>
              <a:t>, </a:t>
            </a:r>
            <a:r>
              <a:rPr lang="en-US" sz="2100" b="1" dirty="0" err="1">
                <a:effectLst>
                  <a:outerShdw blurRad="38100" dist="38100" dir="2700000" algn="tl">
                    <a:srgbClr val="000000">
                      <a:alpha val="43137"/>
                    </a:srgbClr>
                  </a:outerShdw>
                </a:effectLst>
              </a:rPr>
              <a:t>cr</a:t>
            </a:r>
            <a:r>
              <a:rPr lang="en-US" sz="2100" b="1" u="sng" dirty="0" err="1">
                <a:effectLst>
                  <a:outerShdw blurRad="38100" dist="38100" dir="2700000" algn="tl">
                    <a:srgbClr val="000000">
                      <a:alpha val="43137"/>
                    </a:srgbClr>
                  </a:outerShdw>
                </a:effectLst>
              </a:rPr>
              <a:t>oire</a:t>
            </a:r>
            <a:r>
              <a:rPr lang="en-US" sz="2100" b="1" dirty="0">
                <a:effectLst>
                  <a:outerShdw blurRad="38100" dist="38100" dir="2700000" algn="tl">
                    <a:srgbClr val="000000">
                      <a:alpha val="43137"/>
                    </a:srgbClr>
                  </a:outerShdw>
                </a:effectLst>
              </a:rPr>
              <a:t> → </a:t>
            </a:r>
            <a:r>
              <a:rPr lang="en-US" sz="2100" b="1" dirty="0">
                <a:solidFill>
                  <a:srgbClr val="FF0000"/>
                </a:solidFill>
                <a:effectLst>
                  <a:outerShdw blurRad="38100" dist="38100" dir="2700000" algn="tl">
                    <a:srgbClr val="000000">
                      <a:alpha val="43137"/>
                    </a:srgbClr>
                  </a:outerShdw>
                </a:effectLst>
              </a:rPr>
              <a:t>-us</a:t>
            </a:r>
            <a:r>
              <a:rPr lang="en-US" sz="2100" b="1" dirty="0">
                <a:effectLst>
                  <a:outerShdw blurRad="38100" dist="38100" dir="2700000" algn="tl">
                    <a:srgbClr val="000000">
                      <a:alpha val="43137"/>
                    </a:srgbClr>
                  </a:outerShdw>
                </a:effectLst>
              </a:rPr>
              <a:t>;</a:t>
            </a:r>
          </a:p>
          <a:p>
            <a:pPr algn="ctr">
              <a:lnSpc>
                <a:spcPct val="120000"/>
              </a:lnSpc>
              <a:spcBef>
                <a:spcPts val="0"/>
              </a:spcBef>
            </a:pPr>
            <a:r>
              <a:rPr lang="uk-UA" sz="2100" b="1" dirty="0">
                <a:effectLst>
                  <a:outerShdw blurRad="38100" dist="38100" dir="2700000" algn="tl">
                    <a:srgbClr val="000000">
                      <a:alpha val="43137"/>
                    </a:srgbClr>
                  </a:outerShdw>
                </a:effectLst>
              </a:rPr>
              <a:t>на -</a:t>
            </a:r>
            <a:r>
              <a:rPr lang="en-US" sz="2100" b="1" dirty="0" err="1">
                <a:effectLst>
                  <a:outerShdw blurRad="38100" dist="38100" dir="2700000" algn="tl">
                    <a:srgbClr val="000000">
                      <a:alpha val="43137"/>
                    </a:srgbClr>
                  </a:outerShdw>
                </a:effectLst>
              </a:rPr>
              <a:t>aire</a:t>
            </a:r>
            <a:r>
              <a:rPr lang="en-US" sz="2100" b="1" dirty="0">
                <a:effectLst>
                  <a:outerShdw blurRad="38100" dist="38100" dir="2700000" algn="tl">
                    <a:srgbClr val="000000">
                      <a:alpha val="43137"/>
                    </a:srgbClr>
                  </a:outerShdw>
                </a:effectLst>
              </a:rPr>
              <a:t>: </a:t>
            </a:r>
            <a:r>
              <a:rPr lang="en-US" sz="2100" b="1" dirty="0" err="1">
                <a:effectLst>
                  <a:outerShdw blurRad="38100" dist="38100" dir="2700000" algn="tl">
                    <a:srgbClr val="000000">
                      <a:alpha val="43137"/>
                    </a:srgbClr>
                  </a:outerShdw>
                </a:effectLst>
              </a:rPr>
              <a:t>pl</a:t>
            </a:r>
            <a:r>
              <a:rPr lang="en-US" sz="2100" b="1" u="sng" dirty="0" err="1">
                <a:effectLst>
                  <a:outerShdw blurRad="38100" dist="38100" dir="2700000" algn="tl">
                    <a:srgbClr val="000000">
                      <a:alpha val="43137"/>
                    </a:srgbClr>
                  </a:outerShdw>
                </a:effectLst>
              </a:rPr>
              <a:t>aire</a:t>
            </a:r>
            <a:r>
              <a:rPr lang="en-US" sz="2100" b="1" dirty="0">
                <a:effectLst>
                  <a:outerShdw blurRad="38100" dist="38100" dir="2700000" algn="tl">
                    <a:srgbClr val="000000">
                      <a:alpha val="43137"/>
                    </a:srgbClr>
                  </a:outerShdw>
                </a:effectLst>
              </a:rPr>
              <a:t>, </a:t>
            </a:r>
            <a:r>
              <a:rPr lang="en-US" sz="2100" b="1" dirty="0" err="1">
                <a:effectLst>
                  <a:outerShdw blurRad="38100" dist="38100" dir="2700000" algn="tl">
                    <a:srgbClr val="000000">
                      <a:alpha val="43137"/>
                    </a:srgbClr>
                  </a:outerShdw>
                </a:effectLst>
              </a:rPr>
              <a:t>t</a:t>
            </a:r>
            <a:r>
              <a:rPr lang="en-US" sz="2100" b="1" u="sng" dirty="0" err="1">
                <a:effectLst>
                  <a:outerShdw blurRad="38100" dist="38100" dir="2700000" algn="tl">
                    <a:srgbClr val="000000">
                      <a:alpha val="43137"/>
                    </a:srgbClr>
                  </a:outerShdw>
                </a:effectLst>
              </a:rPr>
              <a:t>aire</a:t>
            </a:r>
            <a:r>
              <a:rPr lang="en-US" sz="2100" b="1" dirty="0">
                <a:effectLst>
                  <a:outerShdw blurRad="38100" dist="38100" dir="2700000" algn="tl">
                    <a:srgbClr val="000000">
                      <a:alpha val="43137"/>
                    </a:srgbClr>
                  </a:outerShdw>
                </a:effectLst>
              </a:rPr>
              <a:t> →</a:t>
            </a:r>
            <a:r>
              <a:rPr lang="en-US" sz="2100" b="1" dirty="0">
                <a:solidFill>
                  <a:srgbClr val="FF0000"/>
                </a:solidFill>
                <a:effectLst>
                  <a:outerShdw blurRad="38100" dist="38100" dir="2700000" algn="tl">
                    <a:srgbClr val="000000">
                      <a:alpha val="43137"/>
                    </a:srgbClr>
                  </a:outerShdw>
                </a:effectLst>
              </a:rPr>
              <a:t> -us</a:t>
            </a:r>
            <a:r>
              <a:rPr lang="en-US" sz="2100" b="1" dirty="0">
                <a:effectLst>
                  <a:outerShdw blurRad="38100" dist="38100" dir="2700000" algn="tl">
                    <a:srgbClr val="000000">
                      <a:alpha val="43137"/>
                    </a:srgbClr>
                  </a:outerShdw>
                </a:effectLst>
              </a:rPr>
              <a:t>;</a:t>
            </a:r>
          </a:p>
          <a:p>
            <a:pPr algn="ctr">
              <a:lnSpc>
                <a:spcPct val="120000"/>
              </a:lnSpc>
              <a:spcBef>
                <a:spcPts val="0"/>
              </a:spcBef>
            </a:pPr>
            <a:r>
              <a:rPr lang="en-US" sz="2100" b="1" dirty="0" err="1">
                <a:effectLst>
                  <a:outerShdw blurRad="38100" dist="38100" dir="2700000" algn="tl">
                    <a:srgbClr val="000000">
                      <a:alpha val="43137"/>
                    </a:srgbClr>
                  </a:outerShdw>
                </a:effectLst>
              </a:rPr>
              <a:t>cour</a:t>
            </a:r>
            <a:r>
              <a:rPr lang="en-US" sz="2100" b="1" u="sng" dirty="0" err="1">
                <a:effectLst>
                  <a:outerShdw blurRad="38100" dist="38100" dir="2700000" algn="tl">
                    <a:srgbClr val="000000">
                      <a:alpha val="43137"/>
                    </a:srgbClr>
                  </a:outerShdw>
                </a:effectLst>
              </a:rPr>
              <a:t>ir</a:t>
            </a:r>
            <a:r>
              <a:rPr lang="en-US" sz="2100" b="1" dirty="0">
                <a:effectLst>
                  <a:outerShdw blurRad="38100" dist="38100" dir="2700000" algn="tl">
                    <a:srgbClr val="000000">
                      <a:alpha val="43137"/>
                    </a:srgbClr>
                  </a:outerShdw>
                </a:effectLst>
              </a:rPr>
              <a:t>, </a:t>
            </a:r>
            <a:r>
              <a:rPr lang="en-US" sz="2100" b="1" dirty="0" err="1">
                <a:effectLst>
                  <a:outerShdw blurRad="38100" dist="38100" dir="2700000" algn="tl">
                    <a:srgbClr val="000000">
                      <a:alpha val="43137"/>
                    </a:srgbClr>
                  </a:outerShdw>
                </a:effectLst>
              </a:rPr>
              <a:t>accour</a:t>
            </a:r>
            <a:r>
              <a:rPr lang="en-US" sz="2100" b="1" u="sng" dirty="0" err="1">
                <a:effectLst>
                  <a:outerShdw blurRad="38100" dist="38100" dir="2700000" algn="tl">
                    <a:srgbClr val="000000">
                      <a:alpha val="43137"/>
                    </a:srgbClr>
                  </a:outerShdw>
                </a:effectLst>
              </a:rPr>
              <a:t>ir</a:t>
            </a:r>
            <a:r>
              <a:rPr lang="en-US" sz="2100" b="1" dirty="0">
                <a:effectLst>
                  <a:outerShdw blurRad="38100" dist="38100" dir="2700000" algn="tl">
                    <a:srgbClr val="000000">
                      <a:alpha val="43137"/>
                    </a:srgbClr>
                  </a:outerShdw>
                </a:effectLst>
              </a:rPr>
              <a:t>, </a:t>
            </a:r>
            <a:r>
              <a:rPr lang="en-US" sz="2100" b="1" dirty="0" err="1">
                <a:effectLst>
                  <a:outerShdw blurRad="38100" dist="38100" dir="2700000" algn="tl">
                    <a:srgbClr val="000000">
                      <a:alpha val="43137"/>
                    </a:srgbClr>
                  </a:outerShdw>
                </a:effectLst>
              </a:rPr>
              <a:t>concour</a:t>
            </a:r>
            <a:r>
              <a:rPr lang="en-US" sz="2100" b="1" u="sng" dirty="0" err="1">
                <a:effectLst>
                  <a:outerShdw blurRad="38100" dist="38100" dir="2700000" algn="tl">
                    <a:srgbClr val="000000">
                      <a:alpha val="43137"/>
                    </a:srgbClr>
                  </a:outerShdw>
                </a:effectLst>
              </a:rPr>
              <a:t>ir</a:t>
            </a:r>
            <a:r>
              <a:rPr lang="en-US" sz="2100" b="1" dirty="0">
                <a:effectLst>
                  <a:outerShdw blurRad="38100" dist="38100" dir="2700000" algn="tl">
                    <a:srgbClr val="000000">
                      <a:alpha val="43137"/>
                    </a:srgbClr>
                  </a:outerShdw>
                </a:effectLst>
              </a:rPr>
              <a:t>, </a:t>
            </a:r>
            <a:r>
              <a:rPr lang="en-US" sz="2100" b="1" dirty="0" err="1">
                <a:effectLst>
                  <a:outerShdw blurRad="38100" dist="38100" dir="2700000" algn="tl">
                    <a:srgbClr val="000000">
                      <a:alpha val="43137"/>
                    </a:srgbClr>
                  </a:outerShdw>
                </a:effectLst>
              </a:rPr>
              <a:t>parcour</a:t>
            </a:r>
            <a:r>
              <a:rPr lang="en-US" sz="2100" b="1" u="sng" dirty="0" err="1">
                <a:effectLst>
                  <a:outerShdw blurRad="38100" dist="38100" dir="2700000" algn="tl">
                    <a:srgbClr val="000000">
                      <a:alpha val="43137"/>
                    </a:srgbClr>
                  </a:outerShdw>
                </a:effectLst>
              </a:rPr>
              <a:t>ir</a:t>
            </a:r>
            <a:r>
              <a:rPr lang="en-US" sz="2100" b="1" dirty="0">
                <a:effectLst>
                  <a:outerShdw blurRad="38100" dist="38100" dir="2700000" algn="tl">
                    <a:srgbClr val="000000">
                      <a:alpha val="43137"/>
                    </a:srgbClr>
                  </a:outerShdw>
                </a:effectLst>
              </a:rPr>
              <a:t>, </a:t>
            </a:r>
            <a:r>
              <a:rPr lang="en-US" sz="2100" b="1" dirty="0" err="1">
                <a:effectLst>
                  <a:outerShdw blurRad="38100" dist="38100" dir="2700000" algn="tl">
                    <a:srgbClr val="000000">
                      <a:alpha val="43137"/>
                    </a:srgbClr>
                  </a:outerShdw>
                </a:effectLst>
              </a:rPr>
              <a:t>mour</a:t>
            </a:r>
            <a:r>
              <a:rPr lang="en-US" sz="2100" b="1" u="sng" dirty="0" err="1">
                <a:effectLst>
                  <a:outerShdw blurRad="38100" dist="38100" dir="2700000" algn="tl">
                    <a:srgbClr val="000000">
                      <a:alpha val="43137"/>
                    </a:srgbClr>
                  </a:outerShdw>
                </a:effectLst>
              </a:rPr>
              <a:t>ir</a:t>
            </a:r>
            <a:r>
              <a:rPr lang="en-US" sz="2100" b="1" dirty="0">
                <a:effectLst>
                  <a:outerShdw blurRad="38100" dist="38100" dir="2700000" algn="tl">
                    <a:srgbClr val="000000">
                      <a:alpha val="43137"/>
                    </a:srgbClr>
                  </a:outerShdw>
                </a:effectLst>
              </a:rPr>
              <a:t> → </a:t>
            </a:r>
            <a:r>
              <a:rPr lang="en-US" sz="2100" b="1" dirty="0">
                <a:solidFill>
                  <a:srgbClr val="FF0000"/>
                </a:solidFill>
                <a:effectLst>
                  <a:outerShdw blurRad="38100" dist="38100" dir="2700000" algn="tl">
                    <a:srgbClr val="000000">
                      <a:alpha val="43137"/>
                    </a:srgbClr>
                  </a:outerShdw>
                </a:effectLst>
              </a:rPr>
              <a:t>-us</a:t>
            </a:r>
            <a:r>
              <a:rPr lang="en-US" sz="2100" b="1" dirty="0">
                <a:effectLst>
                  <a:outerShdw blurRad="38100" dist="38100" dir="2700000" algn="tl">
                    <a:srgbClr val="000000">
                      <a:alpha val="43137"/>
                    </a:srgbClr>
                  </a:outerShdw>
                </a:effectLst>
              </a:rPr>
              <a:t>;</a:t>
            </a:r>
          </a:p>
          <a:p>
            <a:pPr algn="ctr">
              <a:lnSpc>
                <a:spcPct val="120000"/>
              </a:lnSpc>
              <a:spcBef>
                <a:spcPts val="0"/>
              </a:spcBef>
            </a:pPr>
            <a:r>
              <a:rPr lang="en-US" sz="2100" b="1" dirty="0" err="1">
                <a:effectLst>
                  <a:outerShdw blurRad="38100" dist="38100" dir="2700000" algn="tl">
                    <a:srgbClr val="000000">
                      <a:alpha val="43137"/>
                    </a:srgbClr>
                  </a:outerShdw>
                </a:effectLst>
              </a:rPr>
              <a:t>mou</a:t>
            </a:r>
            <a:r>
              <a:rPr lang="en-US" sz="2100" b="1" u="sng" dirty="0" err="1">
                <a:effectLst>
                  <a:outerShdw blurRad="38100" dist="38100" dir="2700000" algn="tl">
                    <a:srgbClr val="000000">
                      <a:alpha val="43137"/>
                    </a:srgbClr>
                  </a:outerShdw>
                </a:effectLst>
              </a:rPr>
              <a:t>dre</a:t>
            </a:r>
            <a:r>
              <a:rPr lang="en-US" sz="2100" b="1" dirty="0">
                <a:effectLst>
                  <a:outerShdw blurRad="38100" dist="38100" dir="2700000" algn="tl">
                    <a:srgbClr val="000000">
                      <a:alpha val="43137"/>
                    </a:srgbClr>
                  </a:outerShdw>
                </a:effectLst>
              </a:rPr>
              <a:t> → -</a:t>
            </a:r>
            <a:r>
              <a:rPr lang="en-US" sz="2100" b="1" dirty="0" err="1">
                <a:solidFill>
                  <a:srgbClr val="FF0000"/>
                </a:solidFill>
                <a:effectLst>
                  <a:outerShdw blurRad="38100" dist="38100" dir="2700000" algn="tl">
                    <a:srgbClr val="000000">
                      <a:alpha val="43137"/>
                    </a:srgbClr>
                  </a:outerShdw>
                </a:effectLst>
              </a:rPr>
              <a:t>lus</a:t>
            </a:r>
            <a:r>
              <a:rPr lang="en-US" sz="2100" b="1" dirty="0">
                <a:effectLst>
                  <a:outerShdw blurRad="38100" dist="38100" dir="2700000" algn="tl">
                    <a:srgbClr val="000000">
                      <a:alpha val="43137"/>
                    </a:srgbClr>
                  </a:outerShdw>
                </a:effectLst>
              </a:rPr>
              <a:t>;</a:t>
            </a:r>
          </a:p>
          <a:p>
            <a:endParaRPr lang="uk-UA" dirty="0"/>
          </a:p>
        </p:txBody>
      </p:sp>
      <p:sp>
        <p:nvSpPr>
          <p:cNvPr id="3" name="Заголовок 2"/>
          <p:cNvSpPr>
            <a:spLocks noGrp="1"/>
          </p:cNvSpPr>
          <p:nvPr>
            <p:ph type="title"/>
          </p:nvPr>
        </p:nvSpPr>
        <p:spPr/>
        <p:txBody>
          <a:bodyPr/>
          <a:lstStyle/>
          <a:p>
            <a:r>
              <a:rPr lang="uk-UA" dirty="0"/>
              <a:t>ЗАКІНЧЕННЯ З - </a:t>
            </a:r>
            <a:r>
              <a:rPr lang="en-US" dirty="0" smtClean="0"/>
              <a:t>u </a:t>
            </a:r>
            <a:endParaRPr lang="uk-UA" dirty="0"/>
          </a:p>
        </p:txBody>
      </p:sp>
      <p:sp>
        <p:nvSpPr>
          <p:cNvPr id="4" name="Объект 3"/>
          <p:cNvSpPr>
            <a:spLocks noGrp="1"/>
          </p:cNvSpPr>
          <p:nvPr>
            <p:ph sz="quarter" idx="14"/>
          </p:nvPr>
        </p:nvSpPr>
        <p:spPr>
          <a:xfrm>
            <a:off x="4648200" y="2204864"/>
            <a:ext cx="3452192" cy="3357736"/>
          </a:xfrm>
        </p:spPr>
        <p:txBody>
          <a:bodyPr>
            <a:noAutofit/>
          </a:bodyPr>
          <a:lstStyle/>
          <a:p>
            <a:pPr algn="ctr"/>
            <a:r>
              <a:rPr lang="en-US" b="1" dirty="0" err="1">
                <a:effectLst>
                  <a:outerShdw blurRad="38100" dist="38100" dir="2700000" algn="tl">
                    <a:srgbClr val="000000">
                      <a:alpha val="43137"/>
                    </a:srgbClr>
                  </a:outerShdw>
                </a:effectLst>
              </a:rPr>
              <a:t>réso</a:t>
            </a:r>
            <a:r>
              <a:rPr lang="en-US" b="1" u="sng" dirty="0" err="1">
                <a:effectLst>
                  <a:outerShdw blurRad="38100" dist="38100" dir="2700000" algn="tl">
                    <a:srgbClr val="000000">
                      <a:alpha val="43137"/>
                    </a:srgbClr>
                  </a:outerShdw>
                </a:effectLst>
              </a:rPr>
              <a:t>udre</a:t>
            </a:r>
            <a:r>
              <a:rPr lang="en-US" b="1" dirty="0">
                <a:effectLst>
                  <a:outerShdw blurRad="38100" dist="38100" dir="2700000" algn="tl">
                    <a:srgbClr val="000000">
                      <a:alpha val="43137"/>
                    </a:srgbClr>
                  </a:outerShdw>
                </a:effectLst>
              </a:rPr>
              <a:t> → </a:t>
            </a:r>
            <a:r>
              <a:rPr lang="en-US" b="1" dirty="0">
                <a:solidFill>
                  <a:srgbClr val="FF0000"/>
                </a:solidFill>
                <a:effectLst>
                  <a:outerShdw blurRad="38100" dist="38100" dir="2700000" algn="tl">
                    <a:srgbClr val="000000">
                      <a:alpha val="43137"/>
                    </a:srgbClr>
                  </a:outerShdw>
                </a:effectLst>
              </a:rPr>
              <a:t>-</a:t>
            </a:r>
            <a:r>
              <a:rPr lang="en-US" b="1" dirty="0" err="1">
                <a:solidFill>
                  <a:srgbClr val="FF0000"/>
                </a:solidFill>
                <a:effectLst>
                  <a:outerShdw blurRad="38100" dist="38100" dir="2700000" algn="tl">
                    <a:srgbClr val="000000">
                      <a:alpha val="43137"/>
                    </a:srgbClr>
                  </a:outerShdw>
                </a:effectLst>
              </a:rPr>
              <a:t>lus</a:t>
            </a:r>
            <a:r>
              <a:rPr lang="en-US" b="1" dirty="0">
                <a:effectLst>
                  <a:outerShdw blurRad="38100" dist="38100" dir="2700000" algn="tl">
                    <a:srgbClr val="000000">
                      <a:alpha val="43137"/>
                    </a:srgbClr>
                  </a:outerShdw>
                </a:effectLst>
              </a:rPr>
              <a:t>;</a:t>
            </a:r>
          </a:p>
          <a:p>
            <a:pPr algn="ctr"/>
            <a:r>
              <a:rPr lang="en-US" b="1" dirty="0">
                <a:effectLst>
                  <a:outerShdw blurRad="38100" dist="38100" dir="2700000" algn="tl">
                    <a:srgbClr val="000000">
                      <a:alpha val="43137"/>
                    </a:srgbClr>
                  </a:outerShdw>
                </a:effectLst>
              </a:rPr>
              <a:t>v</a:t>
            </a:r>
            <a:r>
              <a:rPr lang="en-US" b="1" u="sng" dirty="0">
                <a:effectLst>
                  <a:outerShdw blurRad="38100" dist="38100" dir="2700000" algn="tl">
                    <a:srgbClr val="000000">
                      <a:alpha val="43137"/>
                    </a:srgbClr>
                  </a:outerShdw>
                </a:effectLst>
              </a:rPr>
              <a:t>ivre</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surv</a:t>
            </a:r>
            <a:r>
              <a:rPr lang="en-US" b="1" u="sng" dirty="0" err="1">
                <a:effectLst>
                  <a:outerShdw blurRad="38100" dist="38100" dir="2700000" algn="tl">
                    <a:srgbClr val="000000">
                      <a:alpha val="43137"/>
                    </a:srgbClr>
                  </a:outerShdw>
                </a:effectLst>
              </a:rPr>
              <a:t>ivre</a:t>
            </a:r>
            <a:r>
              <a:rPr lang="en-US" b="1" dirty="0">
                <a:effectLst>
                  <a:outerShdw blurRad="38100" dist="38100" dir="2700000" algn="tl">
                    <a:srgbClr val="000000">
                      <a:alpha val="43137"/>
                    </a:srgbClr>
                  </a:outerShdw>
                </a:effectLst>
              </a:rPr>
              <a:t> → </a:t>
            </a:r>
            <a:r>
              <a:rPr lang="en-US" b="1" dirty="0">
                <a:solidFill>
                  <a:srgbClr val="FF0000"/>
                </a:solidFill>
                <a:effectLst>
                  <a:outerShdw blurRad="38100" dist="38100" dir="2700000" algn="tl">
                    <a:srgbClr val="000000">
                      <a:alpha val="43137"/>
                    </a:srgbClr>
                  </a:outerShdw>
                </a:effectLst>
              </a:rPr>
              <a:t>-</a:t>
            </a:r>
            <a:r>
              <a:rPr lang="en-US" b="1" dirty="0" err="1">
                <a:solidFill>
                  <a:srgbClr val="FF0000"/>
                </a:solidFill>
                <a:effectLst>
                  <a:outerShdw blurRad="38100" dist="38100" dir="2700000" algn="tl">
                    <a:srgbClr val="000000">
                      <a:alpha val="43137"/>
                    </a:srgbClr>
                  </a:outerShdw>
                </a:effectLst>
              </a:rPr>
              <a:t>écus</a:t>
            </a:r>
            <a:r>
              <a:rPr lang="en-US" b="1" dirty="0">
                <a:effectLst>
                  <a:outerShdw blurRad="38100" dist="38100" dir="2700000" algn="tl">
                    <a:srgbClr val="000000">
                      <a:alpha val="43137"/>
                    </a:srgbClr>
                  </a:outerShdw>
                </a:effectLst>
              </a:rPr>
              <a:t>;</a:t>
            </a:r>
          </a:p>
          <a:p>
            <a:pPr algn="ctr">
              <a:lnSpc>
                <a:spcPct val="100000"/>
              </a:lnSpc>
              <a:spcBef>
                <a:spcPts val="0"/>
              </a:spcBef>
            </a:pPr>
            <a:r>
              <a:rPr lang="en-US" b="1" dirty="0" err="1">
                <a:effectLst>
                  <a:outerShdw blurRad="38100" dist="38100" dir="2700000" algn="tl">
                    <a:srgbClr val="000000">
                      <a:alpha val="43137"/>
                    </a:srgbClr>
                  </a:outerShdw>
                </a:effectLst>
              </a:rPr>
              <a:t>concl</a:t>
            </a:r>
            <a:r>
              <a:rPr lang="en-US" b="1" u="sng" dirty="0" err="1">
                <a:effectLst>
                  <a:outerShdw blurRad="38100" dist="38100" dir="2700000" algn="tl">
                    <a:srgbClr val="000000">
                      <a:alpha val="43137"/>
                    </a:srgbClr>
                  </a:outerShdw>
                </a:effectLst>
              </a:rPr>
              <a:t>ure</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incl</a:t>
            </a:r>
            <a:r>
              <a:rPr lang="en-US" b="1" u="sng" dirty="0" err="1">
                <a:effectLst>
                  <a:outerShdw blurRad="38100" dist="38100" dir="2700000" algn="tl">
                    <a:srgbClr val="000000">
                      <a:alpha val="43137"/>
                    </a:srgbClr>
                  </a:outerShdw>
                </a:effectLst>
              </a:rPr>
              <a:t>ure</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excl</a:t>
            </a:r>
            <a:r>
              <a:rPr lang="en-US" b="1" u="sng" dirty="0" err="1">
                <a:effectLst>
                  <a:outerShdw blurRad="38100" dist="38100" dir="2700000" algn="tl">
                    <a:srgbClr val="000000">
                      <a:alpha val="43137"/>
                    </a:srgbClr>
                  </a:outerShdw>
                </a:effectLst>
              </a:rPr>
              <a:t>ure</a:t>
            </a:r>
            <a:r>
              <a:rPr lang="en-US" b="1" dirty="0">
                <a:effectLst>
                  <a:outerShdw blurRad="38100" dist="38100" dir="2700000" algn="tl">
                    <a:srgbClr val="000000">
                      <a:alpha val="43137"/>
                    </a:srgbClr>
                  </a:outerShdw>
                </a:effectLst>
              </a:rPr>
              <a:t> → -</a:t>
            </a:r>
            <a:r>
              <a:rPr lang="en-US" b="1" dirty="0">
                <a:solidFill>
                  <a:srgbClr val="FF0000"/>
                </a:solidFill>
                <a:effectLst>
                  <a:outerShdw blurRad="38100" dist="38100" dir="2700000" algn="tl">
                    <a:srgbClr val="000000">
                      <a:alpha val="43137"/>
                    </a:srgbClr>
                  </a:outerShdw>
                </a:effectLst>
              </a:rPr>
              <a:t>us</a:t>
            </a:r>
            <a:r>
              <a:rPr lang="en-US" b="1" dirty="0">
                <a:effectLst>
                  <a:outerShdw blurRad="38100" dist="38100" dir="2700000" algn="tl">
                    <a:srgbClr val="000000">
                      <a:alpha val="43137"/>
                    </a:srgbClr>
                  </a:outerShdw>
                </a:effectLst>
              </a:rPr>
              <a:t>;</a:t>
            </a:r>
          </a:p>
          <a:p>
            <a:pPr algn="ctr"/>
            <a:r>
              <a:rPr lang="uk-UA" b="1" dirty="0">
                <a:effectLst>
                  <a:outerShdw blurRad="38100" dist="38100" dir="2700000" algn="tl">
                    <a:srgbClr val="000000">
                      <a:alpha val="43137"/>
                    </a:srgbClr>
                  </a:outerShdw>
                </a:effectLst>
              </a:rPr>
              <a:t>на -</a:t>
            </a:r>
            <a:r>
              <a:rPr lang="en-US" b="1" dirty="0" err="1">
                <a:effectLst>
                  <a:outerShdw blurRad="38100" dist="38100" dir="2700000" algn="tl">
                    <a:srgbClr val="000000">
                      <a:alpha val="43137"/>
                    </a:srgbClr>
                  </a:outerShdw>
                </a:effectLst>
              </a:rPr>
              <a:t>aître</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conn</a:t>
            </a:r>
            <a:r>
              <a:rPr lang="en-US" b="1" u="sng" dirty="0" err="1">
                <a:effectLst>
                  <a:outerShdw blurRad="38100" dist="38100" dir="2700000" algn="tl">
                    <a:srgbClr val="000000">
                      <a:alpha val="43137"/>
                    </a:srgbClr>
                  </a:outerShdw>
                </a:effectLst>
              </a:rPr>
              <a:t>aître</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appar</a:t>
            </a:r>
            <a:r>
              <a:rPr lang="en-US" b="1" u="sng" dirty="0" err="1">
                <a:effectLst>
                  <a:outerShdw blurRad="38100" dist="38100" dir="2700000" algn="tl">
                    <a:srgbClr val="000000">
                      <a:alpha val="43137"/>
                    </a:srgbClr>
                  </a:outerShdw>
                </a:effectLst>
              </a:rPr>
              <a:t>aître</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dispar</a:t>
            </a:r>
            <a:r>
              <a:rPr lang="en-US" b="1" u="sng" dirty="0" err="1">
                <a:effectLst>
                  <a:outerShdw blurRad="38100" dist="38100" dir="2700000" algn="tl">
                    <a:srgbClr val="000000">
                      <a:alpha val="43137"/>
                    </a:srgbClr>
                  </a:outerShdw>
                </a:effectLst>
              </a:rPr>
              <a:t>aître</a:t>
            </a:r>
            <a:r>
              <a:rPr lang="en-US" b="1" dirty="0">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rPr>
              <a:t> -us</a:t>
            </a:r>
            <a:r>
              <a:rPr lang="en-US" b="1" dirty="0">
                <a:effectLst>
                  <a:outerShdw blurRad="38100" dist="38100" dir="2700000" algn="tl">
                    <a:srgbClr val="000000">
                      <a:alpha val="43137"/>
                    </a:srgbClr>
                  </a:outerShdw>
                </a:effectLst>
              </a:rPr>
              <a:t>;</a:t>
            </a:r>
          </a:p>
          <a:p>
            <a:pPr algn="ctr"/>
            <a:r>
              <a:rPr lang="en-US" b="1" dirty="0" err="1">
                <a:effectLst>
                  <a:outerShdw blurRad="38100" dist="38100" dir="2700000" algn="tl">
                    <a:srgbClr val="000000">
                      <a:alpha val="43137"/>
                    </a:srgbClr>
                  </a:outerShdw>
                </a:effectLst>
              </a:rPr>
              <a:t>fall</a:t>
            </a:r>
            <a:r>
              <a:rPr lang="en-US" b="1" u="sng" dirty="0" err="1">
                <a:effectLst>
                  <a:outerShdw blurRad="38100" dist="38100" dir="2700000" algn="tl">
                    <a:srgbClr val="000000">
                      <a:alpha val="43137"/>
                    </a:srgbClr>
                  </a:outerShdw>
                </a:effectLst>
              </a:rPr>
              <a:t>oir</a:t>
            </a:r>
            <a:r>
              <a:rPr lang="en-US" b="1" dirty="0">
                <a:effectLst>
                  <a:outerShdw blurRad="38100" dist="38100" dir="2700000" algn="tl">
                    <a:srgbClr val="000000">
                      <a:alpha val="43137"/>
                    </a:srgbClr>
                  </a:outerShdw>
                </a:effectLst>
              </a:rPr>
              <a:t> → -</a:t>
            </a:r>
            <a:r>
              <a:rPr lang="en-US" b="1" dirty="0" err="1">
                <a:effectLst>
                  <a:outerShdw blurRad="38100" dist="38100" dir="2700000" algn="tl">
                    <a:srgbClr val="000000">
                      <a:alpha val="43137"/>
                    </a:srgbClr>
                  </a:outerShdw>
                </a:effectLst>
              </a:rPr>
              <a:t>ut</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pl</a:t>
            </a:r>
            <a:r>
              <a:rPr lang="en-US" b="1" u="sng" dirty="0" err="1">
                <a:effectLst>
                  <a:outerShdw blurRad="38100" dist="38100" dir="2700000" algn="tl">
                    <a:srgbClr val="000000">
                      <a:alpha val="43137"/>
                    </a:srgbClr>
                  </a:outerShdw>
                </a:effectLst>
              </a:rPr>
              <a:t>euvoir</a:t>
            </a:r>
            <a:r>
              <a:rPr lang="en-US" b="1" dirty="0">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ut</a:t>
            </a:r>
            <a:r>
              <a:rPr lang="en-US" b="1" dirty="0">
                <a:solidFill>
                  <a:srgbClr val="FF0000"/>
                </a:solidFill>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a:t>
            </a:r>
            <a:r>
              <a:rPr lang="uk-UA" b="1" dirty="0" smtClean="0">
                <a:effectLst>
                  <a:outerShdw blurRad="38100" dist="38100" dir="2700000" algn="tl">
                    <a:srgbClr val="000000">
                      <a:alpha val="43137"/>
                    </a:srgbClr>
                  </a:outerShdw>
                </a:effectLst>
              </a:rPr>
              <a:t>в </a:t>
            </a:r>
            <a:r>
              <a:rPr lang="uk-UA" b="1" dirty="0">
                <a:effectLst>
                  <a:outerShdw blurRad="38100" dist="38100" dir="2700000" algn="tl">
                    <a:srgbClr val="000000">
                      <a:alpha val="43137"/>
                    </a:srgbClr>
                  </a:outerShdw>
                </a:effectLst>
              </a:rPr>
              <a:t>3 </a:t>
            </a:r>
            <a:r>
              <a:rPr lang="uk-UA" b="1" dirty="0" err="1" smtClean="0">
                <a:effectLst>
                  <a:outerShdw blurRad="38100" dist="38100" dir="2700000" algn="tl">
                    <a:srgbClr val="000000">
                      <a:alpha val="43137"/>
                    </a:srgbClr>
                  </a:outerShdw>
                </a:effectLst>
              </a:rPr>
              <a:t>ос.одн</a:t>
            </a:r>
            <a:r>
              <a:rPr lang="uk-UA" b="1" dirty="0" smtClean="0">
                <a:effectLst>
                  <a:outerShdw blurRad="38100" dist="38100" dir="2700000" algn="tl">
                    <a:srgbClr val="000000">
                      <a:alpha val="43137"/>
                    </a:srgbClr>
                  </a:outerShdw>
                </a:effectLst>
              </a:rPr>
              <a:t>.)</a:t>
            </a:r>
            <a:endParaRPr lang="uk-U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598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heel(1)">
                                      <p:cBhvr>
                                        <p:cTn id="21" dur="2000"/>
                                        <p:tgtEl>
                                          <p:spTgt spid="4">
                                            <p:txEl>
                                              <p:pRg st="0" end="0"/>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heel(1)">
                                      <p:cBhvr>
                                        <p:cTn id="24" dur="2000"/>
                                        <p:tgtEl>
                                          <p:spTgt spid="4">
                                            <p:txEl>
                                              <p:pRg st="1" end="1"/>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heel(1)">
                                      <p:cBhvr>
                                        <p:cTn id="27" dur="2000"/>
                                        <p:tgtEl>
                                          <p:spTgt spid="4">
                                            <p:txEl>
                                              <p:pRg st="2" end="2"/>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heel(1)">
                                      <p:cBhvr>
                                        <p:cTn id="30" dur="2000"/>
                                        <p:tgtEl>
                                          <p:spTgt spid="4">
                                            <p:txEl>
                                              <p:pRg st="3" end="3"/>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heel(1)">
                                      <p:cBhvr>
                                        <p:cTn id="33"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221</TotalTime>
  <Words>1440</Words>
  <Application>Microsoft Office PowerPoint</Application>
  <PresentationFormat>Экран (4:3)</PresentationFormat>
  <Paragraphs>253</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Кутюр</vt:lpstr>
      <vt:lpstr>“LES écrivains français”</vt:lpstr>
      <vt:lpstr>Презентация PowerPoint</vt:lpstr>
      <vt:lpstr>Презентация PowerPoint</vt:lpstr>
      <vt:lpstr>Презентация PowerPoint</vt:lpstr>
      <vt:lpstr>Презентация PowerPoint</vt:lpstr>
      <vt:lpstr>Passé simple</vt:lpstr>
      <vt:lpstr>Passé simple</vt:lpstr>
      <vt:lpstr>ЗАКІНЧЕННЯ З - І </vt:lpstr>
      <vt:lpstr>ЗАКІНЧЕННЯ З - u </vt:lpstr>
      <vt:lpstr>Passé simple</vt:lpstr>
      <vt:lpstr>Passé simple</vt:lpstr>
      <vt:lpstr>Passé simple</vt:lpstr>
      <vt:lpstr>Passé simple</vt:lpstr>
      <vt:lpstr>Prosper Mérimée.</vt:lpstr>
      <vt:lpstr>Презентация PowerPoint</vt:lpstr>
      <vt:lpstr>Презентация PowerPoint</vt:lpstr>
      <vt:lpstr>Prosper Merimée </vt:lpstr>
      <vt:lpstr>Презентация PowerPoint</vt:lpstr>
      <vt:lpstr> écrivain préféré </vt:lpstr>
      <vt:lpstr>Honoré de Balzac</vt:lpstr>
      <vt:lpstr>Honoré de Balzac</vt:lpstr>
      <vt:lpstr>Honoré de Balzac</vt:lpstr>
      <vt:lpstr>Honoré de Balzac</vt:lpstr>
      <vt:lpstr>jules verne</vt:lpstr>
      <vt:lpstr>jules verne</vt:lpstr>
      <vt:lpstr>jules verne</vt:lpstr>
      <vt:lpstr>jules verne</vt:lpstr>
      <vt:lpstr>Antoine de  Saint-Exupéry</vt:lpstr>
      <vt:lpstr>Antoine de  Saint-Exupéry</vt:lpstr>
      <vt:lpstr>Antoine de  Saint-Exupéry</vt:lpstr>
      <vt:lpstr>devoir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root</dc:creator>
  <cp:lastModifiedBy>root</cp:lastModifiedBy>
  <cp:revision>60</cp:revision>
  <dcterms:created xsi:type="dcterms:W3CDTF">2012-11-01T16:47:58Z</dcterms:created>
  <dcterms:modified xsi:type="dcterms:W3CDTF">2013-03-02T06:00:11Z</dcterms:modified>
</cp:coreProperties>
</file>