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57" r:id="rId12"/>
    <p:sldId id="258" r:id="rId13"/>
    <p:sldId id="259" r:id="rId14"/>
    <p:sldId id="260" r:id="rId15"/>
    <p:sldId id="261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9900"/>
    <a:srgbClr val="CDF2FF"/>
    <a:srgbClr val="FFFF99"/>
    <a:srgbClr val="FD9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5" autoAdjust="0"/>
    <p:restoredTop sz="92525" autoAdjust="0"/>
  </p:normalViewPr>
  <p:slideViewPr>
    <p:cSldViewPr>
      <p:cViewPr varScale="1">
        <p:scale>
          <a:sx n="73" d="100"/>
          <a:sy n="73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42A746-80D0-4671-AAB2-88EF67BC02D9}" type="datetimeFigureOut">
              <a:rPr lang="uk-UA" smtClean="0"/>
              <a:t>19.01.2012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0AD7B54-C4D7-469D-BCF6-C092B9C0FE5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0"/>
            <a:ext cx="7117180" cy="1470025"/>
          </a:xfrm>
          <a:ln>
            <a:noFill/>
          </a:ln>
        </p:spPr>
        <p:txBody>
          <a:bodyPr/>
          <a:lstStyle/>
          <a:p>
            <a:pPr algn="ctr"/>
            <a:r>
              <a:rPr lang="en-US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</a:t>
            </a:r>
            <a:r>
              <a:rPr lang="en-US" sz="9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</a:t>
            </a:r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9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</a:t>
            </a:r>
            <a:r>
              <a:rPr lang="en-US" sz="9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</a:t>
            </a:r>
            <a:r>
              <a:rPr lang="en-US" sz="9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</a:t>
            </a:r>
            <a:r>
              <a:rPr lang="en-US" sz="9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</a:t>
            </a:r>
            <a:r>
              <a:rPr lang="en-US" sz="9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</a:t>
            </a:r>
            <a:endParaRPr lang="uk-UA" sz="9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91"/>
          <a:stretch/>
        </p:blipFill>
        <p:spPr>
          <a:xfrm>
            <a:off x="1331640" y="1600200"/>
            <a:ext cx="6408712" cy="4565104"/>
          </a:xfrm>
          <a:prstGeom prst="rect">
            <a:avLst/>
          </a:prstGeom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  <p:extLst>
      <p:ext uri="{BB962C8B-B14F-4D97-AF65-F5344CB8AC3E}">
        <p14:creationId xmlns:p14="http://schemas.microsoft.com/office/powerpoint/2010/main" val="27773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7664" y="1628800"/>
            <a:ext cx="6192688" cy="453650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332656"/>
            <a:ext cx="71160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Le </a:t>
            </a:r>
            <a:r>
              <a:rPr lang="en-US" sz="6000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ciel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est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nuageux</a:t>
            </a:r>
            <a:endParaRPr lang="en-US" sz="6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927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027" y="1407664"/>
            <a:ext cx="6480720" cy="5184576"/>
          </a:xfrm>
          <a:prstGeom prst="rect">
            <a:avLst/>
          </a:prstGeom>
          <a:effectLst>
            <a:innerShdw blurRad="114300">
              <a:schemeClr val="tx2">
                <a:lumMod val="50000"/>
              </a:schemeClr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07504" y="207335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Les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saisons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et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les</a:t>
            </a:r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mois</a:t>
            </a:r>
            <a:endParaRPr lang="uk-UA" sz="6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507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049" y="0"/>
            <a:ext cx="4497224" cy="1113254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Le </a:t>
            </a:r>
            <a:r>
              <a:rPr lang="en-US" sz="6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printemps</a:t>
            </a:r>
            <a:endParaRPr lang="uk-UA" sz="6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48064" y="3287018"/>
            <a:ext cx="3481387" cy="25302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92696"/>
            <a:ext cx="5887888" cy="5472608"/>
          </a:xfrm>
        </p:spPr>
      </p:pic>
      <p:sp>
        <p:nvSpPr>
          <p:cNvPr id="8" name="Прямоугольник 7"/>
          <p:cNvSpPr/>
          <p:nvPr/>
        </p:nvSpPr>
        <p:spPr>
          <a:xfrm>
            <a:off x="2768" y="1916832"/>
            <a:ext cx="28803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i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</a:t>
            </a:r>
            <a:r>
              <a:rPr lang="en-US" sz="4800" i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ars</a:t>
            </a:r>
          </a:p>
          <a:p>
            <a:pPr algn="ctr"/>
            <a:r>
              <a:rPr lang="en-US" sz="4800" i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Avril</a:t>
            </a:r>
            <a:endParaRPr lang="en-US" sz="4800" i="1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800" i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</a:t>
            </a:r>
            <a:r>
              <a:rPr lang="en-US" sz="4800" i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ai </a:t>
            </a:r>
            <a:endParaRPr lang="uk-UA" sz="4800" i="1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8495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2448272" cy="1113254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L’</a:t>
            </a:r>
            <a:r>
              <a:rPr lang="fr-FR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été</a:t>
            </a:r>
            <a:endParaRPr lang="uk-UA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48064" y="5661248"/>
            <a:ext cx="529059" cy="65799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76672"/>
            <a:ext cx="6038056" cy="5616624"/>
          </a:xfrm>
        </p:spPr>
      </p:pic>
      <p:sp>
        <p:nvSpPr>
          <p:cNvPr id="7" name="Прямоугольник 6"/>
          <p:cNvSpPr/>
          <p:nvPr/>
        </p:nvSpPr>
        <p:spPr>
          <a:xfrm>
            <a:off x="4624" y="2096953"/>
            <a:ext cx="27322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i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Juin</a:t>
            </a:r>
            <a:endParaRPr lang="en-US" sz="4800" i="1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800" b="1" i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Juillet</a:t>
            </a:r>
            <a:endParaRPr lang="en-US" sz="4800" b="1" i="1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800" b="1" i="1" dirty="0" err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Aout</a:t>
            </a:r>
            <a:endParaRPr lang="uk-UA" sz="4800" b="1" i="1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3137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4916962" cy="1113254"/>
          </a:xfrm>
        </p:spPr>
        <p:txBody>
          <a:bodyPr>
            <a:no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L’automne</a:t>
            </a: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8172400" y="6309320"/>
            <a:ext cx="62845" cy="161352"/>
          </a:xfrm>
        </p:spPr>
        <p:txBody>
          <a:bodyPr>
            <a:normAutofit fontScale="40000" lnSpcReduction="20000"/>
          </a:bodyPr>
          <a:lstStyle/>
          <a:p>
            <a:endParaRPr lang="uk-UA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3203848" y="692696"/>
            <a:ext cx="5832648" cy="5688632"/>
          </a:xfrm>
        </p:spPr>
      </p:pic>
      <p:sp>
        <p:nvSpPr>
          <p:cNvPr id="4" name="Прямоугольник 3"/>
          <p:cNvSpPr/>
          <p:nvPr/>
        </p:nvSpPr>
        <p:spPr>
          <a:xfrm>
            <a:off x="-207750" y="2276872"/>
            <a:ext cx="36724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i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Septembre</a:t>
            </a:r>
            <a:endParaRPr lang="en-US" sz="4800" i="1" dirty="0" smtClean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800" i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Octobre</a:t>
            </a:r>
            <a:endParaRPr lang="en-US" sz="4800" i="1" dirty="0" smtClean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r>
              <a:rPr lang="en-US" sz="4800" i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Novembre</a:t>
            </a:r>
            <a:endParaRPr lang="uk-UA" sz="4800" i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3014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3481387" cy="1113254"/>
          </a:xfrm>
        </p:spPr>
        <p:txBody>
          <a:bodyPr/>
          <a:lstStyle/>
          <a:p>
            <a:r>
              <a:rPr lang="en-US" sz="5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L’hiver</a:t>
            </a:r>
            <a:endParaRPr lang="uk-UA" sz="5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211960" y="4005064"/>
            <a:ext cx="278869" cy="1025448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2987824" y="692696"/>
            <a:ext cx="5832648" cy="5616624"/>
          </a:xfrm>
        </p:spPr>
      </p:pic>
      <p:sp>
        <p:nvSpPr>
          <p:cNvPr id="6" name="Прямоугольник 5"/>
          <p:cNvSpPr/>
          <p:nvPr/>
        </p:nvSpPr>
        <p:spPr>
          <a:xfrm>
            <a:off x="-108520" y="2060848"/>
            <a:ext cx="31730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i="1" dirty="0" smtClean="0">
                <a:solidFill>
                  <a:srgbClr val="CDF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</a:t>
            </a:r>
            <a:r>
              <a:rPr lang="fr-FR" sz="4000" b="1" i="1" dirty="0" smtClean="0">
                <a:solidFill>
                  <a:srgbClr val="CDF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é</a:t>
            </a:r>
            <a:r>
              <a:rPr lang="en-US" sz="4800" i="1" dirty="0" err="1" smtClean="0">
                <a:solidFill>
                  <a:srgbClr val="CDF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cembre</a:t>
            </a:r>
            <a:endParaRPr lang="en-US" sz="4800" i="1" dirty="0" smtClean="0">
              <a:solidFill>
                <a:srgbClr val="CDF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800" i="1" dirty="0" err="1" smtClean="0">
                <a:solidFill>
                  <a:srgbClr val="CDF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Janvier</a:t>
            </a:r>
            <a:endParaRPr lang="en-US" sz="4800" i="1" dirty="0" smtClean="0">
              <a:solidFill>
                <a:srgbClr val="CDF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800" i="1" dirty="0" smtClean="0">
                <a:solidFill>
                  <a:srgbClr val="CDF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</a:t>
            </a:r>
            <a:r>
              <a:rPr lang="fr-FR" sz="4000" b="1" i="1" dirty="0" smtClean="0">
                <a:solidFill>
                  <a:srgbClr val="CDF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é</a:t>
            </a:r>
            <a:r>
              <a:rPr lang="en-US" sz="4800" i="1" dirty="0" err="1" smtClean="0">
                <a:solidFill>
                  <a:srgbClr val="CDF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vrier</a:t>
            </a:r>
            <a:endParaRPr lang="uk-UA" sz="4800" i="1" dirty="0">
              <a:solidFill>
                <a:srgbClr val="CDF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1757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6224" y="277196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Le </a:t>
            </a:r>
            <a:r>
              <a:rPr lang="en-US" sz="72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soleil</a:t>
            </a:r>
            <a:r>
              <a:rPr lang="en-US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72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brille</a:t>
            </a:r>
            <a:endParaRPr lang="en-US" sz="7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340768"/>
            <a:ext cx="4896544" cy="43370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4" name="Прямоугольник 3"/>
          <p:cNvSpPr/>
          <p:nvPr/>
        </p:nvSpPr>
        <p:spPr>
          <a:xfrm>
            <a:off x="1393853" y="5677796"/>
            <a:ext cx="63113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Il fait du </a:t>
            </a:r>
            <a:r>
              <a:rPr lang="en-US" sz="7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soleil</a:t>
            </a:r>
            <a:endParaRPr lang="en-US" sz="7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754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39"/>
          <a:stretch/>
        </p:blipFill>
        <p:spPr bwMode="auto">
          <a:xfrm>
            <a:off x="1642938" y="1411695"/>
            <a:ext cx="5904656" cy="482453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91780" y="211366"/>
            <a:ext cx="417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Il </a:t>
            </a:r>
            <a:r>
              <a:rPr lang="en-US" sz="7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pleut</a:t>
            </a:r>
            <a:endParaRPr lang="en-US" sz="7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296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608" y="1556792"/>
            <a:ext cx="648072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74259" y="220524"/>
            <a:ext cx="339548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Il </a:t>
            </a:r>
            <a:r>
              <a:rPr lang="en-US" sz="7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neige</a:t>
            </a:r>
            <a:endParaRPr lang="en-US" sz="7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914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6062" y="1587492"/>
            <a:ext cx="6480720" cy="523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1887" y="5585464"/>
            <a:ext cx="499848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Il fait du </a:t>
            </a:r>
            <a:r>
              <a:rPr lang="en-US" sz="6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vent</a:t>
            </a:r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19872" y="188640"/>
            <a:ext cx="54617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Le vent </a:t>
            </a:r>
            <a:r>
              <a:rPr lang="en-US" sz="6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souffle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404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5656" y="1484784"/>
            <a:ext cx="6120680" cy="482453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90341" y="260648"/>
            <a:ext cx="416331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Un </a:t>
            </a:r>
            <a:r>
              <a:rPr lang="en-US" sz="66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orage</a:t>
            </a:r>
            <a:r>
              <a:rPr lang="en-US" sz="6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endParaRPr lang="en-US" sz="6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3671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7664" y="1276311"/>
            <a:ext cx="6048672" cy="510501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260648"/>
            <a:ext cx="69797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Il </a:t>
            </a:r>
            <a:r>
              <a:rPr lang="en-US" sz="6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y a du </a:t>
            </a:r>
            <a:r>
              <a:rPr lang="en-US" sz="6000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brouillard</a:t>
            </a:r>
            <a:endParaRPr lang="en-US" sz="6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1579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124744"/>
            <a:ext cx="748883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67744" y="141824"/>
            <a:ext cx="476765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Il fait </a:t>
            </a:r>
            <a:r>
              <a:rPr lang="en-US" sz="7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froid</a:t>
            </a:r>
            <a:endParaRPr lang="en-US" sz="7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686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1196753"/>
            <a:ext cx="5832648" cy="518457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81262" y="0"/>
            <a:ext cx="53094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rgbClr val="CC6600"/>
                </a:solidFill>
                <a:latin typeface="Aharoni" pitchFamily="2" charset="-79"/>
                <a:cs typeface="Aharoni" pitchFamily="2" charset="-79"/>
              </a:rPr>
              <a:t>Il fait </a:t>
            </a:r>
            <a:r>
              <a:rPr lang="en-US" sz="7200" dirty="0" err="1" smtClean="0">
                <a:solidFill>
                  <a:srgbClr val="CC6600"/>
                </a:solidFill>
                <a:latin typeface="Aharoni" pitchFamily="2" charset="-79"/>
                <a:cs typeface="Aharoni" pitchFamily="2" charset="-79"/>
              </a:rPr>
              <a:t>chaud</a:t>
            </a:r>
            <a:endParaRPr lang="en-US" sz="7200" dirty="0">
              <a:solidFill>
                <a:srgbClr val="CC66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3602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1370</TotalTime>
  <Words>67</Words>
  <Application>Microsoft Office PowerPoint</Application>
  <PresentationFormat>Экран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Spring</vt:lpstr>
      <vt:lpstr>Le temps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Le printemps</vt:lpstr>
      <vt:lpstr>L’été</vt:lpstr>
      <vt:lpstr>L’automne</vt:lpstr>
      <vt:lpstr>L’hiver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temps</dc:title>
  <dc:creator>root</dc:creator>
  <cp:lastModifiedBy>root</cp:lastModifiedBy>
  <cp:revision>36</cp:revision>
  <dcterms:created xsi:type="dcterms:W3CDTF">2012-01-18T13:41:18Z</dcterms:created>
  <dcterms:modified xsi:type="dcterms:W3CDTF">2012-01-19T21:54:52Z</dcterms:modified>
</cp:coreProperties>
</file>