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61" r:id="rId4"/>
    <p:sldId id="259" r:id="rId5"/>
    <p:sldId id="288" r:id="rId6"/>
    <p:sldId id="273" r:id="rId7"/>
    <p:sldId id="260" r:id="rId8"/>
    <p:sldId id="293" r:id="rId9"/>
    <p:sldId id="275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89" r:id="rId19"/>
    <p:sldId id="271" r:id="rId20"/>
    <p:sldId id="294" r:id="rId21"/>
    <p:sldId id="274" r:id="rId22"/>
    <p:sldId id="282" r:id="rId23"/>
    <p:sldId id="295" r:id="rId24"/>
    <p:sldId id="276" r:id="rId25"/>
    <p:sldId id="285" r:id="rId26"/>
    <p:sldId id="277" r:id="rId27"/>
    <p:sldId id="296" r:id="rId28"/>
    <p:sldId id="283" r:id="rId29"/>
    <p:sldId id="280" r:id="rId30"/>
    <p:sldId id="284" r:id="rId31"/>
    <p:sldId id="281" r:id="rId32"/>
    <p:sldId id="286" r:id="rId33"/>
    <p:sldId id="290" r:id="rId34"/>
    <p:sldId id="291" r:id="rId35"/>
    <p:sldId id="278" r:id="rId36"/>
    <p:sldId id="292" r:id="rId37"/>
    <p:sldId id="279" r:id="rId38"/>
    <p:sldId id="287" r:id="rId39"/>
    <p:sldId id="29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3" autoAdjust="0"/>
    <p:restoredTop sz="94660"/>
  </p:normalViewPr>
  <p:slideViewPr>
    <p:cSldViewPr snapToGrid="0">
      <p:cViewPr>
        <p:scale>
          <a:sx n="82" d="100"/>
          <a:sy n="82" d="100"/>
        </p:scale>
        <p:origin x="-714" y="-7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plosion val="4"/>
          </c:dPt>
          <c:dPt>
            <c:idx val="1"/>
            <c:invertIfNegative val="0"/>
            <c:bubble3D val="0"/>
            <c:explosion val="4"/>
          </c:dPt>
          <c:dPt>
            <c:idx val="2"/>
            <c:invertIfNegative val="0"/>
            <c:bubble3D val="0"/>
          </c:dPt>
          <c:cat>
            <c:strRef>
              <c:f>Лист1!$A$2:$A$5</c:f>
              <c:strCache>
                <c:ptCount val="3"/>
                <c:pt idx="0">
                  <c:v>високий</c:v>
                </c:pt>
                <c:pt idx="1">
                  <c:v>достатній </c:v>
                </c:pt>
                <c:pt idx="2">
                  <c:v>середній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</c:v>
                </c:pt>
                <c:pt idx="1">
                  <c:v>40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28950656"/>
        <c:axId val="128952192"/>
        <c:axId val="0"/>
      </c:bar3DChart>
      <c:catAx>
        <c:axId val="128950656"/>
        <c:scaling>
          <c:orientation val="minMax"/>
        </c:scaling>
        <c:delete val="0"/>
        <c:axPos val="b"/>
        <c:majorTickMark val="out"/>
        <c:minorTickMark val="none"/>
        <c:tickLblPos val="nextTo"/>
        <c:crossAx val="128952192"/>
        <c:crosses val="autoZero"/>
        <c:auto val="1"/>
        <c:lblAlgn val="ctr"/>
        <c:lblOffset val="100"/>
        <c:noMultiLvlLbl val="0"/>
      </c:catAx>
      <c:valAx>
        <c:axId val="128952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8950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276630276287929E-2"/>
          <c:y val="4.666173944657942E-2"/>
          <c:w val="0.64278861881395255"/>
          <c:h val="0.8456355263599379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вокальні колективи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</c:v>
                </c:pt>
                <c:pt idx="1">
                  <c:v>40</c:v>
                </c:pt>
                <c:pt idx="2">
                  <c:v>48</c:v>
                </c:pt>
                <c:pt idx="3">
                  <c:v>70</c:v>
                </c:pt>
                <c:pt idx="4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хореографія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30</c:v>
                </c:pt>
                <c:pt idx="1">
                  <c:v>32</c:v>
                </c:pt>
                <c:pt idx="2">
                  <c:v>40</c:v>
                </c:pt>
                <c:pt idx="3">
                  <c:v>45</c:v>
                </c:pt>
                <c:pt idx="4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4333440"/>
        <c:axId val="164334976"/>
        <c:axId val="146172544"/>
      </c:bar3DChart>
      <c:catAx>
        <c:axId val="164333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4334976"/>
        <c:crosses val="autoZero"/>
        <c:auto val="1"/>
        <c:lblAlgn val="ctr"/>
        <c:lblOffset val="100"/>
        <c:noMultiLvlLbl val="0"/>
      </c:catAx>
      <c:valAx>
        <c:axId val="164334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4333440"/>
        <c:crosses val="autoZero"/>
        <c:crossBetween val="between"/>
      </c:valAx>
      <c:serAx>
        <c:axId val="146172544"/>
        <c:scaling>
          <c:orientation val="minMax"/>
        </c:scaling>
        <c:delete val="1"/>
        <c:axPos val="b"/>
        <c:majorTickMark val="out"/>
        <c:minorTickMark val="none"/>
        <c:tickLblPos val="nextTo"/>
        <c:crossAx val="164334976"/>
        <c:crosses val="autoZero"/>
      </c:serAx>
    </c:plotArea>
    <c:legend>
      <c:legendPos val="r"/>
      <c:layout>
        <c:manualLayout>
          <c:xMode val="edge"/>
          <c:yMode val="edge"/>
          <c:x val="0.67262884764827524"/>
          <c:y val="0.7858426909894648"/>
          <c:w val="0.24718987255791888"/>
          <c:h val="0.1237262235563545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AA8FB9-0486-4045-BDBE-7211C9B67FF9}" type="doc">
      <dgm:prSet loTypeId="urn:microsoft.com/office/officeart/2005/8/layout/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6CD7770-3C78-4EB4-A3A9-4C24F294C1B4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chemeClr val="accent2">
                  <a:lumMod val="50000"/>
                </a:schemeClr>
              </a:solidFill>
            </a:rPr>
            <a:t>Удосконалення педагогічної техніки володіння інноваційними технологіями</a:t>
          </a:r>
          <a:endParaRPr lang="uk-UA" sz="1800" b="1" i="1" dirty="0">
            <a:solidFill>
              <a:schemeClr val="accent2">
                <a:lumMod val="50000"/>
              </a:schemeClr>
            </a:solidFill>
          </a:endParaRPr>
        </a:p>
      </dgm:t>
    </dgm:pt>
    <dgm:pt modelId="{134D8B26-34EF-4EB3-A15C-D4F3683A013E}" type="parTrans" cxnId="{F7C403B9-0414-4DDB-B447-599FE348F8A6}">
      <dgm:prSet/>
      <dgm:spPr/>
      <dgm:t>
        <a:bodyPr/>
        <a:lstStyle/>
        <a:p>
          <a:endParaRPr lang="uk-UA"/>
        </a:p>
      </dgm:t>
    </dgm:pt>
    <dgm:pt modelId="{D410C34A-8AFB-4681-B213-966EE3D51E68}" type="sibTrans" cxnId="{F7C403B9-0414-4DDB-B447-599FE348F8A6}">
      <dgm:prSet/>
      <dgm:spPr/>
      <dgm:t>
        <a:bodyPr/>
        <a:lstStyle/>
        <a:p>
          <a:endParaRPr lang="uk-UA"/>
        </a:p>
      </dgm:t>
    </dgm:pt>
    <dgm:pt modelId="{FFB000C6-5C50-4850-971C-250D2801A06B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chemeClr val="accent2">
                  <a:lumMod val="50000"/>
                </a:schemeClr>
              </a:solidFill>
            </a:rPr>
            <a:t>Робота з нормативно-правовою  документацією, методичною літературою</a:t>
          </a:r>
          <a:endParaRPr lang="uk-UA" sz="1800" b="1" i="1" dirty="0">
            <a:solidFill>
              <a:schemeClr val="accent2">
                <a:lumMod val="50000"/>
              </a:schemeClr>
            </a:solidFill>
          </a:endParaRPr>
        </a:p>
      </dgm:t>
    </dgm:pt>
    <dgm:pt modelId="{23D01EF8-42CA-42F0-83AB-427FCB7B4181}" type="parTrans" cxnId="{0817361C-F9FE-4ACC-987D-DC782E867A6E}">
      <dgm:prSet/>
      <dgm:spPr/>
      <dgm:t>
        <a:bodyPr/>
        <a:lstStyle/>
        <a:p>
          <a:endParaRPr lang="uk-UA"/>
        </a:p>
      </dgm:t>
    </dgm:pt>
    <dgm:pt modelId="{EBD148DB-ED4C-45DB-83AC-EB33955F3676}" type="sibTrans" cxnId="{0817361C-F9FE-4ACC-987D-DC782E867A6E}">
      <dgm:prSet/>
      <dgm:spPr/>
      <dgm:t>
        <a:bodyPr/>
        <a:lstStyle/>
        <a:p>
          <a:endParaRPr lang="uk-UA"/>
        </a:p>
      </dgm:t>
    </dgm:pt>
    <dgm:pt modelId="{4517CC84-CBEE-459E-9A81-BF8CB9FABE45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chemeClr val="accent2">
                  <a:lumMod val="50000"/>
                </a:schemeClr>
              </a:solidFill>
            </a:rPr>
            <a:t>Розробка матеріалів для публікацій</a:t>
          </a:r>
          <a:endParaRPr lang="uk-UA" sz="1800" b="1" i="1" dirty="0">
            <a:solidFill>
              <a:schemeClr val="accent2">
                <a:lumMod val="50000"/>
              </a:schemeClr>
            </a:solidFill>
          </a:endParaRPr>
        </a:p>
      </dgm:t>
    </dgm:pt>
    <dgm:pt modelId="{7ECDFE6F-14F7-4A4E-A709-710A26433C06}" type="parTrans" cxnId="{1CB96483-32E6-4B48-A27A-595C61DB490B}">
      <dgm:prSet/>
      <dgm:spPr/>
      <dgm:t>
        <a:bodyPr/>
        <a:lstStyle/>
        <a:p>
          <a:endParaRPr lang="uk-UA"/>
        </a:p>
      </dgm:t>
    </dgm:pt>
    <dgm:pt modelId="{08ADAF87-0409-4A24-A93E-3242C36A771A}" type="sibTrans" cxnId="{1CB96483-32E6-4B48-A27A-595C61DB490B}">
      <dgm:prSet/>
      <dgm:spPr/>
      <dgm:t>
        <a:bodyPr/>
        <a:lstStyle/>
        <a:p>
          <a:endParaRPr lang="uk-UA"/>
        </a:p>
      </dgm:t>
    </dgm:pt>
    <dgm:pt modelId="{E365C906-0E42-4137-A415-62EECF00F23C}">
      <dgm:prSet custT="1"/>
      <dgm:spPr/>
      <dgm:t>
        <a:bodyPr/>
        <a:lstStyle/>
        <a:p>
          <a:r>
            <a:rPr lang="uk-UA" sz="1800" b="1" i="1" dirty="0" smtClean="0">
              <a:solidFill>
                <a:schemeClr val="accent2">
                  <a:lumMod val="50000"/>
                </a:schemeClr>
              </a:solidFill>
            </a:rPr>
            <a:t>Курси підвищення кваліфікації,  участь у тренінгах, майстер-класах</a:t>
          </a:r>
          <a:endParaRPr lang="uk-UA" sz="1800" b="1" i="1" dirty="0">
            <a:solidFill>
              <a:schemeClr val="accent2">
                <a:lumMod val="50000"/>
              </a:schemeClr>
            </a:solidFill>
          </a:endParaRPr>
        </a:p>
      </dgm:t>
    </dgm:pt>
    <dgm:pt modelId="{6E0C204D-32B8-4BE0-9F60-784E6412E8CB}" type="parTrans" cxnId="{E1C31B98-4B40-4DA0-B2A5-13C6A17AA58C}">
      <dgm:prSet/>
      <dgm:spPr/>
      <dgm:t>
        <a:bodyPr/>
        <a:lstStyle/>
        <a:p>
          <a:endParaRPr lang="uk-UA"/>
        </a:p>
      </dgm:t>
    </dgm:pt>
    <dgm:pt modelId="{8B68A9CC-DA1B-45A1-A964-F47FADF32D5E}" type="sibTrans" cxnId="{E1C31B98-4B40-4DA0-B2A5-13C6A17AA58C}">
      <dgm:prSet/>
      <dgm:spPr/>
      <dgm:t>
        <a:bodyPr/>
        <a:lstStyle/>
        <a:p>
          <a:endParaRPr lang="uk-UA"/>
        </a:p>
      </dgm:t>
    </dgm:pt>
    <dgm:pt modelId="{7168D220-0DBD-44B5-8228-D50EF3DA2074}" type="pres">
      <dgm:prSet presAssocID="{26AA8FB9-0486-4045-BDBE-7211C9B67F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EC1B5BD-79EE-4053-BD46-5E5ABF649B25}" type="pres">
      <dgm:prSet presAssocID="{D6CD7770-3C78-4EB4-A3A9-4C24F294C1B4}" presName="parentLin" presStyleCnt="0"/>
      <dgm:spPr/>
    </dgm:pt>
    <dgm:pt modelId="{FC8B3EAC-BF0F-447E-B460-4BDAC2B1636D}" type="pres">
      <dgm:prSet presAssocID="{D6CD7770-3C78-4EB4-A3A9-4C24F294C1B4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C9BD7607-708A-4378-A75C-228CB6FDE3B6}" type="pres">
      <dgm:prSet presAssocID="{D6CD7770-3C78-4EB4-A3A9-4C24F294C1B4}" presName="parentText" presStyleLbl="node1" presStyleIdx="0" presStyleCnt="4" custScaleY="284798" custLinFactNeighborX="-2431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9CA6F3-1790-424C-A700-47B97E62E557}" type="pres">
      <dgm:prSet presAssocID="{D6CD7770-3C78-4EB4-A3A9-4C24F294C1B4}" presName="negativeSpace" presStyleCnt="0"/>
      <dgm:spPr/>
    </dgm:pt>
    <dgm:pt modelId="{55C2C12E-9F8A-4E88-9DEE-111CB8E5D51A}" type="pres">
      <dgm:prSet presAssocID="{D6CD7770-3C78-4EB4-A3A9-4C24F294C1B4}" presName="childText" presStyleLbl="conFgAcc1" presStyleIdx="0" presStyleCnt="4">
        <dgm:presLayoutVars>
          <dgm:bulletEnabled val="1"/>
        </dgm:presLayoutVars>
      </dgm:prSet>
      <dgm:spPr/>
    </dgm:pt>
    <dgm:pt modelId="{3B2E6575-452B-4634-89AF-7E4A663AE2D0}" type="pres">
      <dgm:prSet presAssocID="{D410C34A-8AFB-4681-B213-966EE3D51E68}" presName="spaceBetweenRectangles" presStyleCnt="0"/>
      <dgm:spPr/>
    </dgm:pt>
    <dgm:pt modelId="{235240FA-7E38-4B41-B20C-7E16AF560BC2}" type="pres">
      <dgm:prSet presAssocID="{FFB000C6-5C50-4850-971C-250D2801A06B}" presName="parentLin" presStyleCnt="0"/>
      <dgm:spPr/>
    </dgm:pt>
    <dgm:pt modelId="{AB620391-09FA-4434-A49C-5F92DCE44B66}" type="pres">
      <dgm:prSet presAssocID="{FFB000C6-5C50-4850-971C-250D2801A06B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3FB089F7-EA3D-4E28-A893-5932F2FD36DB}" type="pres">
      <dgm:prSet presAssocID="{FFB000C6-5C50-4850-971C-250D2801A06B}" presName="parentText" presStyleLbl="node1" presStyleIdx="1" presStyleCnt="4" custScaleY="28703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737A72-6704-4AB1-AC8D-30CD95793A3E}" type="pres">
      <dgm:prSet presAssocID="{FFB000C6-5C50-4850-971C-250D2801A06B}" presName="negativeSpace" presStyleCnt="0"/>
      <dgm:spPr/>
    </dgm:pt>
    <dgm:pt modelId="{1FA01077-5D8B-488C-894F-CCF4848C8C65}" type="pres">
      <dgm:prSet presAssocID="{FFB000C6-5C50-4850-971C-250D2801A06B}" presName="childText" presStyleLbl="conFgAcc1" presStyleIdx="1" presStyleCnt="4">
        <dgm:presLayoutVars>
          <dgm:bulletEnabled val="1"/>
        </dgm:presLayoutVars>
      </dgm:prSet>
      <dgm:spPr/>
    </dgm:pt>
    <dgm:pt modelId="{9B4A635D-F320-4462-975A-0698D23DACB0}" type="pres">
      <dgm:prSet presAssocID="{EBD148DB-ED4C-45DB-83AC-EB33955F3676}" presName="spaceBetweenRectangles" presStyleCnt="0"/>
      <dgm:spPr/>
    </dgm:pt>
    <dgm:pt modelId="{B5DF6966-FE2B-4332-98DA-A08DB1080B76}" type="pres">
      <dgm:prSet presAssocID="{4517CC84-CBEE-459E-9A81-BF8CB9FABE45}" presName="parentLin" presStyleCnt="0"/>
      <dgm:spPr/>
    </dgm:pt>
    <dgm:pt modelId="{BE3C5F9B-5698-451D-AD28-FBB9E518F365}" type="pres">
      <dgm:prSet presAssocID="{4517CC84-CBEE-459E-9A81-BF8CB9FABE45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C278236B-4B60-42A8-BC1B-4D3B11AD271A}" type="pres">
      <dgm:prSet presAssocID="{4517CC84-CBEE-459E-9A81-BF8CB9FABE45}" presName="parentText" presStyleLbl="node1" presStyleIdx="2" presStyleCnt="4" custScaleY="28709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05DB60-597D-4D9D-A364-8A26902C7D73}" type="pres">
      <dgm:prSet presAssocID="{4517CC84-CBEE-459E-9A81-BF8CB9FABE45}" presName="negativeSpace" presStyleCnt="0"/>
      <dgm:spPr/>
    </dgm:pt>
    <dgm:pt modelId="{C96BAF40-1091-4162-84BB-13DC3A2BA234}" type="pres">
      <dgm:prSet presAssocID="{4517CC84-CBEE-459E-9A81-BF8CB9FABE45}" presName="childText" presStyleLbl="conFgAcc1" presStyleIdx="2" presStyleCnt="4">
        <dgm:presLayoutVars>
          <dgm:bulletEnabled val="1"/>
        </dgm:presLayoutVars>
      </dgm:prSet>
      <dgm:spPr/>
    </dgm:pt>
    <dgm:pt modelId="{A9A98CD5-15C9-4172-8D69-58148D74C6B5}" type="pres">
      <dgm:prSet presAssocID="{08ADAF87-0409-4A24-A93E-3242C36A771A}" presName="spaceBetweenRectangles" presStyleCnt="0"/>
      <dgm:spPr/>
    </dgm:pt>
    <dgm:pt modelId="{2EA0D31B-DDF2-4214-B1D0-FCC20F8279B3}" type="pres">
      <dgm:prSet presAssocID="{E365C906-0E42-4137-A415-62EECF00F23C}" presName="parentLin" presStyleCnt="0"/>
      <dgm:spPr/>
    </dgm:pt>
    <dgm:pt modelId="{E4E0867F-2F49-4491-A636-DAC0F721B8A1}" type="pres">
      <dgm:prSet presAssocID="{E365C906-0E42-4137-A415-62EECF00F23C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6B760D7E-CCE4-466D-ADA7-3E5BB92EFE21}" type="pres">
      <dgm:prSet presAssocID="{E365C906-0E42-4137-A415-62EECF00F23C}" presName="parentText" presStyleLbl="node1" presStyleIdx="3" presStyleCnt="4" custScaleY="287462" custLinFactNeighborX="27789" custLinFactNeighborY="-2287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DE5028E-8969-4DB4-925C-3D6E51ECB457}" type="pres">
      <dgm:prSet presAssocID="{E365C906-0E42-4137-A415-62EECF00F23C}" presName="negativeSpace" presStyleCnt="0"/>
      <dgm:spPr/>
    </dgm:pt>
    <dgm:pt modelId="{A9CEE66F-6001-470E-9DF2-AEB48842F90B}" type="pres">
      <dgm:prSet presAssocID="{E365C906-0E42-4137-A415-62EECF00F23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CB96483-32E6-4B48-A27A-595C61DB490B}" srcId="{26AA8FB9-0486-4045-BDBE-7211C9B67FF9}" destId="{4517CC84-CBEE-459E-9A81-BF8CB9FABE45}" srcOrd="2" destOrd="0" parTransId="{7ECDFE6F-14F7-4A4E-A709-710A26433C06}" sibTransId="{08ADAF87-0409-4A24-A93E-3242C36A771A}"/>
    <dgm:cxn modelId="{F7C403B9-0414-4DDB-B447-599FE348F8A6}" srcId="{26AA8FB9-0486-4045-BDBE-7211C9B67FF9}" destId="{D6CD7770-3C78-4EB4-A3A9-4C24F294C1B4}" srcOrd="0" destOrd="0" parTransId="{134D8B26-34EF-4EB3-A15C-D4F3683A013E}" sibTransId="{D410C34A-8AFB-4681-B213-966EE3D51E68}"/>
    <dgm:cxn modelId="{F546B8B2-A14B-4C3E-AECE-A2B996A44795}" type="presOf" srcId="{E365C906-0E42-4137-A415-62EECF00F23C}" destId="{E4E0867F-2F49-4491-A636-DAC0F721B8A1}" srcOrd="0" destOrd="0" presId="urn:microsoft.com/office/officeart/2005/8/layout/list1"/>
    <dgm:cxn modelId="{D826460A-12D8-4FB2-9973-CEE3716699C7}" type="presOf" srcId="{D6CD7770-3C78-4EB4-A3A9-4C24F294C1B4}" destId="{C9BD7607-708A-4378-A75C-228CB6FDE3B6}" srcOrd="1" destOrd="0" presId="urn:microsoft.com/office/officeart/2005/8/layout/list1"/>
    <dgm:cxn modelId="{0817361C-F9FE-4ACC-987D-DC782E867A6E}" srcId="{26AA8FB9-0486-4045-BDBE-7211C9B67FF9}" destId="{FFB000C6-5C50-4850-971C-250D2801A06B}" srcOrd="1" destOrd="0" parTransId="{23D01EF8-42CA-42F0-83AB-427FCB7B4181}" sibTransId="{EBD148DB-ED4C-45DB-83AC-EB33955F3676}"/>
    <dgm:cxn modelId="{E1C31B98-4B40-4DA0-B2A5-13C6A17AA58C}" srcId="{26AA8FB9-0486-4045-BDBE-7211C9B67FF9}" destId="{E365C906-0E42-4137-A415-62EECF00F23C}" srcOrd="3" destOrd="0" parTransId="{6E0C204D-32B8-4BE0-9F60-784E6412E8CB}" sibTransId="{8B68A9CC-DA1B-45A1-A964-F47FADF32D5E}"/>
    <dgm:cxn modelId="{1AB7778E-E630-4967-9692-A50BE60F879F}" type="presOf" srcId="{E365C906-0E42-4137-A415-62EECF00F23C}" destId="{6B760D7E-CCE4-466D-ADA7-3E5BB92EFE21}" srcOrd="1" destOrd="0" presId="urn:microsoft.com/office/officeart/2005/8/layout/list1"/>
    <dgm:cxn modelId="{66F8F994-A527-4D42-A73D-955E10FBEF8C}" type="presOf" srcId="{FFB000C6-5C50-4850-971C-250D2801A06B}" destId="{3FB089F7-EA3D-4E28-A893-5932F2FD36DB}" srcOrd="1" destOrd="0" presId="urn:microsoft.com/office/officeart/2005/8/layout/list1"/>
    <dgm:cxn modelId="{70930AAC-E538-4DE4-8DA7-0D2F890F13B1}" type="presOf" srcId="{FFB000C6-5C50-4850-971C-250D2801A06B}" destId="{AB620391-09FA-4434-A49C-5F92DCE44B66}" srcOrd="0" destOrd="0" presId="urn:microsoft.com/office/officeart/2005/8/layout/list1"/>
    <dgm:cxn modelId="{8E9647F7-133F-4769-A052-90EECC1FB9C9}" type="presOf" srcId="{4517CC84-CBEE-459E-9A81-BF8CB9FABE45}" destId="{BE3C5F9B-5698-451D-AD28-FBB9E518F365}" srcOrd="0" destOrd="0" presId="urn:microsoft.com/office/officeart/2005/8/layout/list1"/>
    <dgm:cxn modelId="{FB9B2C98-2D3D-46D9-BA8E-9292D476055A}" type="presOf" srcId="{26AA8FB9-0486-4045-BDBE-7211C9B67FF9}" destId="{7168D220-0DBD-44B5-8228-D50EF3DA2074}" srcOrd="0" destOrd="0" presId="urn:microsoft.com/office/officeart/2005/8/layout/list1"/>
    <dgm:cxn modelId="{DE1B29DC-1D01-4246-9B17-EA1279479D31}" type="presOf" srcId="{4517CC84-CBEE-459E-9A81-BF8CB9FABE45}" destId="{C278236B-4B60-42A8-BC1B-4D3B11AD271A}" srcOrd="1" destOrd="0" presId="urn:microsoft.com/office/officeart/2005/8/layout/list1"/>
    <dgm:cxn modelId="{4F280C1A-3AF5-410D-8D6A-43BCC3AF5AB7}" type="presOf" srcId="{D6CD7770-3C78-4EB4-A3A9-4C24F294C1B4}" destId="{FC8B3EAC-BF0F-447E-B460-4BDAC2B1636D}" srcOrd="0" destOrd="0" presId="urn:microsoft.com/office/officeart/2005/8/layout/list1"/>
    <dgm:cxn modelId="{A983A0AC-0D80-454F-A3B8-E12B07B54A2E}" type="presParOf" srcId="{7168D220-0DBD-44B5-8228-D50EF3DA2074}" destId="{5EC1B5BD-79EE-4053-BD46-5E5ABF649B25}" srcOrd="0" destOrd="0" presId="urn:microsoft.com/office/officeart/2005/8/layout/list1"/>
    <dgm:cxn modelId="{A5D0D193-D4BE-4AC4-8D98-C346BDFAA4B2}" type="presParOf" srcId="{5EC1B5BD-79EE-4053-BD46-5E5ABF649B25}" destId="{FC8B3EAC-BF0F-447E-B460-4BDAC2B1636D}" srcOrd="0" destOrd="0" presId="urn:microsoft.com/office/officeart/2005/8/layout/list1"/>
    <dgm:cxn modelId="{F1A0B803-DCC3-461E-8EEB-1C61AD3F6392}" type="presParOf" srcId="{5EC1B5BD-79EE-4053-BD46-5E5ABF649B25}" destId="{C9BD7607-708A-4378-A75C-228CB6FDE3B6}" srcOrd="1" destOrd="0" presId="urn:microsoft.com/office/officeart/2005/8/layout/list1"/>
    <dgm:cxn modelId="{137E85E2-26C4-48E1-AD31-33E881E0F07D}" type="presParOf" srcId="{7168D220-0DBD-44B5-8228-D50EF3DA2074}" destId="{6A9CA6F3-1790-424C-A700-47B97E62E557}" srcOrd="1" destOrd="0" presId="urn:microsoft.com/office/officeart/2005/8/layout/list1"/>
    <dgm:cxn modelId="{C5031AB5-8CBF-492C-88CE-7AED7493458D}" type="presParOf" srcId="{7168D220-0DBD-44B5-8228-D50EF3DA2074}" destId="{55C2C12E-9F8A-4E88-9DEE-111CB8E5D51A}" srcOrd="2" destOrd="0" presId="urn:microsoft.com/office/officeart/2005/8/layout/list1"/>
    <dgm:cxn modelId="{F7F728DF-1381-45F2-8BD5-27D92F99D24A}" type="presParOf" srcId="{7168D220-0DBD-44B5-8228-D50EF3DA2074}" destId="{3B2E6575-452B-4634-89AF-7E4A663AE2D0}" srcOrd="3" destOrd="0" presId="urn:microsoft.com/office/officeart/2005/8/layout/list1"/>
    <dgm:cxn modelId="{E379DA06-D9B1-4A82-A9B7-B0AA26EFB08D}" type="presParOf" srcId="{7168D220-0DBD-44B5-8228-D50EF3DA2074}" destId="{235240FA-7E38-4B41-B20C-7E16AF560BC2}" srcOrd="4" destOrd="0" presId="urn:microsoft.com/office/officeart/2005/8/layout/list1"/>
    <dgm:cxn modelId="{C21B88CE-5BC7-452D-B592-39632AE89FAD}" type="presParOf" srcId="{235240FA-7E38-4B41-B20C-7E16AF560BC2}" destId="{AB620391-09FA-4434-A49C-5F92DCE44B66}" srcOrd="0" destOrd="0" presId="urn:microsoft.com/office/officeart/2005/8/layout/list1"/>
    <dgm:cxn modelId="{728EBF28-6B5D-4CCC-803F-D4F0F22B9801}" type="presParOf" srcId="{235240FA-7E38-4B41-B20C-7E16AF560BC2}" destId="{3FB089F7-EA3D-4E28-A893-5932F2FD36DB}" srcOrd="1" destOrd="0" presId="urn:microsoft.com/office/officeart/2005/8/layout/list1"/>
    <dgm:cxn modelId="{AF482DD2-F8CC-4090-A2BD-6875C1647122}" type="presParOf" srcId="{7168D220-0DBD-44B5-8228-D50EF3DA2074}" destId="{7F737A72-6704-4AB1-AC8D-30CD95793A3E}" srcOrd="5" destOrd="0" presId="urn:microsoft.com/office/officeart/2005/8/layout/list1"/>
    <dgm:cxn modelId="{A9C2250D-2664-4843-9C9B-F9240591408E}" type="presParOf" srcId="{7168D220-0DBD-44B5-8228-D50EF3DA2074}" destId="{1FA01077-5D8B-488C-894F-CCF4848C8C65}" srcOrd="6" destOrd="0" presId="urn:microsoft.com/office/officeart/2005/8/layout/list1"/>
    <dgm:cxn modelId="{EDC273CA-8AE5-448F-A653-1BAACFB067D1}" type="presParOf" srcId="{7168D220-0DBD-44B5-8228-D50EF3DA2074}" destId="{9B4A635D-F320-4462-975A-0698D23DACB0}" srcOrd="7" destOrd="0" presId="urn:microsoft.com/office/officeart/2005/8/layout/list1"/>
    <dgm:cxn modelId="{776CB612-BC4E-42F6-B950-4849CF5561FC}" type="presParOf" srcId="{7168D220-0DBD-44B5-8228-D50EF3DA2074}" destId="{B5DF6966-FE2B-4332-98DA-A08DB1080B76}" srcOrd="8" destOrd="0" presId="urn:microsoft.com/office/officeart/2005/8/layout/list1"/>
    <dgm:cxn modelId="{48460715-A4F5-4B37-95D1-7290CA3C802C}" type="presParOf" srcId="{B5DF6966-FE2B-4332-98DA-A08DB1080B76}" destId="{BE3C5F9B-5698-451D-AD28-FBB9E518F365}" srcOrd="0" destOrd="0" presId="urn:microsoft.com/office/officeart/2005/8/layout/list1"/>
    <dgm:cxn modelId="{6D9ED337-6B49-471D-9041-F28FEBE2BAF2}" type="presParOf" srcId="{B5DF6966-FE2B-4332-98DA-A08DB1080B76}" destId="{C278236B-4B60-42A8-BC1B-4D3B11AD271A}" srcOrd="1" destOrd="0" presId="urn:microsoft.com/office/officeart/2005/8/layout/list1"/>
    <dgm:cxn modelId="{F0308E4C-52CD-40D7-86AE-9835C4362D44}" type="presParOf" srcId="{7168D220-0DBD-44B5-8228-D50EF3DA2074}" destId="{E705DB60-597D-4D9D-A364-8A26902C7D73}" srcOrd="9" destOrd="0" presId="urn:microsoft.com/office/officeart/2005/8/layout/list1"/>
    <dgm:cxn modelId="{F3BAB73E-4858-49FB-82BE-60B4F4150B1D}" type="presParOf" srcId="{7168D220-0DBD-44B5-8228-D50EF3DA2074}" destId="{C96BAF40-1091-4162-84BB-13DC3A2BA234}" srcOrd="10" destOrd="0" presId="urn:microsoft.com/office/officeart/2005/8/layout/list1"/>
    <dgm:cxn modelId="{166E1A84-3BB7-4224-B922-208BD07AC4FF}" type="presParOf" srcId="{7168D220-0DBD-44B5-8228-D50EF3DA2074}" destId="{A9A98CD5-15C9-4172-8D69-58148D74C6B5}" srcOrd="11" destOrd="0" presId="urn:microsoft.com/office/officeart/2005/8/layout/list1"/>
    <dgm:cxn modelId="{07D415D0-95CE-4610-B3EF-138A80626860}" type="presParOf" srcId="{7168D220-0DBD-44B5-8228-D50EF3DA2074}" destId="{2EA0D31B-DDF2-4214-B1D0-FCC20F8279B3}" srcOrd="12" destOrd="0" presId="urn:microsoft.com/office/officeart/2005/8/layout/list1"/>
    <dgm:cxn modelId="{3DAF1C13-0B8D-40B0-8948-B69197B28997}" type="presParOf" srcId="{2EA0D31B-DDF2-4214-B1D0-FCC20F8279B3}" destId="{E4E0867F-2F49-4491-A636-DAC0F721B8A1}" srcOrd="0" destOrd="0" presId="urn:microsoft.com/office/officeart/2005/8/layout/list1"/>
    <dgm:cxn modelId="{C19EA822-6557-4881-B79F-791E5B368D2E}" type="presParOf" srcId="{2EA0D31B-DDF2-4214-B1D0-FCC20F8279B3}" destId="{6B760D7E-CCE4-466D-ADA7-3E5BB92EFE21}" srcOrd="1" destOrd="0" presId="urn:microsoft.com/office/officeart/2005/8/layout/list1"/>
    <dgm:cxn modelId="{291B1239-9A1D-435C-A150-12EF6795CF30}" type="presParOf" srcId="{7168D220-0DBD-44B5-8228-D50EF3DA2074}" destId="{3DE5028E-8969-4DB4-925C-3D6E51ECB457}" srcOrd="13" destOrd="0" presId="urn:microsoft.com/office/officeart/2005/8/layout/list1"/>
    <dgm:cxn modelId="{217AA9B8-981B-4CB4-B526-87FE6A522055}" type="presParOf" srcId="{7168D220-0DBD-44B5-8228-D50EF3DA2074}" destId="{A9CEE66F-6001-470E-9DF2-AEB48842F90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A6050E-6241-47DB-B890-CAE6E9F47B8E}" type="doc">
      <dgm:prSet loTypeId="urn:microsoft.com/office/officeart/2005/8/layout/cycle6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7A6928D-9105-4655-A612-278C6486A6FF}">
      <dgm:prSet phldrT="[Текст]" custT="1"/>
      <dgm:spPr/>
      <dgm:t>
        <a:bodyPr/>
        <a:lstStyle/>
        <a:p>
          <a:r>
            <a:rPr lang="uk-UA" sz="2800" b="1" i="1" dirty="0" smtClean="0">
              <a:solidFill>
                <a:schemeClr val="tx2">
                  <a:lumMod val="50000"/>
                </a:schemeClr>
              </a:solidFill>
            </a:rPr>
            <a:t>Інтерактивні технології</a:t>
          </a:r>
          <a:endParaRPr lang="ru-RU" sz="2800" b="1" i="1" dirty="0">
            <a:solidFill>
              <a:schemeClr val="tx2">
                <a:lumMod val="50000"/>
              </a:schemeClr>
            </a:solidFill>
          </a:endParaRPr>
        </a:p>
      </dgm:t>
    </dgm:pt>
    <dgm:pt modelId="{E821F5A6-58FB-429D-8426-FD392F101940}" type="parTrans" cxnId="{BC549543-EB3E-4FF8-B047-E0D08AD0CE24}">
      <dgm:prSet/>
      <dgm:spPr/>
      <dgm:t>
        <a:bodyPr/>
        <a:lstStyle/>
        <a:p>
          <a:endParaRPr lang="ru-RU"/>
        </a:p>
      </dgm:t>
    </dgm:pt>
    <dgm:pt modelId="{BEB038A9-28D9-4D22-9DB5-E74144E7582A}" type="sibTrans" cxnId="{BC549543-EB3E-4FF8-B047-E0D08AD0CE24}">
      <dgm:prSet/>
      <dgm:spPr/>
      <dgm:t>
        <a:bodyPr/>
        <a:lstStyle/>
        <a:p>
          <a:endParaRPr lang="ru-RU"/>
        </a:p>
      </dgm:t>
    </dgm:pt>
    <dgm:pt modelId="{4AC27940-3A83-4335-94BD-2B7139D2937A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uk-UA" sz="2800" b="1" i="1" dirty="0" smtClean="0">
              <a:solidFill>
                <a:schemeClr val="tx2">
                  <a:lumMod val="50000"/>
                </a:schemeClr>
              </a:solidFill>
            </a:rPr>
            <a:t>Групова (колективна)</a:t>
          </a:r>
        </a:p>
        <a:p>
          <a:pPr>
            <a:lnSpc>
              <a:spcPct val="100000"/>
            </a:lnSpc>
          </a:pPr>
          <a:r>
            <a:rPr lang="uk-UA" sz="2800" b="1" i="1" dirty="0" smtClean="0">
              <a:solidFill>
                <a:schemeClr val="tx2">
                  <a:lumMod val="50000"/>
                </a:schemeClr>
              </a:solidFill>
            </a:rPr>
            <a:t>технологія</a:t>
          </a:r>
          <a:endParaRPr lang="ru-RU" sz="2800" b="1" i="1" dirty="0">
            <a:solidFill>
              <a:schemeClr val="tx2">
                <a:lumMod val="50000"/>
              </a:schemeClr>
            </a:solidFill>
          </a:endParaRPr>
        </a:p>
      </dgm:t>
    </dgm:pt>
    <dgm:pt modelId="{6B0A9310-4BA0-4F67-B360-E4F43BB71506}" type="parTrans" cxnId="{37B27C6B-8399-43BC-974C-F32D7E5926E8}">
      <dgm:prSet/>
      <dgm:spPr/>
      <dgm:t>
        <a:bodyPr/>
        <a:lstStyle/>
        <a:p>
          <a:endParaRPr lang="ru-RU"/>
        </a:p>
      </dgm:t>
    </dgm:pt>
    <dgm:pt modelId="{507C02D9-48BA-4272-B699-1FE95D94A8DF}" type="sibTrans" cxnId="{37B27C6B-8399-43BC-974C-F32D7E5926E8}">
      <dgm:prSet/>
      <dgm:spPr/>
      <dgm:t>
        <a:bodyPr/>
        <a:lstStyle/>
        <a:p>
          <a:endParaRPr lang="ru-RU"/>
        </a:p>
      </dgm:t>
    </dgm:pt>
    <dgm:pt modelId="{8ECA28C4-F145-435F-9A26-6EAD82FDCB21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chemeClr val="tx2">
                  <a:lumMod val="50000"/>
                </a:schemeClr>
              </a:solidFill>
            </a:rPr>
            <a:t>Технологія </a:t>
          </a:r>
          <a:r>
            <a:rPr lang="uk-UA" sz="2400" b="1" i="1" dirty="0" err="1" smtClean="0">
              <a:solidFill>
                <a:schemeClr val="tx2">
                  <a:lumMod val="50000"/>
                </a:schemeClr>
              </a:solidFill>
            </a:rPr>
            <a:t>особистісно</a:t>
          </a:r>
          <a:r>
            <a:rPr lang="uk-UA" sz="2400" b="1" i="1" dirty="0" smtClean="0">
              <a:solidFill>
                <a:schemeClr val="tx2">
                  <a:lumMod val="50000"/>
                </a:schemeClr>
              </a:solidFill>
            </a:rPr>
            <a:t> орієнтованого навчання</a:t>
          </a:r>
          <a:endParaRPr lang="ru-RU" sz="2400" b="1" i="1" dirty="0">
            <a:solidFill>
              <a:schemeClr val="tx2">
                <a:lumMod val="50000"/>
              </a:schemeClr>
            </a:solidFill>
          </a:endParaRPr>
        </a:p>
      </dgm:t>
    </dgm:pt>
    <dgm:pt modelId="{FF64D306-0F9A-4F4B-BEF8-A24CEAF546B6}" type="parTrans" cxnId="{46E2414D-B19D-4F3D-82E0-44B6F05A877F}">
      <dgm:prSet/>
      <dgm:spPr/>
      <dgm:t>
        <a:bodyPr/>
        <a:lstStyle/>
        <a:p>
          <a:endParaRPr lang="ru-RU"/>
        </a:p>
      </dgm:t>
    </dgm:pt>
    <dgm:pt modelId="{86EA8128-BA23-43E1-90B7-57C5CC0A7738}" type="sibTrans" cxnId="{46E2414D-B19D-4F3D-82E0-44B6F05A877F}">
      <dgm:prSet/>
      <dgm:spPr/>
      <dgm:t>
        <a:bodyPr/>
        <a:lstStyle/>
        <a:p>
          <a:endParaRPr lang="ru-RU"/>
        </a:p>
      </dgm:t>
    </dgm:pt>
    <dgm:pt modelId="{37A3ACC6-730D-4559-BD16-A31C1099F765}" type="pres">
      <dgm:prSet presAssocID="{ECA6050E-6241-47DB-B890-CAE6E9F47B8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583599-48A0-40C8-BAB4-F326EFC358B1}" type="pres">
      <dgm:prSet presAssocID="{F7A6928D-9105-4655-A612-278C6486A6FF}" presName="node" presStyleLbl="node1" presStyleIdx="0" presStyleCnt="3" custScaleX="132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B4BD9-2D7F-4913-A40E-28A013BA69BA}" type="pres">
      <dgm:prSet presAssocID="{F7A6928D-9105-4655-A612-278C6486A6FF}" presName="spNode" presStyleCnt="0"/>
      <dgm:spPr/>
    </dgm:pt>
    <dgm:pt modelId="{CC47084C-7BA1-4D2C-BA63-0BDBEB37A723}" type="pres">
      <dgm:prSet presAssocID="{BEB038A9-28D9-4D22-9DB5-E74144E7582A}" presName="sibTrans" presStyleLbl="sibTrans1D1" presStyleIdx="0" presStyleCnt="3"/>
      <dgm:spPr/>
      <dgm:t>
        <a:bodyPr/>
        <a:lstStyle/>
        <a:p>
          <a:endParaRPr lang="ru-RU"/>
        </a:p>
      </dgm:t>
    </dgm:pt>
    <dgm:pt modelId="{91B8B394-E829-4672-BF37-62F000F88A7F}" type="pres">
      <dgm:prSet presAssocID="{4AC27940-3A83-4335-94BD-2B7139D2937A}" presName="node" presStyleLbl="node1" presStyleIdx="1" presStyleCnt="3" custScaleX="141072" custScaleY="110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01956-91D0-456A-8833-2C82E8EFAC64}" type="pres">
      <dgm:prSet presAssocID="{4AC27940-3A83-4335-94BD-2B7139D2937A}" presName="spNode" presStyleCnt="0"/>
      <dgm:spPr/>
    </dgm:pt>
    <dgm:pt modelId="{058C1AE8-6666-4650-87BC-EC17EFF129F2}" type="pres">
      <dgm:prSet presAssocID="{507C02D9-48BA-4272-B699-1FE95D94A8DF}" presName="sibTrans" presStyleLbl="sibTrans1D1" presStyleIdx="1" presStyleCnt="3"/>
      <dgm:spPr/>
      <dgm:t>
        <a:bodyPr/>
        <a:lstStyle/>
        <a:p>
          <a:endParaRPr lang="ru-RU"/>
        </a:p>
      </dgm:t>
    </dgm:pt>
    <dgm:pt modelId="{B759F3FF-CE5A-47F2-B150-32CE70921009}" type="pres">
      <dgm:prSet presAssocID="{8ECA28C4-F145-435F-9A26-6EAD82FDCB21}" presName="node" presStyleLbl="node1" presStyleIdx="2" presStyleCnt="3" custScaleX="118771" custScaleY="110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910EC-B32C-419F-BA12-1BF44F767850}" type="pres">
      <dgm:prSet presAssocID="{8ECA28C4-F145-435F-9A26-6EAD82FDCB21}" presName="spNode" presStyleCnt="0"/>
      <dgm:spPr/>
    </dgm:pt>
    <dgm:pt modelId="{B477A2FF-2461-417B-857D-65F47C7C7EE9}" type="pres">
      <dgm:prSet presAssocID="{86EA8128-BA23-43E1-90B7-57C5CC0A7738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42544364-3EE1-4CA5-9B99-4D9026525BBD}" type="presOf" srcId="{ECA6050E-6241-47DB-B890-CAE6E9F47B8E}" destId="{37A3ACC6-730D-4559-BD16-A31C1099F765}" srcOrd="0" destOrd="0" presId="urn:microsoft.com/office/officeart/2005/8/layout/cycle6"/>
    <dgm:cxn modelId="{ED1E2729-1A84-4227-AEB7-1A6C95A42AC7}" type="presOf" srcId="{86EA8128-BA23-43E1-90B7-57C5CC0A7738}" destId="{B477A2FF-2461-417B-857D-65F47C7C7EE9}" srcOrd="0" destOrd="0" presId="urn:microsoft.com/office/officeart/2005/8/layout/cycle6"/>
    <dgm:cxn modelId="{12F1BE8E-E4F6-4588-8E39-3BC1B857B3CF}" type="presOf" srcId="{BEB038A9-28D9-4D22-9DB5-E74144E7582A}" destId="{CC47084C-7BA1-4D2C-BA63-0BDBEB37A723}" srcOrd="0" destOrd="0" presId="urn:microsoft.com/office/officeart/2005/8/layout/cycle6"/>
    <dgm:cxn modelId="{9B174A53-A10E-4B38-A24B-1998FFAD186A}" type="presOf" srcId="{8ECA28C4-F145-435F-9A26-6EAD82FDCB21}" destId="{B759F3FF-CE5A-47F2-B150-32CE70921009}" srcOrd="0" destOrd="0" presId="urn:microsoft.com/office/officeart/2005/8/layout/cycle6"/>
    <dgm:cxn modelId="{1F661903-6D54-4BA8-BA5C-D32ED029346A}" type="presOf" srcId="{507C02D9-48BA-4272-B699-1FE95D94A8DF}" destId="{058C1AE8-6666-4650-87BC-EC17EFF129F2}" srcOrd="0" destOrd="0" presId="urn:microsoft.com/office/officeart/2005/8/layout/cycle6"/>
    <dgm:cxn modelId="{BC549543-EB3E-4FF8-B047-E0D08AD0CE24}" srcId="{ECA6050E-6241-47DB-B890-CAE6E9F47B8E}" destId="{F7A6928D-9105-4655-A612-278C6486A6FF}" srcOrd="0" destOrd="0" parTransId="{E821F5A6-58FB-429D-8426-FD392F101940}" sibTransId="{BEB038A9-28D9-4D22-9DB5-E74144E7582A}"/>
    <dgm:cxn modelId="{37B27C6B-8399-43BC-974C-F32D7E5926E8}" srcId="{ECA6050E-6241-47DB-B890-CAE6E9F47B8E}" destId="{4AC27940-3A83-4335-94BD-2B7139D2937A}" srcOrd="1" destOrd="0" parTransId="{6B0A9310-4BA0-4F67-B360-E4F43BB71506}" sibTransId="{507C02D9-48BA-4272-B699-1FE95D94A8DF}"/>
    <dgm:cxn modelId="{F6FE201F-8C30-488C-885B-BC426CD65A78}" type="presOf" srcId="{F7A6928D-9105-4655-A612-278C6486A6FF}" destId="{72583599-48A0-40C8-BAB4-F326EFC358B1}" srcOrd="0" destOrd="0" presId="urn:microsoft.com/office/officeart/2005/8/layout/cycle6"/>
    <dgm:cxn modelId="{3A706FB6-C9B1-43A0-894F-1F3393455CBB}" type="presOf" srcId="{4AC27940-3A83-4335-94BD-2B7139D2937A}" destId="{91B8B394-E829-4672-BF37-62F000F88A7F}" srcOrd="0" destOrd="0" presId="urn:microsoft.com/office/officeart/2005/8/layout/cycle6"/>
    <dgm:cxn modelId="{46E2414D-B19D-4F3D-82E0-44B6F05A877F}" srcId="{ECA6050E-6241-47DB-B890-CAE6E9F47B8E}" destId="{8ECA28C4-F145-435F-9A26-6EAD82FDCB21}" srcOrd="2" destOrd="0" parTransId="{FF64D306-0F9A-4F4B-BEF8-A24CEAF546B6}" sibTransId="{86EA8128-BA23-43E1-90B7-57C5CC0A7738}"/>
    <dgm:cxn modelId="{1D3A325B-456F-488C-97C0-97D27C3A1D37}" type="presParOf" srcId="{37A3ACC6-730D-4559-BD16-A31C1099F765}" destId="{72583599-48A0-40C8-BAB4-F326EFC358B1}" srcOrd="0" destOrd="0" presId="urn:microsoft.com/office/officeart/2005/8/layout/cycle6"/>
    <dgm:cxn modelId="{C6FFB4F2-F040-4FD3-90E5-8F9384F6077A}" type="presParOf" srcId="{37A3ACC6-730D-4559-BD16-A31C1099F765}" destId="{EF3B4BD9-2D7F-4913-A40E-28A013BA69BA}" srcOrd="1" destOrd="0" presId="urn:microsoft.com/office/officeart/2005/8/layout/cycle6"/>
    <dgm:cxn modelId="{CA2F324A-80D9-4109-A486-13419A269546}" type="presParOf" srcId="{37A3ACC6-730D-4559-BD16-A31C1099F765}" destId="{CC47084C-7BA1-4D2C-BA63-0BDBEB37A723}" srcOrd="2" destOrd="0" presId="urn:microsoft.com/office/officeart/2005/8/layout/cycle6"/>
    <dgm:cxn modelId="{1E395E3D-9D8A-45E3-9C8E-EFB0AA4F6D9F}" type="presParOf" srcId="{37A3ACC6-730D-4559-BD16-A31C1099F765}" destId="{91B8B394-E829-4672-BF37-62F000F88A7F}" srcOrd="3" destOrd="0" presId="urn:microsoft.com/office/officeart/2005/8/layout/cycle6"/>
    <dgm:cxn modelId="{6B6CBB54-AD74-4EFD-B3E0-11C57A329250}" type="presParOf" srcId="{37A3ACC6-730D-4559-BD16-A31C1099F765}" destId="{4C401956-91D0-456A-8833-2C82E8EFAC64}" srcOrd="4" destOrd="0" presId="urn:microsoft.com/office/officeart/2005/8/layout/cycle6"/>
    <dgm:cxn modelId="{5EFDD409-EFA8-4A44-881C-0B9E15CF33C7}" type="presParOf" srcId="{37A3ACC6-730D-4559-BD16-A31C1099F765}" destId="{058C1AE8-6666-4650-87BC-EC17EFF129F2}" srcOrd="5" destOrd="0" presId="urn:microsoft.com/office/officeart/2005/8/layout/cycle6"/>
    <dgm:cxn modelId="{D67384CF-3F0A-4EE2-99C6-FD95F8B90FAA}" type="presParOf" srcId="{37A3ACC6-730D-4559-BD16-A31C1099F765}" destId="{B759F3FF-CE5A-47F2-B150-32CE70921009}" srcOrd="6" destOrd="0" presId="urn:microsoft.com/office/officeart/2005/8/layout/cycle6"/>
    <dgm:cxn modelId="{B0BAC54E-C61B-4E9E-A55A-5920F8F2B21C}" type="presParOf" srcId="{37A3ACC6-730D-4559-BD16-A31C1099F765}" destId="{BDF910EC-B32C-419F-BA12-1BF44F767850}" srcOrd="7" destOrd="0" presId="urn:microsoft.com/office/officeart/2005/8/layout/cycle6"/>
    <dgm:cxn modelId="{168D88BE-B321-4FDF-9625-BF55EC9AD41D}" type="presParOf" srcId="{37A3ACC6-730D-4559-BD16-A31C1099F765}" destId="{B477A2FF-2461-417B-857D-65F47C7C7EE9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4DB299-4003-44C6-8BDE-DA6F97999502}" type="doc">
      <dgm:prSet loTypeId="urn:microsoft.com/office/officeart/2005/8/layout/hierarchy3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93D71EC1-2566-482D-9B18-94949A8050BF}">
      <dgm:prSet phldrT="[Текст]"/>
      <dgm:spPr/>
      <dgm:t>
        <a:bodyPr/>
        <a:lstStyle/>
        <a:p>
          <a:r>
            <a:rPr lang="uk-UA" b="1" i="1" dirty="0" smtClean="0">
              <a:solidFill>
                <a:schemeClr val="bg2">
                  <a:lumMod val="10000"/>
                </a:schemeClr>
              </a:solidFill>
            </a:rPr>
            <a:t>Початкова школа</a:t>
          </a:r>
          <a:endParaRPr lang="uk-UA" b="1" i="1" dirty="0">
            <a:solidFill>
              <a:schemeClr val="bg2">
                <a:lumMod val="10000"/>
              </a:schemeClr>
            </a:solidFill>
          </a:endParaRPr>
        </a:p>
      </dgm:t>
    </dgm:pt>
    <dgm:pt modelId="{65311634-BE51-455C-AE45-5AEDB5B35153}" type="parTrans" cxnId="{0BE74D47-4D4F-4799-A10C-08CA14BE88C4}">
      <dgm:prSet/>
      <dgm:spPr/>
      <dgm:t>
        <a:bodyPr/>
        <a:lstStyle/>
        <a:p>
          <a:endParaRPr lang="uk-UA"/>
        </a:p>
      </dgm:t>
    </dgm:pt>
    <dgm:pt modelId="{644CDAD9-D304-4669-8C9B-76ECAD2FD6D6}" type="sibTrans" cxnId="{0BE74D47-4D4F-4799-A10C-08CA14BE88C4}">
      <dgm:prSet/>
      <dgm:spPr/>
      <dgm:t>
        <a:bodyPr/>
        <a:lstStyle/>
        <a:p>
          <a:endParaRPr lang="uk-UA"/>
        </a:p>
      </dgm:t>
    </dgm:pt>
    <dgm:pt modelId="{0249D090-BB74-44C6-A705-A2C7157C3523}">
      <dgm:prSet phldrT="[Текст]" custT="1"/>
      <dgm:spPr/>
      <dgm:t>
        <a:bodyPr/>
        <a:lstStyle/>
        <a:p>
          <a:r>
            <a:rPr lang="uk-UA" sz="1800" b="1" i="1" dirty="0" smtClean="0"/>
            <a:t>Створення казок</a:t>
          </a:r>
          <a:endParaRPr lang="uk-UA" sz="1800" b="1" i="1" dirty="0"/>
        </a:p>
      </dgm:t>
    </dgm:pt>
    <dgm:pt modelId="{B7D9044B-3B96-4688-866D-B9B995F44C38}" type="parTrans" cxnId="{32A20A70-FF10-46E5-BE75-5A48D076D245}">
      <dgm:prSet/>
      <dgm:spPr/>
      <dgm:t>
        <a:bodyPr/>
        <a:lstStyle/>
        <a:p>
          <a:endParaRPr lang="uk-UA"/>
        </a:p>
      </dgm:t>
    </dgm:pt>
    <dgm:pt modelId="{13CD35D7-B3F1-480A-B1B1-620AEA05A4F5}" type="sibTrans" cxnId="{32A20A70-FF10-46E5-BE75-5A48D076D245}">
      <dgm:prSet/>
      <dgm:spPr/>
      <dgm:t>
        <a:bodyPr/>
        <a:lstStyle/>
        <a:p>
          <a:endParaRPr lang="uk-UA"/>
        </a:p>
      </dgm:t>
    </dgm:pt>
    <dgm:pt modelId="{DEC55245-EAC3-4421-B3E3-CD239B46DB36}">
      <dgm:prSet phldrT="[Текст]"/>
      <dgm:spPr/>
      <dgm:t>
        <a:bodyPr/>
        <a:lstStyle/>
        <a:p>
          <a:r>
            <a:rPr lang="uk-UA" b="1" i="1" dirty="0" smtClean="0">
              <a:solidFill>
                <a:schemeClr val="bg2">
                  <a:lumMod val="10000"/>
                </a:schemeClr>
              </a:solidFill>
            </a:rPr>
            <a:t>Основна школа</a:t>
          </a:r>
          <a:endParaRPr lang="uk-UA" b="1" i="1" dirty="0">
            <a:solidFill>
              <a:schemeClr val="bg2">
                <a:lumMod val="10000"/>
              </a:schemeClr>
            </a:solidFill>
          </a:endParaRPr>
        </a:p>
      </dgm:t>
    </dgm:pt>
    <dgm:pt modelId="{A5DF858D-9AA9-45DA-A32A-3C20F869DCD9}" type="parTrans" cxnId="{6614A384-1747-4C3B-A628-1724AD3DB7CE}">
      <dgm:prSet/>
      <dgm:spPr/>
      <dgm:t>
        <a:bodyPr/>
        <a:lstStyle/>
        <a:p>
          <a:endParaRPr lang="uk-UA"/>
        </a:p>
      </dgm:t>
    </dgm:pt>
    <dgm:pt modelId="{1B58E3B9-7E7B-425B-BBB4-E9ED78CCC2ED}" type="sibTrans" cxnId="{6614A384-1747-4C3B-A628-1724AD3DB7CE}">
      <dgm:prSet/>
      <dgm:spPr/>
      <dgm:t>
        <a:bodyPr/>
        <a:lstStyle/>
        <a:p>
          <a:endParaRPr lang="uk-UA"/>
        </a:p>
      </dgm:t>
    </dgm:pt>
    <dgm:pt modelId="{475D9BB0-F7B4-496F-BF3C-75261A60431A}">
      <dgm:prSet phldrT="[Текст]" custT="1"/>
      <dgm:spPr/>
      <dgm:t>
        <a:bodyPr/>
        <a:lstStyle/>
        <a:p>
          <a:r>
            <a:rPr lang="uk-UA" sz="1800" b="1" i="1" dirty="0" smtClean="0"/>
            <a:t>мультимедійні презентації</a:t>
          </a:r>
          <a:endParaRPr lang="uk-UA" sz="1800" b="1" i="1" dirty="0"/>
        </a:p>
      </dgm:t>
    </dgm:pt>
    <dgm:pt modelId="{8C65A2BD-2C63-40CF-BDB4-D476BC88534D}" type="parTrans" cxnId="{448EA6BB-992A-416F-A877-7309930B30F5}">
      <dgm:prSet/>
      <dgm:spPr/>
      <dgm:t>
        <a:bodyPr/>
        <a:lstStyle/>
        <a:p>
          <a:endParaRPr lang="uk-UA"/>
        </a:p>
      </dgm:t>
    </dgm:pt>
    <dgm:pt modelId="{EE058B7F-F503-4159-A4FA-52929313071F}" type="sibTrans" cxnId="{448EA6BB-992A-416F-A877-7309930B30F5}">
      <dgm:prSet/>
      <dgm:spPr/>
      <dgm:t>
        <a:bodyPr/>
        <a:lstStyle/>
        <a:p>
          <a:endParaRPr lang="uk-UA"/>
        </a:p>
      </dgm:t>
    </dgm:pt>
    <dgm:pt modelId="{896253C2-1367-4D8A-95E7-128763DD8F28}">
      <dgm:prSet phldrT="[Текст]" custT="1"/>
      <dgm:spPr/>
      <dgm:t>
        <a:bodyPr/>
        <a:lstStyle/>
        <a:p>
          <a:r>
            <a:rPr lang="uk-UA" sz="1800" b="1" i="1" dirty="0" smtClean="0"/>
            <a:t>реферати</a:t>
          </a:r>
          <a:endParaRPr lang="uk-UA" sz="1800" b="1" i="1" dirty="0"/>
        </a:p>
      </dgm:t>
    </dgm:pt>
    <dgm:pt modelId="{D5262F33-57BA-48DC-A1F7-D85B0FA9812D}" type="parTrans" cxnId="{32E2CF8E-E6DA-43B4-8DBC-C3574623140F}">
      <dgm:prSet/>
      <dgm:spPr/>
      <dgm:t>
        <a:bodyPr/>
        <a:lstStyle/>
        <a:p>
          <a:endParaRPr lang="uk-UA"/>
        </a:p>
      </dgm:t>
    </dgm:pt>
    <dgm:pt modelId="{A5E75565-A739-40C3-8553-7D31EA1A949F}" type="sibTrans" cxnId="{32E2CF8E-E6DA-43B4-8DBC-C3574623140F}">
      <dgm:prSet/>
      <dgm:spPr/>
      <dgm:t>
        <a:bodyPr/>
        <a:lstStyle/>
        <a:p>
          <a:endParaRPr lang="uk-UA"/>
        </a:p>
      </dgm:t>
    </dgm:pt>
    <dgm:pt modelId="{8DBBE4EB-A18E-4F9A-9A9C-A55E6207B70E}">
      <dgm:prSet custT="1"/>
      <dgm:spPr/>
      <dgm:t>
        <a:bodyPr/>
        <a:lstStyle/>
        <a:p>
          <a:r>
            <a:rPr lang="uk-UA" sz="1800" b="1" i="1" dirty="0" smtClean="0"/>
            <a:t>оповідань</a:t>
          </a:r>
          <a:endParaRPr lang="uk-UA" sz="1800" b="1" i="1" dirty="0"/>
        </a:p>
      </dgm:t>
    </dgm:pt>
    <dgm:pt modelId="{3791CC17-87E3-41B9-BE8C-4930B99B3D00}" type="parTrans" cxnId="{AAA3F940-B870-45E4-80D0-272E20C98E63}">
      <dgm:prSet/>
      <dgm:spPr/>
      <dgm:t>
        <a:bodyPr/>
        <a:lstStyle/>
        <a:p>
          <a:endParaRPr lang="uk-UA"/>
        </a:p>
      </dgm:t>
    </dgm:pt>
    <dgm:pt modelId="{BE02E5BE-BEA2-4810-8900-561A354D3F9E}" type="sibTrans" cxnId="{AAA3F940-B870-45E4-80D0-272E20C98E63}">
      <dgm:prSet/>
      <dgm:spPr/>
      <dgm:t>
        <a:bodyPr/>
        <a:lstStyle/>
        <a:p>
          <a:endParaRPr lang="uk-UA"/>
        </a:p>
      </dgm:t>
    </dgm:pt>
    <dgm:pt modelId="{AD293421-07C5-44C1-BFCF-B33ADC0BF3AC}">
      <dgm:prSet custT="1"/>
      <dgm:spPr/>
      <dgm:t>
        <a:bodyPr/>
        <a:lstStyle/>
        <a:p>
          <a:r>
            <a:rPr lang="uk-UA" sz="1800" b="1" i="1" dirty="0" smtClean="0"/>
            <a:t>пісень</a:t>
          </a:r>
          <a:endParaRPr lang="uk-UA" sz="1800" b="1" i="1" dirty="0"/>
        </a:p>
      </dgm:t>
    </dgm:pt>
    <dgm:pt modelId="{E5198823-53EE-4F0C-A762-7E77D6E2F414}" type="parTrans" cxnId="{828D1066-5F96-4258-BDA0-76B988A9DFCB}">
      <dgm:prSet/>
      <dgm:spPr/>
      <dgm:t>
        <a:bodyPr/>
        <a:lstStyle/>
        <a:p>
          <a:endParaRPr lang="uk-UA"/>
        </a:p>
      </dgm:t>
    </dgm:pt>
    <dgm:pt modelId="{83F270FD-DC7F-4DBC-BDE8-ED384C1E8984}" type="sibTrans" cxnId="{828D1066-5F96-4258-BDA0-76B988A9DFCB}">
      <dgm:prSet/>
      <dgm:spPr/>
      <dgm:t>
        <a:bodyPr/>
        <a:lstStyle/>
        <a:p>
          <a:endParaRPr lang="uk-UA"/>
        </a:p>
      </dgm:t>
    </dgm:pt>
    <dgm:pt modelId="{0389489B-3666-4B67-9DAC-2915D6EC3705}">
      <dgm:prSet custT="1"/>
      <dgm:spPr/>
      <dgm:t>
        <a:bodyPr/>
        <a:lstStyle/>
        <a:p>
          <a:r>
            <a:rPr lang="uk-UA" sz="1800" b="1" i="1" dirty="0" smtClean="0"/>
            <a:t>малюнків</a:t>
          </a:r>
          <a:endParaRPr lang="uk-UA" sz="1800" b="1" i="1" dirty="0"/>
        </a:p>
      </dgm:t>
    </dgm:pt>
    <dgm:pt modelId="{7E0622F4-3D9B-4F0B-BA97-885955BDAF83}" type="parTrans" cxnId="{645A6B9A-5A1F-4B48-B9E1-B7D54B02B295}">
      <dgm:prSet/>
      <dgm:spPr/>
      <dgm:t>
        <a:bodyPr/>
        <a:lstStyle/>
        <a:p>
          <a:endParaRPr lang="uk-UA"/>
        </a:p>
      </dgm:t>
    </dgm:pt>
    <dgm:pt modelId="{C9948470-1F22-431E-9EE3-6B25E2F18BEB}" type="sibTrans" cxnId="{645A6B9A-5A1F-4B48-B9E1-B7D54B02B295}">
      <dgm:prSet/>
      <dgm:spPr/>
      <dgm:t>
        <a:bodyPr/>
        <a:lstStyle/>
        <a:p>
          <a:endParaRPr lang="uk-UA"/>
        </a:p>
      </dgm:t>
    </dgm:pt>
    <dgm:pt modelId="{9361F44F-5D58-4B13-8846-C620101010B9}">
      <dgm:prSet custT="1"/>
      <dgm:spPr/>
      <dgm:t>
        <a:bodyPr/>
        <a:lstStyle/>
        <a:p>
          <a:r>
            <a:rPr lang="uk-UA" sz="1800" b="1" i="1" dirty="0" smtClean="0"/>
            <a:t>фотовиставки</a:t>
          </a:r>
        </a:p>
        <a:p>
          <a:endParaRPr lang="uk-UA" sz="1200" dirty="0"/>
        </a:p>
      </dgm:t>
    </dgm:pt>
    <dgm:pt modelId="{763BE119-D4EF-4705-A6FF-9B78D4EA7EF8}" type="parTrans" cxnId="{0819B3D1-B468-4C6F-B8A9-FEBDBB283C26}">
      <dgm:prSet/>
      <dgm:spPr/>
      <dgm:t>
        <a:bodyPr/>
        <a:lstStyle/>
        <a:p>
          <a:endParaRPr lang="uk-UA"/>
        </a:p>
      </dgm:t>
    </dgm:pt>
    <dgm:pt modelId="{FC0E0190-C403-4549-A3D0-C01F3B65BCF2}" type="sibTrans" cxnId="{0819B3D1-B468-4C6F-B8A9-FEBDBB283C26}">
      <dgm:prSet/>
      <dgm:spPr/>
      <dgm:t>
        <a:bodyPr/>
        <a:lstStyle/>
        <a:p>
          <a:endParaRPr lang="uk-UA"/>
        </a:p>
      </dgm:t>
    </dgm:pt>
    <dgm:pt modelId="{CAE101E7-FE96-404D-AFC2-EC92CC585FF6}">
      <dgm:prSet custT="1"/>
      <dgm:spPr/>
      <dgm:t>
        <a:bodyPr/>
        <a:lstStyle/>
        <a:p>
          <a:r>
            <a:rPr lang="uk-UA" sz="1800" b="1" i="1" dirty="0" smtClean="0"/>
            <a:t>виступи з доповідями</a:t>
          </a:r>
          <a:endParaRPr lang="uk-UA" sz="1800" b="1" i="1" dirty="0"/>
        </a:p>
      </dgm:t>
    </dgm:pt>
    <dgm:pt modelId="{CA09DDAD-A858-4FE8-AFD5-412F83C8B76C}" type="parTrans" cxnId="{32760486-54B2-447B-AAC9-0F30E192CAFF}">
      <dgm:prSet/>
      <dgm:spPr/>
      <dgm:t>
        <a:bodyPr/>
        <a:lstStyle/>
        <a:p>
          <a:endParaRPr lang="uk-UA"/>
        </a:p>
      </dgm:t>
    </dgm:pt>
    <dgm:pt modelId="{47D28A68-BF08-473E-A61C-3C2526C9E2A7}" type="sibTrans" cxnId="{32760486-54B2-447B-AAC9-0F30E192CAFF}">
      <dgm:prSet/>
      <dgm:spPr/>
      <dgm:t>
        <a:bodyPr/>
        <a:lstStyle/>
        <a:p>
          <a:endParaRPr lang="uk-UA"/>
        </a:p>
      </dgm:t>
    </dgm:pt>
    <dgm:pt modelId="{E78AC059-D9C3-4F98-8D3C-3FE3DF942885}" type="pres">
      <dgm:prSet presAssocID="{B14DB299-4003-44C6-8BDE-DA6F979995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BE5F9E3-0A58-465F-BCFC-779FBB6778D9}" type="pres">
      <dgm:prSet presAssocID="{93D71EC1-2566-482D-9B18-94949A8050BF}" presName="root" presStyleCnt="0"/>
      <dgm:spPr/>
    </dgm:pt>
    <dgm:pt modelId="{4BD2DAD6-1B45-4C3F-8527-C4A24DA4B51A}" type="pres">
      <dgm:prSet presAssocID="{93D71EC1-2566-482D-9B18-94949A8050BF}" presName="rootComposite" presStyleCnt="0"/>
      <dgm:spPr/>
    </dgm:pt>
    <dgm:pt modelId="{37F2FF81-5E06-4739-B9C4-C6B6FF19403D}" type="pres">
      <dgm:prSet presAssocID="{93D71EC1-2566-482D-9B18-94949A8050BF}" presName="rootText" presStyleLbl="node1" presStyleIdx="0" presStyleCnt="2" custLinFactNeighborX="-58970" custLinFactNeighborY="1709"/>
      <dgm:spPr/>
      <dgm:t>
        <a:bodyPr/>
        <a:lstStyle/>
        <a:p>
          <a:endParaRPr lang="ru-RU"/>
        </a:p>
      </dgm:t>
    </dgm:pt>
    <dgm:pt modelId="{D109B53B-F7B6-4291-8F39-A3AB49445ED0}" type="pres">
      <dgm:prSet presAssocID="{93D71EC1-2566-482D-9B18-94949A8050BF}" presName="rootConnector" presStyleLbl="node1" presStyleIdx="0" presStyleCnt="2"/>
      <dgm:spPr/>
      <dgm:t>
        <a:bodyPr/>
        <a:lstStyle/>
        <a:p>
          <a:endParaRPr lang="ru-RU"/>
        </a:p>
      </dgm:t>
    </dgm:pt>
    <dgm:pt modelId="{6AB400E4-A323-4A08-AE2B-2BD865FA43D1}" type="pres">
      <dgm:prSet presAssocID="{93D71EC1-2566-482D-9B18-94949A8050BF}" presName="childShape" presStyleCnt="0"/>
      <dgm:spPr/>
    </dgm:pt>
    <dgm:pt modelId="{178248DC-FB96-4268-AB0E-5FA6C1DEB2FF}" type="pres">
      <dgm:prSet presAssocID="{B7D9044B-3B96-4688-866D-B9B995F44C38}" presName="Name13" presStyleLbl="parChTrans1D2" presStyleIdx="0" presStyleCnt="8"/>
      <dgm:spPr/>
      <dgm:t>
        <a:bodyPr/>
        <a:lstStyle/>
        <a:p>
          <a:endParaRPr lang="ru-RU"/>
        </a:p>
      </dgm:t>
    </dgm:pt>
    <dgm:pt modelId="{CA147EF7-1DB1-4567-9202-0CE0D4356851}" type="pres">
      <dgm:prSet presAssocID="{0249D090-BB74-44C6-A705-A2C7157C3523}" presName="childText" presStyleLbl="bgAcc1" presStyleIdx="0" presStyleCnt="8" custLinFactNeighborX="-48073" custLinFactNeighborY="-1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7633A-9514-4193-B50F-A6CC5D5F8547}" type="pres">
      <dgm:prSet presAssocID="{3791CC17-87E3-41B9-BE8C-4930B99B3D00}" presName="Name13" presStyleLbl="parChTrans1D2" presStyleIdx="1" presStyleCnt="8"/>
      <dgm:spPr/>
      <dgm:t>
        <a:bodyPr/>
        <a:lstStyle/>
        <a:p>
          <a:endParaRPr lang="ru-RU"/>
        </a:p>
      </dgm:t>
    </dgm:pt>
    <dgm:pt modelId="{7EEAEDEE-9B87-48B0-BF8D-CF6B943DE96F}" type="pres">
      <dgm:prSet presAssocID="{8DBBE4EB-A18E-4F9A-9A9C-A55E6207B70E}" presName="childText" presStyleLbl="bgAcc1" presStyleIdx="1" presStyleCnt="8" custLinFactNeighborX="-45937" custLinFactNeighborY="-11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A3C3E-5847-41DD-9F23-5F3BD7F944EA}" type="pres">
      <dgm:prSet presAssocID="{E5198823-53EE-4F0C-A762-7E77D6E2F414}" presName="Name13" presStyleLbl="parChTrans1D2" presStyleIdx="2" presStyleCnt="8"/>
      <dgm:spPr/>
      <dgm:t>
        <a:bodyPr/>
        <a:lstStyle/>
        <a:p>
          <a:endParaRPr lang="ru-RU"/>
        </a:p>
      </dgm:t>
    </dgm:pt>
    <dgm:pt modelId="{C6BB7D43-73FA-441D-89B5-4B3B9A14B757}" type="pres">
      <dgm:prSet presAssocID="{AD293421-07C5-44C1-BFCF-B33ADC0BF3AC}" presName="childText" presStyleLbl="bgAcc1" presStyleIdx="2" presStyleCnt="8" custLinFactNeighborX="-45937" custLinFactNeighborY="-23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F9AA2-25B7-416B-97AF-C0A360FCFD6B}" type="pres">
      <dgm:prSet presAssocID="{7E0622F4-3D9B-4F0B-BA97-885955BDAF83}" presName="Name13" presStyleLbl="parChTrans1D2" presStyleIdx="3" presStyleCnt="8"/>
      <dgm:spPr/>
      <dgm:t>
        <a:bodyPr/>
        <a:lstStyle/>
        <a:p>
          <a:endParaRPr lang="ru-RU"/>
        </a:p>
      </dgm:t>
    </dgm:pt>
    <dgm:pt modelId="{51343F77-22BD-4FA6-A65A-16AAA9D71D7C}" type="pres">
      <dgm:prSet presAssocID="{0389489B-3666-4B67-9DAC-2915D6EC3705}" presName="childText" presStyleLbl="bgAcc1" presStyleIdx="3" presStyleCnt="8" custLinFactNeighborX="-44869" custLinFactNeighborY="-22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28A2C-3C62-4242-BE00-853F72618A05}" type="pres">
      <dgm:prSet presAssocID="{DEC55245-EAC3-4421-B3E3-CD239B46DB36}" presName="root" presStyleCnt="0"/>
      <dgm:spPr/>
    </dgm:pt>
    <dgm:pt modelId="{AA0E02B5-D060-4DFE-96EF-7EE82BB355B7}" type="pres">
      <dgm:prSet presAssocID="{DEC55245-EAC3-4421-B3E3-CD239B46DB36}" presName="rootComposite" presStyleCnt="0"/>
      <dgm:spPr/>
    </dgm:pt>
    <dgm:pt modelId="{BE374C84-C311-4824-BEED-C40C0C2A564F}" type="pres">
      <dgm:prSet presAssocID="{DEC55245-EAC3-4421-B3E3-CD239B46DB36}" presName="rootText" presStyleLbl="node1" presStyleIdx="1" presStyleCnt="2"/>
      <dgm:spPr/>
      <dgm:t>
        <a:bodyPr/>
        <a:lstStyle/>
        <a:p>
          <a:endParaRPr lang="ru-RU"/>
        </a:p>
      </dgm:t>
    </dgm:pt>
    <dgm:pt modelId="{D8F6FDBD-2921-4C8D-B503-AFB503421D8B}" type="pres">
      <dgm:prSet presAssocID="{DEC55245-EAC3-4421-B3E3-CD239B46DB36}" presName="rootConnector" presStyleLbl="node1" presStyleIdx="1" presStyleCnt="2"/>
      <dgm:spPr/>
      <dgm:t>
        <a:bodyPr/>
        <a:lstStyle/>
        <a:p>
          <a:endParaRPr lang="ru-RU"/>
        </a:p>
      </dgm:t>
    </dgm:pt>
    <dgm:pt modelId="{613DFCEA-FFD3-4F77-ACC0-E1F5013E67EB}" type="pres">
      <dgm:prSet presAssocID="{DEC55245-EAC3-4421-B3E3-CD239B46DB36}" presName="childShape" presStyleCnt="0"/>
      <dgm:spPr/>
    </dgm:pt>
    <dgm:pt modelId="{0B755FD6-10F0-438F-AA66-82A7EADE6135}" type="pres">
      <dgm:prSet presAssocID="{8C65A2BD-2C63-40CF-BDB4-D476BC88534D}" presName="Name13" presStyleLbl="parChTrans1D2" presStyleIdx="4" presStyleCnt="8"/>
      <dgm:spPr/>
      <dgm:t>
        <a:bodyPr/>
        <a:lstStyle/>
        <a:p>
          <a:endParaRPr lang="ru-RU"/>
        </a:p>
      </dgm:t>
    </dgm:pt>
    <dgm:pt modelId="{9C91CD52-1134-49AA-AAA8-C27E294022A8}" type="pres">
      <dgm:prSet presAssocID="{475D9BB0-F7B4-496F-BF3C-75261A60431A}" presName="childText" presStyleLbl="bgAcc1" presStyleIdx="4" presStyleCnt="8" custScaleX="145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E5A5F-D79A-49DB-A853-00C412792B3F}" type="pres">
      <dgm:prSet presAssocID="{D5262F33-57BA-48DC-A1F7-D85B0FA9812D}" presName="Name13" presStyleLbl="parChTrans1D2" presStyleIdx="5" presStyleCnt="8"/>
      <dgm:spPr/>
      <dgm:t>
        <a:bodyPr/>
        <a:lstStyle/>
        <a:p>
          <a:endParaRPr lang="ru-RU"/>
        </a:p>
      </dgm:t>
    </dgm:pt>
    <dgm:pt modelId="{2C397602-4B75-438F-B37C-CE781127EF35}" type="pres">
      <dgm:prSet presAssocID="{896253C2-1367-4D8A-95E7-128763DD8F28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E02D0D-C44B-4404-927C-6884A89D8F42}" type="pres">
      <dgm:prSet presAssocID="{763BE119-D4EF-4705-A6FF-9B78D4EA7EF8}" presName="Name13" presStyleLbl="parChTrans1D2" presStyleIdx="6" presStyleCnt="8"/>
      <dgm:spPr/>
      <dgm:t>
        <a:bodyPr/>
        <a:lstStyle/>
        <a:p>
          <a:endParaRPr lang="ru-RU"/>
        </a:p>
      </dgm:t>
    </dgm:pt>
    <dgm:pt modelId="{F828EDA9-3CBA-41B0-B95B-480B1F6CB874}" type="pres">
      <dgm:prSet presAssocID="{9361F44F-5D58-4B13-8846-C620101010B9}" presName="childText" presStyleLbl="bgAcc1" presStyleIdx="6" presStyleCnt="8" custScaleX="156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96E0C-5665-4ADA-A834-F5F04AFCFDC1}" type="pres">
      <dgm:prSet presAssocID="{CA09DDAD-A858-4FE8-AFD5-412F83C8B76C}" presName="Name13" presStyleLbl="parChTrans1D2" presStyleIdx="7" presStyleCnt="8"/>
      <dgm:spPr/>
      <dgm:t>
        <a:bodyPr/>
        <a:lstStyle/>
        <a:p>
          <a:endParaRPr lang="ru-RU"/>
        </a:p>
      </dgm:t>
    </dgm:pt>
    <dgm:pt modelId="{BD0AC00C-37EA-4795-8203-07EA8B85C716}" type="pres">
      <dgm:prSet presAssocID="{CAE101E7-FE96-404D-AFC2-EC92CC585FF6}" presName="childText" presStyleLbl="bgAcc1" presStyleIdx="7" presStyleCnt="8" custScaleX="134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E76707-8442-40D0-9785-1DB99D849BA3}" type="presOf" srcId="{93D71EC1-2566-482D-9B18-94949A8050BF}" destId="{D109B53B-F7B6-4291-8F39-A3AB49445ED0}" srcOrd="1" destOrd="0" presId="urn:microsoft.com/office/officeart/2005/8/layout/hierarchy3"/>
    <dgm:cxn modelId="{F4483C1E-65FB-4444-8CB3-023C65364D23}" type="presOf" srcId="{0249D090-BB74-44C6-A705-A2C7157C3523}" destId="{CA147EF7-1DB1-4567-9202-0CE0D4356851}" srcOrd="0" destOrd="0" presId="urn:microsoft.com/office/officeart/2005/8/layout/hierarchy3"/>
    <dgm:cxn modelId="{32760486-54B2-447B-AAC9-0F30E192CAFF}" srcId="{DEC55245-EAC3-4421-B3E3-CD239B46DB36}" destId="{CAE101E7-FE96-404D-AFC2-EC92CC585FF6}" srcOrd="3" destOrd="0" parTransId="{CA09DDAD-A858-4FE8-AFD5-412F83C8B76C}" sibTransId="{47D28A68-BF08-473E-A61C-3C2526C9E2A7}"/>
    <dgm:cxn modelId="{A164508B-458F-452B-9958-CAAD646E24F9}" type="presOf" srcId="{E5198823-53EE-4F0C-A762-7E77D6E2F414}" destId="{6D7A3C3E-5847-41DD-9F23-5F3BD7F944EA}" srcOrd="0" destOrd="0" presId="urn:microsoft.com/office/officeart/2005/8/layout/hierarchy3"/>
    <dgm:cxn modelId="{DF723E2F-4D61-42F3-BBB7-87BDAF7E66A6}" type="presOf" srcId="{7E0622F4-3D9B-4F0B-BA97-885955BDAF83}" destId="{C77F9AA2-25B7-416B-97AF-C0A360FCFD6B}" srcOrd="0" destOrd="0" presId="urn:microsoft.com/office/officeart/2005/8/layout/hierarchy3"/>
    <dgm:cxn modelId="{7B6320E1-6B73-4CB3-B379-6F36EBD0E747}" type="presOf" srcId="{B14DB299-4003-44C6-8BDE-DA6F97999502}" destId="{E78AC059-D9C3-4F98-8D3C-3FE3DF942885}" srcOrd="0" destOrd="0" presId="urn:microsoft.com/office/officeart/2005/8/layout/hierarchy3"/>
    <dgm:cxn modelId="{828D1066-5F96-4258-BDA0-76B988A9DFCB}" srcId="{93D71EC1-2566-482D-9B18-94949A8050BF}" destId="{AD293421-07C5-44C1-BFCF-B33ADC0BF3AC}" srcOrd="2" destOrd="0" parTransId="{E5198823-53EE-4F0C-A762-7E77D6E2F414}" sibTransId="{83F270FD-DC7F-4DBC-BDE8-ED384C1E8984}"/>
    <dgm:cxn modelId="{283D327C-E901-4446-BBEF-BC3592F02D99}" type="presOf" srcId="{D5262F33-57BA-48DC-A1F7-D85B0FA9812D}" destId="{CE5E5A5F-D79A-49DB-A853-00C412792B3F}" srcOrd="0" destOrd="0" presId="urn:microsoft.com/office/officeart/2005/8/layout/hierarchy3"/>
    <dgm:cxn modelId="{32A20A70-FF10-46E5-BE75-5A48D076D245}" srcId="{93D71EC1-2566-482D-9B18-94949A8050BF}" destId="{0249D090-BB74-44C6-A705-A2C7157C3523}" srcOrd="0" destOrd="0" parTransId="{B7D9044B-3B96-4688-866D-B9B995F44C38}" sibTransId="{13CD35D7-B3F1-480A-B1B1-620AEA05A4F5}"/>
    <dgm:cxn modelId="{0BE74D47-4D4F-4799-A10C-08CA14BE88C4}" srcId="{B14DB299-4003-44C6-8BDE-DA6F97999502}" destId="{93D71EC1-2566-482D-9B18-94949A8050BF}" srcOrd="0" destOrd="0" parTransId="{65311634-BE51-455C-AE45-5AEDB5B35153}" sibTransId="{644CDAD9-D304-4669-8C9B-76ECAD2FD6D6}"/>
    <dgm:cxn modelId="{4D1891BF-1584-4A1A-8A1F-D3A65080F015}" type="presOf" srcId="{CAE101E7-FE96-404D-AFC2-EC92CC585FF6}" destId="{BD0AC00C-37EA-4795-8203-07EA8B85C716}" srcOrd="0" destOrd="0" presId="urn:microsoft.com/office/officeart/2005/8/layout/hierarchy3"/>
    <dgm:cxn modelId="{A7B544E2-431A-43FB-AC47-AA9A4B718196}" type="presOf" srcId="{763BE119-D4EF-4705-A6FF-9B78D4EA7EF8}" destId="{A1E02D0D-C44B-4404-927C-6884A89D8F42}" srcOrd="0" destOrd="0" presId="urn:microsoft.com/office/officeart/2005/8/layout/hierarchy3"/>
    <dgm:cxn modelId="{AAA3F940-B870-45E4-80D0-272E20C98E63}" srcId="{93D71EC1-2566-482D-9B18-94949A8050BF}" destId="{8DBBE4EB-A18E-4F9A-9A9C-A55E6207B70E}" srcOrd="1" destOrd="0" parTransId="{3791CC17-87E3-41B9-BE8C-4930B99B3D00}" sibTransId="{BE02E5BE-BEA2-4810-8900-561A354D3F9E}"/>
    <dgm:cxn modelId="{645A6B9A-5A1F-4B48-B9E1-B7D54B02B295}" srcId="{93D71EC1-2566-482D-9B18-94949A8050BF}" destId="{0389489B-3666-4B67-9DAC-2915D6EC3705}" srcOrd="3" destOrd="0" parTransId="{7E0622F4-3D9B-4F0B-BA97-885955BDAF83}" sibTransId="{C9948470-1F22-431E-9EE3-6B25E2F18BEB}"/>
    <dgm:cxn modelId="{29621291-801E-471C-B726-8F124E3ED87C}" type="presOf" srcId="{B7D9044B-3B96-4688-866D-B9B995F44C38}" destId="{178248DC-FB96-4268-AB0E-5FA6C1DEB2FF}" srcOrd="0" destOrd="0" presId="urn:microsoft.com/office/officeart/2005/8/layout/hierarchy3"/>
    <dgm:cxn modelId="{6B08B81D-86DD-4D4C-B43E-DD20C639D50B}" type="presOf" srcId="{0389489B-3666-4B67-9DAC-2915D6EC3705}" destId="{51343F77-22BD-4FA6-A65A-16AAA9D71D7C}" srcOrd="0" destOrd="0" presId="urn:microsoft.com/office/officeart/2005/8/layout/hierarchy3"/>
    <dgm:cxn modelId="{01B995C4-6155-469E-B846-70453D373F1E}" type="presOf" srcId="{DEC55245-EAC3-4421-B3E3-CD239B46DB36}" destId="{D8F6FDBD-2921-4C8D-B503-AFB503421D8B}" srcOrd="1" destOrd="0" presId="urn:microsoft.com/office/officeart/2005/8/layout/hierarchy3"/>
    <dgm:cxn modelId="{74E75D3B-1958-491A-9817-1B4EE428EC8D}" type="presOf" srcId="{8DBBE4EB-A18E-4F9A-9A9C-A55E6207B70E}" destId="{7EEAEDEE-9B87-48B0-BF8D-CF6B943DE96F}" srcOrd="0" destOrd="0" presId="urn:microsoft.com/office/officeart/2005/8/layout/hierarchy3"/>
    <dgm:cxn modelId="{5C24042B-EDAB-46C7-BD81-B64C0EEEFD9D}" type="presOf" srcId="{896253C2-1367-4D8A-95E7-128763DD8F28}" destId="{2C397602-4B75-438F-B37C-CE781127EF35}" srcOrd="0" destOrd="0" presId="urn:microsoft.com/office/officeart/2005/8/layout/hierarchy3"/>
    <dgm:cxn modelId="{448EA6BB-992A-416F-A877-7309930B30F5}" srcId="{DEC55245-EAC3-4421-B3E3-CD239B46DB36}" destId="{475D9BB0-F7B4-496F-BF3C-75261A60431A}" srcOrd="0" destOrd="0" parTransId="{8C65A2BD-2C63-40CF-BDB4-D476BC88534D}" sibTransId="{EE058B7F-F503-4159-A4FA-52929313071F}"/>
    <dgm:cxn modelId="{E5C0542F-9FF1-4E82-AA1D-75134C2562CE}" type="presOf" srcId="{AD293421-07C5-44C1-BFCF-B33ADC0BF3AC}" destId="{C6BB7D43-73FA-441D-89B5-4B3B9A14B757}" srcOrd="0" destOrd="0" presId="urn:microsoft.com/office/officeart/2005/8/layout/hierarchy3"/>
    <dgm:cxn modelId="{6614A384-1747-4C3B-A628-1724AD3DB7CE}" srcId="{B14DB299-4003-44C6-8BDE-DA6F97999502}" destId="{DEC55245-EAC3-4421-B3E3-CD239B46DB36}" srcOrd="1" destOrd="0" parTransId="{A5DF858D-9AA9-45DA-A32A-3C20F869DCD9}" sibTransId="{1B58E3B9-7E7B-425B-BBB4-E9ED78CCC2ED}"/>
    <dgm:cxn modelId="{475C0DD4-2734-4EE4-AF68-3C728F1ABA2C}" type="presOf" srcId="{DEC55245-EAC3-4421-B3E3-CD239B46DB36}" destId="{BE374C84-C311-4824-BEED-C40C0C2A564F}" srcOrd="0" destOrd="0" presId="urn:microsoft.com/office/officeart/2005/8/layout/hierarchy3"/>
    <dgm:cxn modelId="{32E2CF8E-E6DA-43B4-8DBC-C3574623140F}" srcId="{DEC55245-EAC3-4421-B3E3-CD239B46DB36}" destId="{896253C2-1367-4D8A-95E7-128763DD8F28}" srcOrd="1" destOrd="0" parTransId="{D5262F33-57BA-48DC-A1F7-D85B0FA9812D}" sibTransId="{A5E75565-A739-40C3-8553-7D31EA1A949F}"/>
    <dgm:cxn modelId="{C58722B8-9FB6-4ACF-B481-19C50D6471AB}" type="presOf" srcId="{3791CC17-87E3-41B9-BE8C-4930B99B3D00}" destId="{7EA7633A-9514-4193-B50F-A6CC5D5F8547}" srcOrd="0" destOrd="0" presId="urn:microsoft.com/office/officeart/2005/8/layout/hierarchy3"/>
    <dgm:cxn modelId="{0D1EB0A9-3963-4B26-9990-6DEBACB908E2}" type="presOf" srcId="{8C65A2BD-2C63-40CF-BDB4-D476BC88534D}" destId="{0B755FD6-10F0-438F-AA66-82A7EADE6135}" srcOrd="0" destOrd="0" presId="urn:microsoft.com/office/officeart/2005/8/layout/hierarchy3"/>
    <dgm:cxn modelId="{C00C4F76-A19B-4FD5-82AE-8D31ABE2B872}" type="presOf" srcId="{CA09DDAD-A858-4FE8-AFD5-412F83C8B76C}" destId="{0FE96E0C-5665-4ADA-A834-F5F04AFCFDC1}" srcOrd="0" destOrd="0" presId="urn:microsoft.com/office/officeart/2005/8/layout/hierarchy3"/>
    <dgm:cxn modelId="{0819B3D1-B468-4C6F-B8A9-FEBDBB283C26}" srcId="{DEC55245-EAC3-4421-B3E3-CD239B46DB36}" destId="{9361F44F-5D58-4B13-8846-C620101010B9}" srcOrd="2" destOrd="0" parTransId="{763BE119-D4EF-4705-A6FF-9B78D4EA7EF8}" sibTransId="{FC0E0190-C403-4549-A3D0-C01F3B65BCF2}"/>
    <dgm:cxn modelId="{7AB28B2A-7BC0-49DD-A885-3A3DF8BC51A4}" type="presOf" srcId="{9361F44F-5D58-4B13-8846-C620101010B9}" destId="{F828EDA9-3CBA-41B0-B95B-480B1F6CB874}" srcOrd="0" destOrd="0" presId="urn:microsoft.com/office/officeart/2005/8/layout/hierarchy3"/>
    <dgm:cxn modelId="{F0AB349C-287E-40C3-B723-78F0E797337D}" type="presOf" srcId="{475D9BB0-F7B4-496F-BF3C-75261A60431A}" destId="{9C91CD52-1134-49AA-AAA8-C27E294022A8}" srcOrd="0" destOrd="0" presId="urn:microsoft.com/office/officeart/2005/8/layout/hierarchy3"/>
    <dgm:cxn modelId="{B85885AB-BB6A-4B65-AF45-8FAF7DC76EF1}" type="presOf" srcId="{93D71EC1-2566-482D-9B18-94949A8050BF}" destId="{37F2FF81-5E06-4739-B9C4-C6B6FF19403D}" srcOrd="0" destOrd="0" presId="urn:microsoft.com/office/officeart/2005/8/layout/hierarchy3"/>
    <dgm:cxn modelId="{CDD9A092-7CCC-4D27-93C8-51514D892552}" type="presParOf" srcId="{E78AC059-D9C3-4F98-8D3C-3FE3DF942885}" destId="{8BE5F9E3-0A58-465F-BCFC-779FBB6778D9}" srcOrd="0" destOrd="0" presId="urn:microsoft.com/office/officeart/2005/8/layout/hierarchy3"/>
    <dgm:cxn modelId="{197B0F8E-B5D4-41EB-9F92-BBA2A3EF4265}" type="presParOf" srcId="{8BE5F9E3-0A58-465F-BCFC-779FBB6778D9}" destId="{4BD2DAD6-1B45-4C3F-8527-C4A24DA4B51A}" srcOrd="0" destOrd="0" presId="urn:microsoft.com/office/officeart/2005/8/layout/hierarchy3"/>
    <dgm:cxn modelId="{A964507B-646A-46CF-B434-92DAF23B6047}" type="presParOf" srcId="{4BD2DAD6-1B45-4C3F-8527-C4A24DA4B51A}" destId="{37F2FF81-5E06-4739-B9C4-C6B6FF19403D}" srcOrd="0" destOrd="0" presId="urn:microsoft.com/office/officeart/2005/8/layout/hierarchy3"/>
    <dgm:cxn modelId="{EB566FC1-5821-4667-B270-ACB2E54ED23F}" type="presParOf" srcId="{4BD2DAD6-1B45-4C3F-8527-C4A24DA4B51A}" destId="{D109B53B-F7B6-4291-8F39-A3AB49445ED0}" srcOrd="1" destOrd="0" presId="urn:microsoft.com/office/officeart/2005/8/layout/hierarchy3"/>
    <dgm:cxn modelId="{065681FA-734A-4F39-9B82-6A514CD293CF}" type="presParOf" srcId="{8BE5F9E3-0A58-465F-BCFC-779FBB6778D9}" destId="{6AB400E4-A323-4A08-AE2B-2BD865FA43D1}" srcOrd="1" destOrd="0" presId="urn:microsoft.com/office/officeart/2005/8/layout/hierarchy3"/>
    <dgm:cxn modelId="{2A506F08-20ED-4E41-9444-4CC5D3D7708C}" type="presParOf" srcId="{6AB400E4-A323-4A08-AE2B-2BD865FA43D1}" destId="{178248DC-FB96-4268-AB0E-5FA6C1DEB2FF}" srcOrd="0" destOrd="0" presId="urn:microsoft.com/office/officeart/2005/8/layout/hierarchy3"/>
    <dgm:cxn modelId="{2EBC0647-1D5A-4729-8FC5-D82184ADCE5A}" type="presParOf" srcId="{6AB400E4-A323-4A08-AE2B-2BD865FA43D1}" destId="{CA147EF7-1DB1-4567-9202-0CE0D4356851}" srcOrd="1" destOrd="0" presId="urn:microsoft.com/office/officeart/2005/8/layout/hierarchy3"/>
    <dgm:cxn modelId="{454D156B-AB70-486E-A2C3-DBDBD9F53BE4}" type="presParOf" srcId="{6AB400E4-A323-4A08-AE2B-2BD865FA43D1}" destId="{7EA7633A-9514-4193-B50F-A6CC5D5F8547}" srcOrd="2" destOrd="0" presId="urn:microsoft.com/office/officeart/2005/8/layout/hierarchy3"/>
    <dgm:cxn modelId="{B38ABC42-4ADC-47F9-B437-17108BED4B00}" type="presParOf" srcId="{6AB400E4-A323-4A08-AE2B-2BD865FA43D1}" destId="{7EEAEDEE-9B87-48B0-BF8D-CF6B943DE96F}" srcOrd="3" destOrd="0" presId="urn:microsoft.com/office/officeart/2005/8/layout/hierarchy3"/>
    <dgm:cxn modelId="{A503C327-AD28-4C88-AA19-362D9186D958}" type="presParOf" srcId="{6AB400E4-A323-4A08-AE2B-2BD865FA43D1}" destId="{6D7A3C3E-5847-41DD-9F23-5F3BD7F944EA}" srcOrd="4" destOrd="0" presId="urn:microsoft.com/office/officeart/2005/8/layout/hierarchy3"/>
    <dgm:cxn modelId="{58428279-2E3B-4E71-AEFB-647D63A05DC3}" type="presParOf" srcId="{6AB400E4-A323-4A08-AE2B-2BD865FA43D1}" destId="{C6BB7D43-73FA-441D-89B5-4B3B9A14B757}" srcOrd="5" destOrd="0" presId="urn:microsoft.com/office/officeart/2005/8/layout/hierarchy3"/>
    <dgm:cxn modelId="{A6582D80-5D3E-43CE-B6AE-D346D344A21C}" type="presParOf" srcId="{6AB400E4-A323-4A08-AE2B-2BD865FA43D1}" destId="{C77F9AA2-25B7-416B-97AF-C0A360FCFD6B}" srcOrd="6" destOrd="0" presId="urn:microsoft.com/office/officeart/2005/8/layout/hierarchy3"/>
    <dgm:cxn modelId="{300B9512-08DD-444A-A3EA-121F8DD9103F}" type="presParOf" srcId="{6AB400E4-A323-4A08-AE2B-2BD865FA43D1}" destId="{51343F77-22BD-4FA6-A65A-16AAA9D71D7C}" srcOrd="7" destOrd="0" presId="urn:microsoft.com/office/officeart/2005/8/layout/hierarchy3"/>
    <dgm:cxn modelId="{61DCAF54-41DF-47A3-82B0-031EACD51CDC}" type="presParOf" srcId="{E78AC059-D9C3-4F98-8D3C-3FE3DF942885}" destId="{BEC28A2C-3C62-4242-BE00-853F72618A05}" srcOrd="1" destOrd="0" presId="urn:microsoft.com/office/officeart/2005/8/layout/hierarchy3"/>
    <dgm:cxn modelId="{AA83D1E4-1A45-4AE9-927D-93BB4D30F9FA}" type="presParOf" srcId="{BEC28A2C-3C62-4242-BE00-853F72618A05}" destId="{AA0E02B5-D060-4DFE-96EF-7EE82BB355B7}" srcOrd="0" destOrd="0" presId="urn:microsoft.com/office/officeart/2005/8/layout/hierarchy3"/>
    <dgm:cxn modelId="{A149270A-26C4-4B20-B3E1-AA2F44B18A62}" type="presParOf" srcId="{AA0E02B5-D060-4DFE-96EF-7EE82BB355B7}" destId="{BE374C84-C311-4824-BEED-C40C0C2A564F}" srcOrd="0" destOrd="0" presId="urn:microsoft.com/office/officeart/2005/8/layout/hierarchy3"/>
    <dgm:cxn modelId="{D4E30CD3-F3D2-422C-90FC-5D9102268CB4}" type="presParOf" srcId="{AA0E02B5-D060-4DFE-96EF-7EE82BB355B7}" destId="{D8F6FDBD-2921-4C8D-B503-AFB503421D8B}" srcOrd="1" destOrd="0" presId="urn:microsoft.com/office/officeart/2005/8/layout/hierarchy3"/>
    <dgm:cxn modelId="{15F6F6F7-128C-41BA-991C-DFBC0732B62E}" type="presParOf" srcId="{BEC28A2C-3C62-4242-BE00-853F72618A05}" destId="{613DFCEA-FFD3-4F77-ACC0-E1F5013E67EB}" srcOrd="1" destOrd="0" presId="urn:microsoft.com/office/officeart/2005/8/layout/hierarchy3"/>
    <dgm:cxn modelId="{6F32FED0-B5DB-4F46-A7B3-253BDC55228F}" type="presParOf" srcId="{613DFCEA-FFD3-4F77-ACC0-E1F5013E67EB}" destId="{0B755FD6-10F0-438F-AA66-82A7EADE6135}" srcOrd="0" destOrd="0" presId="urn:microsoft.com/office/officeart/2005/8/layout/hierarchy3"/>
    <dgm:cxn modelId="{112EE59B-8D7C-4D01-9FFC-193AF504B30C}" type="presParOf" srcId="{613DFCEA-FFD3-4F77-ACC0-E1F5013E67EB}" destId="{9C91CD52-1134-49AA-AAA8-C27E294022A8}" srcOrd="1" destOrd="0" presId="urn:microsoft.com/office/officeart/2005/8/layout/hierarchy3"/>
    <dgm:cxn modelId="{568253C1-DDB0-4D89-A699-F860A1AB3C61}" type="presParOf" srcId="{613DFCEA-FFD3-4F77-ACC0-E1F5013E67EB}" destId="{CE5E5A5F-D79A-49DB-A853-00C412792B3F}" srcOrd="2" destOrd="0" presId="urn:microsoft.com/office/officeart/2005/8/layout/hierarchy3"/>
    <dgm:cxn modelId="{93C60845-90B4-426C-8481-FA16B4403F9D}" type="presParOf" srcId="{613DFCEA-FFD3-4F77-ACC0-E1F5013E67EB}" destId="{2C397602-4B75-438F-B37C-CE781127EF35}" srcOrd="3" destOrd="0" presId="urn:microsoft.com/office/officeart/2005/8/layout/hierarchy3"/>
    <dgm:cxn modelId="{9ACCA8EA-F097-4146-815D-4134D5363944}" type="presParOf" srcId="{613DFCEA-FFD3-4F77-ACC0-E1F5013E67EB}" destId="{A1E02D0D-C44B-4404-927C-6884A89D8F42}" srcOrd="4" destOrd="0" presId="urn:microsoft.com/office/officeart/2005/8/layout/hierarchy3"/>
    <dgm:cxn modelId="{7137957E-3624-42D6-9303-91E8A009D7DB}" type="presParOf" srcId="{613DFCEA-FFD3-4F77-ACC0-E1F5013E67EB}" destId="{F828EDA9-3CBA-41B0-B95B-480B1F6CB874}" srcOrd="5" destOrd="0" presId="urn:microsoft.com/office/officeart/2005/8/layout/hierarchy3"/>
    <dgm:cxn modelId="{821FC480-3F26-486A-8980-A20870AA6DE6}" type="presParOf" srcId="{613DFCEA-FFD3-4F77-ACC0-E1F5013E67EB}" destId="{0FE96E0C-5665-4ADA-A834-F5F04AFCFDC1}" srcOrd="6" destOrd="0" presId="urn:microsoft.com/office/officeart/2005/8/layout/hierarchy3"/>
    <dgm:cxn modelId="{FF27CC64-95A9-42E3-9B00-F7E48441C6AC}" type="presParOf" srcId="{613DFCEA-FFD3-4F77-ACC0-E1F5013E67EB}" destId="{BD0AC00C-37EA-4795-8203-07EA8B85C716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44A0D9-E672-4639-A239-4C08CD3818BB}" type="doc">
      <dgm:prSet loTypeId="urn:microsoft.com/office/officeart/2005/8/layout/cycle2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2DE169B1-BD67-458D-BECB-61965C36D8F4}">
      <dgm:prSet phldrT="[Текст]" custT="1"/>
      <dgm:spPr/>
      <dgm:t>
        <a:bodyPr/>
        <a:lstStyle/>
        <a:p>
          <a:r>
            <a:rPr lang="uk-UA" sz="1200" b="1" i="1" smtClean="0">
              <a:latin typeface="Garamond" pitchFamily="18" charset="0"/>
            </a:rPr>
            <a:t>Мотивує учнів до навчання, пробуджує зацікавленість, утримує їх у стані радісного напруження;</a:t>
          </a:r>
          <a:endParaRPr lang="uk-UA" sz="1200" dirty="0"/>
        </a:p>
      </dgm:t>
    </dgm:pt>
    <dgm:pt modelId="{83EF94BC-9385-4FB6-8FD3-7489C0FBC144}" type="parTrans" cxnId="{78038840-CF6A-4D33-A227-A3FEE0C421C3}">
      <dgm:prSet/>
      <dgm:spPr/>
      <dgm:t>
        <a:bodyPr/>
        <a:lstStyle/>
        <a:p>
          <a:endParaRPr lang="uk-UA"/>
        </a:p>
      </dgm:t>
    </dgm:pt>
    <dgm:pt modelId="{F28211B0-FBDC-43FF-A875-39219DD57DA2}" type="sibTrans" cxnId="{78038840-CF6A-4D33-A227-A3FEE0C421C3}">
      <dgm:prSet/>
      <dgm:spPr/>
      <dgm:t>
        <a:bodyPr/>
        <a:lstStyle/>
        <a:p>
          <a:endParaRPr lang="uk-UA"/>
        </a:p>
      </dgm:t>
    </dgm:pt>
    <dgm:pt modelId="{356A4709-F159-4292-8BF5-0852FD9FDB2E}">
      <dgm:prSet phldrT="[Текст]" custT="1"/>
      <dgm:spPr/>
      <dgm:t>
        <a:bodyPr/>
        <a:lstStyle/>
        <a:p>
          <a:r>
            <a:rPr lang="uk-UA" sz="1200" b="1" i="1" smtClean="0">
              <a:latin typeface="Garamond" pitchFamily="18" charset="0"/>
            </a:rPr>
            <a:t>Привчає учнів грамотно обробляти інформаційний потік;</a:t>
          </a:r>
          <a:endParaRPr lang="uk-UA" sz="1200" dirty="0"/>
        </a:p>
      </dgm:t>
    </dgm:pt>
    <dgm:pt modelId="{18E536D4-7A17-440C-A495-046BF98500CB}" type="parTrans" cxnId="{472569A9-879E-4982-91D1-3FF1E64C452F}">
      <dgm:prSet/>
      <dgm:spPr/>
      <dgm:t>
        <a:bodyPr/>
        <a:lstStyle/>
        <a:p>
          <a:endParaRPr lang="uk-UA"/>
        </a:p>
      </dgm:t>
    </dgm:pt>
    <dgm:pt modelId="{8172CCEF-E162-4DDE-B6F4-EECE1255DAB2}" type="sibTrans" cxnId="{472569A9-879E-4982-91D1-3FF1E64C452F}">
      <dgm:prSet/>
      <dgm:spPr/>
      <dgm:t>
        <a:bodyPr/>
        <a:lstStyle/>
        <a:p>
          <a:endParaRPr lang="uk-UA"/>
        </a:p>
      </dgm:t>
    </dgm:pt>
    <dgm:pt modelId="{ECF41F35-0765-4197-9829-B787CB399573}">
      <dgm:prSet phldrT="[Текст]" custT="1"/>
      <dgm:spPr/>
      <dgm:t>
        <a:bodyPr/>
        <a:lstStyle/>
        <a:p>
          <a:r>
            <a:rPr lang="uk-UA" sz="1000" b="1" i="1" smtClean="0">
              <a:latin typeface="Garamond" pitchFamily="18" charset="0"/>
            </a:rPr>
            <a:t>Дає вчителеві змогу </a:t>
          </a:r>
          <a:r>
            <a:rPr lang="uk-UA" sz="1200" b="1" i="1" smtClean="0">
              <a:latin typeface="Garamond" pitchFamily="18" charset="0"/>
            </a:rPr>
            <a:t>інтенсифікувати навчальну діяльність завдяки активізації в дітей різних видів пам‘яті – образної, рухової тощо</a:t>
          </a:r>
          <a:r>
            <a:rPr lang="uk-UA" sz="1000" b="1" i="1" smtClean="0">
              <a:latin typeface="Garamond" pitchFamily="18" charset="0"/>
            </a:rPr>
            <a:t>;</a:t>
          </a:r>
          <a:endParaRPr lang="uk-UA" sz="1000" dirty="0"/>
        </a:p>
      </dgm:t>
    </dgm:pt>
    <dgm:pt modelId="{6BDBBDDC-44F2-4FDD-A8BB-E7C1F3DBCC32}" type="parTrans" cxnId="{323B362A-C164-483E-9E64-486BD504124D}">
      <dgm:prSet/>
      <dgm:spPr/>
      <dgm:t>
        <a:bodyPr/>
        <a:lstStyle/>
        <a:p>
          <a:endParaRPr lang="uk-UA"/>
        </a:p>
      </dgm:t>
    </dgm:pt>
    <dgm:pt modelId="{EF1E08E3-3F4A-44FE-8476-E2B6BF62868F}" type="sibTrans" cxnId="{323B362A-C164-483E-9E64-486BD504124D}">
      <dgm:prSet/>
      <dgm:spPr/>
      <dgm:t>
        <a:bodyPr/>
        <a:lstStyle/>
        <a:p>
          <a:endParaRPr lang="uk-UA"/>
        </a:p>
      </dgm:t>
    </dgm:pt>
    <dgm:pt modelId="{6792801A-2414-4A2E-B572-DCEEB008147C}">
      <dgm:prSet phldrT="[Текст]" custT="1"/>
      <dgm:spPr/>
      <dgm:t>
        <a:bodyPr/>
        <a:lstStyle/>
        <a:p>
          <a:r>
            <a:rPr lang="uk-UA" sz="1200" b="1" i="1" smtClean="0">
              <a:latin typeface="Garamond" pitchFamily="18" charset="0"/>
            </a:rPr>
            <a:t>Розвиває в учнів не лише уяву і фантазію, а й перцептивні процеси, відчуття кольору та форми</a:t>
          </a:r>
          <a:endParaRPr lang="uk-UA" sz="1200" dirty="0"/>
        </a:p>
      </dgm:t>
    </dgm:pt>
    <dgm:pt modelId="{62478EA9-5CDA-45A5-91B0-FF91BCDD2FF8}" type="parTrans" cxnId="{D98860C3-B7AA-40C3-AF61-E7474F529100}">
      <dgm:prSet/>
      <dgm:spPr/>
      <dgm:t>
        <a:bodyPr/>
        <a:lstStyle/>
        <a:p>
          <a:endParaRPr lang="uk-UA"/>
        </a:p>
      </dgm:t>
    </dgm:pt>
    <dgm:pt modelId="{FE2C7AF4-83A5-4435-AA62-D78372F414BB}" type="sibTrans" cxnId="{D98860C3-B7AA-40C3-AF61-E7474F529100}">
      <dgm:prSet/>
      <dgm:spPr/>
      <dgm:t>
        <a:bodyPr/>
        <a:lstStyle/>
        <a:p>
          <a:endParaRPr lang="uk-UA"/>
        </a:p>
      </dgm:t>
    </dgm:pt>
    <dgm:pt modelId="{FF38B686-4412-4E0A-ACCF-8C7E93172115}" type="pres">
      <dgm:prSet presAssocID="{0544A0D9-E672-4639-A239-4C08CD3818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CB70FB2-5AB6-48C3-B516-76F2F1391C33}" type="pres">
      <dgm:prSet presAssocID="{2DE169B1-BD67-458D-BECB-61965C36D8F4}" presName="node" presStyleLbl="node1" presStyleIdx="0" presStyleCnt="4" custScaleX="14076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86FBD5B-E9B2-4679-A660-06C5DC3964DF}" type="pres">
      <dgm:prSet presAssocID="{F28211B0-FBDC-43FF-A875-39219DD57DA2}" presName="sibTrans" presStyleLbl="sibTrans2D1" presStyleIdx="0" presStyleCnt="4" custScaleX="178800"/>
      <dgm:spPr>
        <a:prstGeom prst="leftRightArrow">
          <a:avLst/>
        </a:prstGeom>
      </dgm:spPr>
      <dgm:t>
        <a:bodyPr/>
        <a:lstStyle/>
        <a:p>
          <a:endParaRPr lang="uk-UA"/>
        </a:p>
      </dgm:t>
    </dgm:pt>
    <dgm:pt modelId="{7A7955BC-DDF0-4310-BF96-D712A8E1D125}" type="pres">
      <dgm:prSet presAssocID="{F28211B0-FBDC-43FF-A875-39219DD57DA2}" presName="connectorText" presStyleLbl="sibTrans2D1" presStyleIdx="0" presStyleCnt="4"/>
      <dgm:spPr/>
      <dgm:t>
        <a:bodyPr/>
        <a:lstStyle/>
        <a:p>
          <a:endParaRPr lang="uk-UA"/>
        </a:p>
      </dgm:t>
    </dgm:pt>
    <dgm:pt modelId="{CBFEA9EE-DC51-4C84-A5F5-04BCEA84B1E8}" type="pres">
      <dgm:prSet presAssocID="{356A4709-F159-4292-8BF5-0852FD9FDB2E}" presName="node" presStyleLbl="node1" presStyleIdx="1" presStyleCnt="4" custScaleX="127231" custRadScaleRad="143030" custRadScaleInc="-11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3B2CBD4-22F4-4EF3-AFB4-B0EEBFDD4393}" type="pres">
      <dgm:prSet presAssocID="{8172CCEF-E162-4DDE-B6F4-EECE1255DAB2}" presName="sibTrans" presStyleLbl="sibTrans2D1" presStyleIdx="1" presStyleCnt="4" custScaleX="177334"/>
      <dgm:spPr>
        <a:prstGeom prst="leftRightArrow">
          <a:avLst/>
        </a:prstGeom>
      </dgm:spPr>
      <dgm:t>
        <a:bodyPr/>
        <a:lstStyle/>
        <a:p>
          <a:endParaRPr lang="uk-UA"/>
        </a:p>
      </dgm:t>
    </dgm:pt>
    <dgm:pt modelId="{A905B149-8A1F-4875-8977-E4CDBDDE4155}" type="pres">
      <dgm:prSet presAssocID="{8172CCEF-E162-4DDE-B6F4-EECE1255DAB2}" presName="connectorText" presStyleLbl="sibTrans2D1" presStyleIdx="1" presStyleCnt="4"/>
      <dgm:spPr/>
      <dgm:t>
        <a:bodyPr/>
        <a:lstStyle/>
        <a:p>
          <a:endParaRPr lang="uk-UA"/>
        </a:p>
      </dgm:t>
    </dgm:pt>
    <dgm:pt modelId="{5CB9E932-05CE-4B7D-B9D1-9AB496E8CB34}" type="pres">
      <dgm:prSet presAssocID="{ECF41F35-0765-4197-9829-B787CB399573}" presName="node" presStyleLbl="node1" presStyleIdx="2" presStyleCnt="4" custScaleX="13053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C89F4D-0EED-4847-8638-3B9F47E5B9DB}" type="pres">
      <dgm:prSet presAssocID="{EF1E08E3-3F4A-44FE-8476-E2B6BF62868F}" presName="sibTrans" presStyleLbl="sibTrans2D1" presStyleIdx="2" presStyleCnt="4" custScaleX="180227"/>
      <dgm:spPr>
        <a:prstGeom prst="leftRightArrow">
          <a:avLst/>
        </a:prstGeom>
      </dgm:spPr>
      <dgm:t>
        <a:bodyPr/>
        <a:lstStyle/>
        <a:p>
          <a:endParaRPr lang="uk-UA"/>
        </a:p>
      </dgm:t>
    </dgm:pt>
    <dgm:pt modelId="{B7321576-8C04-4E19-9E6C-88E89C6D832B}" type="pres">
      <dgm:prSet presAssocID="{EF1E08E3-3F4A-44FE-8476-E2B6BF62868F}" presName="connectorText" presStyleLbl="sibTrans2D1" presStyleIdx="2" presStyleCnt="4"/>
      <dgm:spPr/>
      <dgm:t>
        <a:bodyPr/>
        <a:lstStyle/>
        <a:p>
          <a:endParaRPr lang="uk-UA"/>
        </a:p>
      </dgm:t>
    </dgm:pt>
    <dgm:pt modelId="{FE5BE27E-FFE4-4CE4-838B-CB4739964816}" type="pres">
      <dgm:prSet presAssocID="{6792801A-2414-4A2E-B572-DCEEB008147C}" presName="node" presStyleLbl="node1" presStyleIdx="3" presStyleCnt="4" custScaleX="129739" custRadScaleRad="142407" custRadScaleInc="116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9A7DEA-4739-4E69-82C0-D337EEE6F766}" type="pres">
      <dgm:prSet presAssocID="{FE2C7AF4-83A5-4435-AA62-D78372F414BB}" presName="sibTrans" presStyleLbl="sibTrans2D1" presStyleIdx="3" presStyleCnt="4" custScaleX="186345"/>
      <dgm:spPr>
        <a:prstGeom prst="leftRightArrow">
          <a:avLst/>
        </a:prstGeom>
      </dgm:spPr>
      <dgm:t>
        <a:bodyPr/>
        <a:lstStyle/>
        <a:p>
          <a:endParaRPr lang="uk-UA"/>
        </a:p>
      </dgm:t>
    </dgm:pt>
    <dgm:pt modelId="{65A44230-3029-4843-BF2B-7757AA190553}" type="pres">
      <dgm:prSet presAssocID="{FE2C7AF4-83A5-4435-AA62-D78372F414BB}" presName="connectorText" presStyleLbl="sibTrans2D1" presStyleIdx="3" presStyleCnt="4"/>
      <dgm:spPr/>
      <dgm:t>
        <a:bodyPr/>
        <a:lstStyle/>
        <a:p>
          <a:endParaRPr lang="uk-UA"/>
        </a:p>
      </dgm:t>
    </dgm:pt>
  </dgm:ptLst>
  <dgm:cxnLst>
    <dgm:cxn modelId="{323B362A-C164-483E-9E64-486BD504124D}" srcId="{0544A0D9-E672-4639-A239-4C08CD3818BB}" destId="{ECF41F35-0765-4197-9829-B787CB399573}" srcOrd="2" destOrd="0" parTransId="{6BDBBDDC-44F2-4FDD-A8BB-E7C1F3DBCC32}" sibTransId="{EF1E08E3-3F4A-44FE-8476-E2B6BF62868F}"/>
    <dgm:cxn modelId="{989C7BAD-C579-43DF-AC3B-CBAA9587C895}" type="presOf" srcId="{6792801A-2414-4A2E-B572-DCEEB008147C}" destId="{FE5BE27E-FFE4-4CE4-838B-CB4739964816}" srcOrd="0" destOrd="0" presId="urn:microsoft.com/office/officeart/2005/8/layout/cycle2"/>
    <dgm:cxn modelId="{AB865E7B-70BF-41B2-8D7F-170159B79DE6}" type="presOf" srcId="{EF1E08E3-3F4A-44FE-8476-E2B6BF62868F}" destId="{B7321576-8C04-4E19-9E6C-88E89C6D832B}" srcOrd="1" destOrd="0" presId="urn:microsoft.com/office/officeart/2005/8/layout/cycle2"/>
    <dgm:cxn modelId="{78038840-CF6A-4D33-A227-A3FEE0C421C3}" srcId="{0544A0D9-E672-4639-A239-4C08CD3818BB}" destId="{2DE169B1-BD67-458D-BECB-61965C36D8F4}" srcOrd="0" destOrd="0" parTransId="{83EF94BC-9385-4FB6-8FD3-7489C0FBC144}" sibTransId="{F28211B0-FBDC-43FF-A875-39219DD57DA2}"/>
    <dgm:cxn modelId="{2ED8E2DA-D1D9-40F8-8EF1-6F908BF9B99D}" type="presOf" srcId="{356A4709-F159-4292-8BF5-0852FD9FDB2E}" destId="{CBFEA9EE-DC51-4C84-A5F5-04BCEA84B1E8}" srcOrd="0" destOrd="0" presId="urn:microsoft.com/office/officeart/2005/8/layout/cycle2"/>
    <dgm:cxn modelId="{5100AA43-F3FA-442D-B262-C801891FBD54}" type="presOf" srcId="{F28211B0-FBDC-43FF-A875-39219DD57DA2}" destId="{7A7955BC-DDF0-4310-BF96-D712A8E1D125}" srcOrd="1" destOrd="0" presId="urn:microsoft.com/office/officeart/2005/8/layout/cycle2"/>
    <dgm:cxn modelId="{6DF927F6-1BB0-4EC2-AD43-22C4069323A9}" type="presOf" srcId="{EF1E08E3-3F4A-44FE-8476-E2B6BF62868F}" destId="{26C89F4D-0EED-4847-8638-3B9F47E5B9DB}" srcOrd="0" destOrd="0" presId="urn:microsoft.com/office/officeart/2005/8/layout/cycle2"/>
    <dgm:cxn modelId="{435BA634-68FB-4E12-8E5B-E95366A9F587}" type="presOf" srcId="{F28211B0-FBDC-43FF-A875-39219DD57DA2}" destId="{786FBD5B-E9B2-4679-A660-06C5DC3964DF}" srcOrd="0" destOrd="0" presId="urn:microsoft.com/office/officeart/2005/8/layout/cycle2"/>
    <dgm:cxn modelId="{472569A9-879E-4982-91D1-3FF1E64C452F}" srcId="{0544A0D9-E672-4639-A239-4C08CD3818BB}" destId="{356A4709-F159-4292-8BF5-0852FD9FDB2E}" srcOrd="1" destOrd="0" parTransId="{18E536D4-7A17-440C-A495-046BF98500CB}" sibTransId="{8172CCEF-E162-4DDE-B6F4-EECE1255DAB2}"/>
    <dgm:cxn modelId="{6FA1A180-0270-43D8-995C-896E7C2237EF}" type="presOf" srcId="{FE2C7AF4-83A5-4435-AA62-D78372F414BB}" destId="{5D9A7DEA-4739-4E69-82C0-D337EEE6F766}" srcOrd="0" destOrd="0" presId="urn:microsoft.com/office/officeart/2005/8/layout/cycle2"/>
    <dgm:cxn modelId="{D98860C3-B7AA-40C3-AF61-E7474F529100}" srcId="{0544A0D9-E672-4639-A239-4C08CD3818BB}" destId="{6792801A-2414-4A2E-B572-DCEEB008147C}" srcOrd="3" destOrd="0" parTransId="{62478EA9-5CDA-45A5-91B0-FF91BCDD2FF8}" sibTransId="{FE2C7AF4-83A5-4435-AA62-D78372F414BB}"/>
    <dgm:cxn modelId="{69F71352-4BA6-45A0-A296-8CCE23978F75}" type="presOf" srcId="{ECF41F35-0765-4197-9829-B787CB399573}" destId="{5CB9E932-05CE-4B7D-B9D1-9AB496E8CB34}" srcOrd="0" destOrd="0" presId="urn:microsoft.com/office/officeart/2005/8/layout/cycle2"/>
    <dgm:cxn modelId="{BB6AD5A4-6F0E-4F3A-ACB8-47E8CAF0DF52}" type="presOf" srcId="{8172CCEF-E162-4DDE-B6F4-EECE1255DAB2}" destId="{93B2CBD4-22F4-4EF3-AFB4-B0EEBFDD4393}" srcOrd="0" destOrd="0" presId="urn:microsoft.com/office/officeart/2005/8/layout/cycle2"/>
    <dgm:cxn modelId="{2CDC9A68-1B5C-43C3-9C91-CA729CD90D6E}" type="presOf" srcId="{FE2C7AF4-83A5-4435-AA62-D78372F414BB}" destId="{65A44230-3029-4843-BF2B-7757AA190553}" srcOrd="1" destOrd="0" presId="urn:microsoft.com/office/officeart/2005/8/layout/cycle2"/>
    <dgm:cxn modelId="{F2F80899-090C-48D2-A9F7-728681680749}" type="presOf" srcId="{8172CCEF-E162-4DDE-B6F4-EECE1255DAB2}" destId="{A905B149-8A1F-4875-8977-E4CDBDDE4155}" srcOrd="1" destOrd="0" presId="urn:microsoft.com/office/officeart/2005/8/layout/cycle2"/>
    <dgm:cxn modelId="{F44E9F98-2AE2-42A2-B207-8DDC1DFD584C}" type="presOf" srcId="{0544A0D9-E672-4639-A239-4C08CD3818BB}" destId="{FF38B686-4412-4E0A-ACCF-8C7E93172115}" srcOrd="0" destOrd="0" presId="urn:microsoft.com/office/officeart/2005/8/layout/cycle2"/>
    <dgm:cxn modelId="{AB02755F-EF88-4D55-AD5C-5CA3459FE66B}" type="presOf" srcId="{2DE169B1-BD67-458D-BECB-61965C36D8F4}" destId="{0CB70FB2-5AB6-48C3-B516-76F2F1391C33}" srcOrd="0" destOrd="0" presId="urn:microsoft.com/office/officeart/2005/8/layout/cycle2"/>
    <dgm:cxn modelId="{CD13FEAC-7FD6-4F85-979A-A085AEF16463}" type="presParOf" srcId="{FF38B686-4412-4E0A-ACCF-8C7E93172115}" destId="{0CB70FB2-5AB6-48C3-B516-76F2F1391C33}" srcOrd="0" destOrd="0" presId="urn:microsoft.com/office/officeart/2005/8/layout/cycle2"/>
    <dgm:cxn modelId="{F901A888-2A77-4203-BDCE-B261F5E8BEAC}" type="presParOf" srcId="{FF38B686-4412-4E0A-ACCF-8C7E93172115}" destId="{786FBD5B-E9B2-4679-A660-06C5DC3964DF}" srcOrd="1" destOrd="0" presId="urn:microsoft.com/office/officeart/2005/8/layout/cycle2"/>
    <dgm:cxn modelId="{DBB7842B-C9FC-4939-B536-94775BE87D17}" type="presParOf" srcId="{786FBD5B-E9B2-4679-A660-06C5DC3964DF}" destId="{7A7955BC-DDF0-4310-BF96-D712A8E1D125}" srcOrd="0" destOrd="0" presId="urn:microsoft.com/office/officeart/2005/8/layout/cycle2"/>
    <dgm:cxn modelId="{9AF2C4EE-2B0A-495C-951F-AAC3F790F5AB}" type="presParOf" srcId="{FF38B686-4412-4E0A-ACCF-8C7E93172115}" destId="{CBFEA9EE-DC51-4C84-A5F5-04BCEA84B1E8}" srcOrd="2" destOrd="0" presId="urn:microsoft.com/office/officeart/2005/8/layout/cycle2"/>
    <dgm:cxn modelId="{512BCEF3-B53F-4724-A991-2CD43EC71DB8}" type="presParOf" srcId="{FF38B686-4412-4E0A-ACCF-8C7E93172115}" destId="{93B2CBD4-22F4-4EF3-AFB4-B0EEBFDD4393}" srcOrd="3" destOrd="0" presId="urn:microsoft.com/office/officeart/2005/8/layout/cycle2"/>
    <dgm:cxn modelId="{7337E55E-22BC-4C96-BED7-9B8E03005802}" type="presParOf" srcId="{93B2CBD4-22F4-4EF3-AFB4-B0EEBFDD4393}" destId="{A905B149-8A1F-4875-8977-E4CDBDDE4155}" srcOrd="0" destOrd="0" presId="urn:microsoft.com/office/officeart/2005/8/layout/cycle2"/>
    <dgm:cxn modelId="{68484D2D-6F21-4DDD-8D55-94B7FC5D2B12}" type="presParOf" srcId="{FF38B686-4412-4E0A-ACCF-8C7E93172115}" destId="{5CB9E932-05CE-4B7D-B9D1-9AB496E8CB34}" srcOrd="4" destOrd="0" presId="urn:microsoft.com/office/officeart/2005/8/layout/cycle2"/>
    <dgm:cxn modelId="{53959042-71A0-4DAE-81D1-9B769FAA234F}" type="presParOf" srcId="{FF38B686-4412-4E0A-ACCF-8C7E93172115}" destId="{26C89F4D-0EED-4847-8638-3B9F47E5B9DB}" srcOrd="5" destOrd="0" presId="urn:microsoft.com/office/officeart/2005/8/layout/cycle2"/>
    <dgm:cxn modelId="{1C2380B4-9CDB-48EF-8910-E3DFC5C2B47F}" type="presParOf" srcId="{26C89F4D-0EED-4847-8638-3B9F47E5B9DB}" destId="{B7321576-8C04-4E19-9E6C-88E89C6D832B}" srcOrd="0" destOrd="0" presId="urn:microsoft.com/office/officeart/2005/8/layout/cycle2"/>
    <dgm:cxn modelId="{BD655B7B-338D-400E-B112-68A5503B6091}" type="presParOf" srcId="{FF38B686-4412-4E0A-ACCF-8C7E93172115}" destId="{FE5BE27E-FFE4-4CE4-838B-CB4739964816}" srcOrd="6" destOrd="0" presId="urn:microsoft.com/office/officeart/2005/8/layout/cycle2"/>
    <dgm:cxn modelId="{97E98B36-060A-4E72-A43B-9C363F1B9D6C}" type="presParOf" srcId="{FF38B686-4412-4E0A-ACCF-8C7E93172115}" destId="{5D9A7DEA-4739-4E69-82C0-D337EEE6F766}" srcOrd="7" destOrd="0" presId="urn:microsoft.com/office/officeart/2005/8/layout/cycle2"/>
    <dgm:cxn modelId="{31F87DE7-B343-4302-8986-AB5675E11370}" type="presParOf" srcId="{5D9A7DEA-4739-4E69-82C0-D337EEE6F766}" destId="{65A44230-3029-4843-BF2B-7757AA19055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3E57C6-C087-40BE-AA48-397243B6EFFA}" type="doc">
      <dgm:prSet loTypeId="urn:microsoft.com/office/officeart/2005/8/layout/radial2" loCatId="relationship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20BAEA98-CCDE-403C-8AA1-A2954C80C116}">
      <dgm:prSet phldrT="[Текст]" custT="1"/>
      <dgm:spPr/>
      <dgm:t>
        <a:bodyPr/>
        <a:lstStyle/>
        <a:p>
          <a:r>
            <a:rPr lang="uk-UA" sz="1800" b="1" i="1" dirty="0" smtClean="0"/>
            <a:t>Розвиток творчої </a:t>
          </a:r>
          <a:r>
            <a:rPr lang="uk-UA" sz="1800" b="1" i="1" dirty="0" err="1" smtClean="0"/>
            <a:t>фантзії</a:t>
          </a:r>
          <a:endParaRPr lang="uk-UA" sz="1800" b="1" i="1" dirty="0"/>
        </a:p>
      </dgm:t>
    </dgm:pt>
    <dgm:pt modelId="{21BE592B-0530-45A7-84CA-3CABBD6BB4DF}" type="parTrans" cxnId="{DA5C8E38-7DB6-4087-A33C-26D7999C083D}">
      <dgm:prSet/>
      <dgm:spPr/>
      <dgm:t>
        <a:bodyPr/>
        <a:lstStyle/>
        <a:p>
          <a:endParaRPr lang="uk-UA"/>
        </a:p>
      </dgm:t>
    </dgm:pt>
    <dgm:pt modelId="{077F8894-9240-4DB3-BB57-762039CF4FED}" type="sibTrans" cxnId="{DA5C8E38-7DB6-4087-A33C-26D7999C083D}">
      <dgm:prSet/>
      <dgm:spPr/>
      <dgm:t>
        <a:bodyPr/>
        <a:lstStyle/>
        <a:p>
          <a:endParaRPr lang="uk-UA"/>
        </a:p>
      </dgm:t>
    </dgm:pt>
    <dgm:pt modelId="{5FDFE2B9-C538-46C0-ABB9-B84A144FAD9A}">
      <dgm:prSet phldrT="[Текст]" custT="1"/>
      <dgm:spPr/>
      <dgm:t>
        <a:bodyPr/>
        <a:lstStyle/>
        <a:p>
          <a:r>
            <a:rPr lang="uk-UA" sz="1800" b="1" i="1" dirty="0" smtClean="0"/>
            <a:t>Уміння імпровізувати і творити</a:t>
          </a:r>
          <a:endParaRPr lang="uk-UA" sz="1800" b="1" i="1" dirty="0"/>
        </a:p>
      </dgm:t>
    </dgm:pt>
    <dgm:pt modelId="{53F94189-9083-432C-8A22-FE7261D51306}" type="parTrans" cxnId="{86E88BC1-A911-4D6E-8FF8-BAD0FDBAF0FB}">
      <dgm:prSet/>
      <dgm:spPr/>
      <dgm:t>
        <a:bodyPr/>
        <a:lstStyle/>
        <a:p>
          <a:endParaRPr lang="uk-UA"/>
        </a:p>
      </dgm:t>
    </dgm:pt>
    <dgm:pt modelId="{CBF0962D-C6CF-4B25-87E3-0FF57C24CB41}" type="sibTrans" cxnId="{86E88BC1-A911-4D6E-8FF8-BAD0FDBAF0FB}">
      <dgm:prSet/>
      <dgm:spPr/>
      <dgm:t>
        <a:bodyPr/>
        <a:lstStyle/>
        <a:p>
          <a:endParaRPr lang="uk-UA"/>
        </a:p>
      </dgm:t>
    </dgm:pt>
    <dgm:pt modelId="{4E8BE792-2ACA-496A-A082-8C4E0FB94580}">
      <dgm:prSet phldrT="[Текст]" custT="1"/>
      <dgm:spPr/>
      <dgm:t>
        <a:bodyPr/>
        <a:lstStyle/>
        <a:p>
          <a:r>
            <a:rPr lang="uk-UA" sz="1800" b="1" i="1" dirty="0" smtClean="0"/>
            <a:t>взаємозв</a:t>
          </a:r>
          <a:r>
            <a:rPr lang="uk-UA" sz="1800" b="1" i="1" dirty="0" smtClean="0">
              <a:latin typeface="Candara"/>
            </a:rPr>
            <a:t>‘язок музики, слова і жесту</a:t>
          </a:r>
          <a:endParaRPr lang="uk-UA" sz="1800" b="1" i="1" dirty="0"/>
        </a:p>
      </dgm:t>
    </dgm:pt>
    <dgm:pt modelId="{8BEF0362-48EE-426F-A311-EF757600D67F}" type="parTrans" cxnId="{62D5D806-B276-42B5-A067-92136FA00AC1}">
      <dgm:prSet/>
      <dgm:spPr/>
      <dgm:t>
        <a:bodyPr/>
        <a:lstStyle/>
        <a:p>
          <a:endParaRPr lang="uk-UA"/>
        </a:p>
      </dgm:t>
    </dgm:pt>
    <dgm:pt modelId="{613D75B8-31F7-4CC0-9D30-DAD0B8F3E424}" type="sibTrans" cxnId="{62D5D806-B276-42B5-A067-92136FA00AC1}">
      <dgm:prSet/>
      <dgm:spPr/>
      <dgm:t>
        <a:bodyPr/>
        <a:lstStyle/>
        <a:p>
          <a:endParaRPr lang="uk-UA"/>
        </a:p>
      </dgm:t>
    </dgm:pt>
    <dgm:pt modelId="{E0180081-B7CA-4DD0-8556-CA530F0AF2A5}">
      <dgm:prSet phldrT="[Текст]" custT="1"/>
      <dgm:spPr/>
      <dgm:t>
        <a:bodyPr/>
        <a:lstStyle/>
        <a:p>
          <a:r>
            <a:rPr lang="uk-UA" sz="1800" b="1" i="1" dirty="0" smtClean="0"/>
            <a:t>Велике значення фольклору, народних ладів і ритмів</a:t>
          </a:r>
          <a:endParaRPr lang="uk-UA" sz="1800" b="1" i="1" dirty="0"/>
        </a:p>
      </dgm:t>
    </dgm:pt>
    <dgm:pt modelId="{347247F3-4D8F-4F94-9FFE-47702DBAA0A9}" type="parTrans" cxnId="{7BECC7DD-0C1A-4990-86DD-89F5FE416464}">
      <dgm:prSet/>
      <dgm:spPr/>
      <dgm:t>
        <a:bodyPr/>
        <a:lstStyle/>
        <a:p>
          <a:endParaRPr lang="uk-UA"/>
        </a:p>
      </dgm:t>
    </dgm:pt>
    <dgm:pt modelId="{32BDB592-DAE0-447E-BB33-90844DB997D7}" type="sibTrans" cxnId="{7BECC7DD-0C1A-4990-86DD-89F5FE416464}">
      <dgm:prSet/>
      <dgm:spPr/>
      <dgm:t>
        <a:bodyPr/>
        <a:lstStyle/>
        <a:p>
          <a:endParaRPr lang="uk-UA"/>
        </a:p>
      </dgm:t>
    </dgm:pt>
    <dgm:pt modelId="{A689AE4C-9154-44DA-874F-69C51CF1D64E}" type="pres">
      <dgm:prSet presAssocID="{8E3E57C6-C087-40BE-AA48-397243B6EFF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2EB1815-DD6E-45F5-B681-6BED14B0BB6B}" type="pres">
      <dgm:prSet presAssocID="{8E3E57C6-C087-40BE-AA48-397243B6EFFA}" presName="cycle" presStyleCnt="0"/>
      <dgm:spPr/>
    </dgm:pt>
    <dgm:pt modelId="{7F08447C-9D8B-4530-89A3-0B53DAE6EC70}" type="pres">
      <dgm:prSet presAssocID="{8E3E57C6-C087-40BE-AA48-397243B6EFFA}" presName="centerShape" presStyleCnt="0"/>
      <dgm:spPr/>
    </dgm:pt>
    <dgm:pt modelId="{198A3C56-3FEE-430D-B047-E1F1D495C749}" type="pres">
      <dgm:prSet presAssocID="{8E3E57C6-C087-40BE-AA48-397243B6EFFA}" presName="connSite" presStyleLbl="node1" presStyleIdx="0" presStyleCnt="5"/>
      <dgm:spPr/>
    </dgm:pt>
    <dgm:pt modelId="{6622F352-AD6A-4406-B8CE-A1C45296DE20}" type="pres">
      <dgm:prSet presAssocID="{8E3E57C6-C087-40BE-AA48-397243B6EFFA}" presName="visible" presStyleLbl="node1" presStyleIdx="0" presStyleCnt="5" custScaleX="233399"/>
      <dgm:spPr/>
    </dgm:pt>
    <dgm:pt modelId="{DD5E89D1-DC06-469B-89BE-5A8C116A3720}" type="pres">
      <dgm:prSet presAssocID="{21BE592B-0530-45A7-84CA-3CABBD6BB4DF}" presName="Name25" presStyleLbl="parChTrans1D1" presStyleIdx="0" presStyleCnt="4"/>
      <dgm:spPr/>
      <dgm:t>
        <a:bodyPr/>
        <a:lstStyle/>
        <a:p>
          <a:endParaRPr lang="uk-UA"/>
        </a:p>
      </dgm:t>
    </dgm:pt>
    <dgm:pt modelId="{FE3AEC68-F40F-4994-91B8-7537B5E95A15}" type="pres">
      <dgm:prSet presAssocID="{20BAEA98-CCDE-403C-8AA1-A2954C80C116}" presName="node" presStyleCnt="0"/>
      <dgm:spPr/>
    </dgm:pt>
    <dgm:pt modelId="{5DFD7C1D-D067-4F07-BFB7-7AA462AB4CA1}" type="pres">
      <dgm:prSet presAssocID="{20BAEA98-CCDE-403C-8AA1-A2954C80C116}" presName="parentNode" presStyleLbl="node1" presStyleIdx="1" presStyleCnt="5" custScaleX="32407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ADECCA-FBDF-4594-A87B-CD943A1B3276}" type="pres">
      <dgm:prSet presAssocID="{20BAEA98-CCDE-403C-8AA1-A2954C80C116}" presName="childNode" presStyleLbl="revTx" presStyleIdx="0" presStyleCnt="0">
        <dgm:presLayoutVars>
          <dgm:bulletEnabled val="1"/>
        </dgm:presLayoutVars>
      </dgm:prSet>
      <dgm:spPr/>
    </dgm:pt>
    <dgm:pt modelId="{241990D1-6B95-4D2E-AA1C-D5CCC412B971}" type="pres">
      <dgm:prSet presAssocID="{53F94189-9083-432C-8A22-FE7261D51306}" presName="Name25" presStyleLbl="parChTrans1D1" presStyleIdx="1" presStyleCnt="4"/>
      <dgm:spPr/>
      <dgm:t>
        <a:bodyPr/>
        <a:lstStyle/>
        <a:p>
          <a:endParaRPr lang="uk-UA"/>
        </a:p>
      </dgm:t>
    </dgm:pt>
    <dgm:pt modelId="{17F1DF72-7C3B-42F3-A8B8-50F42BF33408}" type="pres">
      <dgm:prSet presAssocID="{5FDFE2B9-C538-46C0-ABB9-B84A144FAD9A}" presName="node" presStyleCnt="0"/>
      <dgm:spPr/>
    </dgm:pt>
    <dgm:pt modelId="{2D2CD173-0598-4324-B089-7B22762A0490}" type="pres">
      <dgm:prSet presAssocID="{5FDFE2B9-C538-46C0-ABB9-B84A144FAD9A}" presName="parentNode" presStyleLbl="node1" presStyleIdx="2" presStyleCnt="5" custScaleX="250100" custLinFactX="97349" custLinFactNeighborX="100000" custLinFactNeighborY="-1557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985C060-4400-4C95-B0A0-E8AB710577B3}" type="pres">
      <dgm:prSet presAssocID="{5FDFE2B9-C538-46C0-ABB9-B84A144FAD9A}" presName="childNode" presStyleLbl="revTx" presStyleIdx="0" presStyleCnt="0">
        <dgm:presLayoutVars>
          <dgm:bulletEnabled val="1"/>
        </dgm:presLayoutVars>
      </dgm:prSet>
      <dgm:spPr/>
    </dgm:pt>
    <dgm:pt modelId="{3A5CE433-CADC-4041-9E3C-EF05BC12BE30}" type="pres">
      <dgm:prSet presAssocID="{8BEF0362-48EE-426F-A311-EF757600D67F}" presName="Name25" presStyleLbl="parChTrans1D1" presStyleIdx="2" presStyleCnt="4"/>
      <dgm:spPr/>
      <dgm:t>
        <a:bodyPr/>
        <a:lstStyle/>
        <a:p>
          <a:endParaRPr lang="uk-UA"/>
        </a:p>
      </dgm:t>
    </dgm:pt>
    <dgm:pt modelId="{69F93AA9-2414-4B89-826B-D1F95215EB49}" type="pres">
      <dgm:prSet presAssocID="{4E8BE792-2ACA-496A-A082-8C4E0FB94580}" presName="node" presStyleCnt="0"/>
      <dgm:spPr/>
    </dgm:pt>
    <dgm:pt modelId="{4D7F525F-D767-43D8-91AD-6E53FFDD1DEC}" type="pres">
      <dgm:prSet presAssocID="{4E8BE792-2ACA-496A-A082-8C4E0FB94580}" presName="parentNode" presStyleLbl="node1" presStyleIdx="3" presStyleCnt="5" custScaleX="323846" custLinFactX="100000" custLinFactNeighborX="135571" custLinFactNeighborY="3925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5F9FBFB-D718-4ECD-B4BA-1D60505A4F7E}" type="pres">
      <dgm:prSet presAssocID="{4E8BE792-2ACA-496A-A082-8C4E0FB94580}" presName="childNode" presStyleLbl="revTx" presStyleIdx="0" presStyleCnt="0">
        <dgm:presLayoutVars>
          <dgm:bulletEnabled val="1"/>
        </dgm:presLayoutVars>
      </dgm:prSet>
      <dgm:spPr/>
    </dgm:pt>
    <dgm:pt modelId="{90636AA9-C504-4447-BDCC-57474E03C348}" type="pres">
      <dgm:prSet presAssocID="{347247F3-4D8F-4F94-9FFE-47702DBAA0A9}" presName="Name25" presStyleLbl="parChTrans1D1" presStyleIdx="3" presStyleCnt="4"/>
      <dgm:spPr/>
      <dgm:t>
        <a:bodyPr/>
        <a:lstStyle/>
        <a:p>
          <a:endParaRPr lang="uk-UA"/>
        </a:p>
      </dgm:t>
    </dgm:pt>
    <dgm:pt modelId="{432207F9-B909-439C-9B17-208962C0EEAC}" type="pres">
      <dgm:prSet presAssocID="{E0180081-B7CA-4DD0-8556-CA530F0AF2A5}" presName="node" presStyleCnt="0"/>
      <dgm:spPr/>
    </dgm:pt>
    <dgm:pt modelId="{A7D8BA52-D1B2-49B0-9F51-B2B38DA2B468}" type="pres">
      <dgm:prSet presAssocID="{E0180081-B7CA-4DD0-8556-CA530F0AF2A5}" presName="parentNode" presStyleLbl="node1" presStyleIdx="4" presStyleCnt="5" custScaleX="29849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736087D-59FE-4A14-85ED-15EBEA87A207}" type="pres">
      <dgm:prSet presAssocID="{E0180081-B7CA-4DD0-8556-CA530F0AF2A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2D5D806-B276-42B5-A067-92136FA00AC1}" srcId="{8E3E57C6-C087-40BE-AA48-397243B6EFFA}" destId="{4E8BE792-2ACA-496A-A082-8C4E0FB94580}" srcOrd="2" destOrd="0" parTransId="{8BEF0362-48EE-426F-A311-EF757600D67F}" sibTransId="{613D75B8-31F7-4CC0-9D30-DAD0B8F3E424}"/>
    <dgm:cxn modelId="{DA5C8E38-7DB6-4087-A33C-26D7999C083D}" srcId="{8E3E57C6-C087-40BE-AA48-397243B6EFFA}" destId="{20BAEA98-CCDE-403C-8AA1-A2954C80C116}" srcOrd="0" destOrd="0" parTransId="{21BE592B-0530-45A7-84CA-3CABBD6BB4DF}" sibTransId="{077F8894-9240-4DB3-BB57-762039CF4FED}"/>
    <dgm:cxn modelId="{56BAD249-985B-4C84-BE75-BDEF9AEA2AB7}" type="presOf" srcId="{53F94189-9083-432C-8A22-FE7261D51306}" destId="{241990D1-6B95-4D2E-AA1C-D5CCC412B971}" srcOrd="0" destOrd="0" presId="urn:microsoft.com/office/officeart/2005/8/layout/radial2"/>
    <dgm:cxn modelId="{F3A672AC-C6F0-4DF8-A1EF-1387AD30D160}" type="presOf" srcId="{8BEF0362-48EE-426F-A311-EF757600D67F}" destId="{3A5CE433-CADC-4041-9E3C-EF05BC12BE30}" srcOrd="0" destOrd="0" presId="urn:microsoft.com/office/officeart/2005/8/layout/radial2"/>
    <dgm:cxn modelId="{7BECC7DD-0C1A-4990-86DD-89F5FE416464}" srcId="{8E3E57C6-C087-40BE-AA48-397243B6EFFA}" destId="{E0180081-B7CA-4DD0-8556-CA530F0AF2A5}" srcOrd="3" destOrd="0" parTransId="{347247F3-4D8F-4F94-9FFE-47702DBAA0A9}" sibTransId="{32BDB592-DAE0-447E-BB33-90844DB997D7}"/>
    <dgm:cxn modelId="{0ADA08D4-89AD-49D2-A1FD-030895888039}" type="presOf" srcId="{8E3E57C6-C087-40BE-AA48-397243B6EFFA}" destId="{A689AE4C-9154-44DA-874F-69C51CF1D64E}" srcOrd="0" destOrd="0" presId="urn:microsoft.com/office/officeart/2005/8/layout/radial2"/>
    <dgm:cxn modelId="{169F0D07-70DB-430E-8A58-340F0AB03C37}" type="presOf" srcId="{21BE592B-0530-45A7-84CA-3CABBD6BB4DF}" destId="{DD5E89D1-DC06-469B-89BE-5A8C116A3720}" srcOrd="0" destOrd="0" presId="urn:microsoft.com/office/officeart/2005/8/layout/radial2"/>
    <dgm:cxn modelId="{474C99FB-E4FB-45A1-97B8-205955A28369}" type="presOf" srcId="{20BAEA98-CCDE-403C-8AA1-A2954C80C116}" destId="{5DFD7C1D-D067-4F07-BFB7-7AA462AB4CA1}" srcOrd="0" destOrd="0" presId="urn:microsoft.com/office/officeart/2005/8/layout/radial2"/>
    <dgm:cxn modelId="{86E88BC1-A911-4D6E-8FF8-BAD0FDBAF0FB}" srcId="{8E3E57C6-C087-40BE-AA48-397243B6EFFA}" destId="{5FDFE2B9-C538-46C0-ABB9-B84A144FAD9A}" srcOrd="1" destOrd="0" parTransId="{53F94189-9083-432C-8A22-FE7261D51306}" sibTransId="{CBF0962D-C6CF-4B25-87E3-0FF57C24CB41}"/>
    <dgm:cxn modelId="{BD62CA59-54C1-4C48-B134-229F867AD362}" type="presOf" srcId="{347247F3-4D8F-4F94-9FFE-47702DBAA0A9}" destId="{90636AA9-C504-4447-BDCC-57474E03C348}" srcOrd="0" destOrd="0" presId="urn:microsoft.com/office/officeart/2005/8/layout/radial2"/>
    <dgm:cxn modelId="{616F7C41-350F-4346-8149-4FAB00C4F240}" type="presOf" srcId="{E0180081-B7CA-4DD0-8556-CA530F0AF2A5}" destId="{A7D8BA52-D1B2-49B0-9F51-B2B38DA2B468}" srcOrd="0" destOrd="0" presId="urn:microsoft.com/office/officeart/2005/8/layout/radial2"/>
    <dgm:cxn modelId="{D202B669-8E93-46DD-B5D5-654921A3CF4E}" type="presOf" srcId="{5FDFE2B9-C538-46C0-ABB9-B84A144FAD9A}" destId="{2D2CD173-0598-4324-B089-7B22762A0490}" srcOrd="0" destOrd="0" presId="urn:microsoft.com/office/officeart/2005/8/layout/radial2"/>
    <dgm:cxn modelId="{34AC7E8F-2081-4CA1-853D-CE18D11A6ABB}" type="presOf" srcId="{4E8BE792-2ACA-496A-A082-8C4E0FB94580}" destId="{4D7F525F-D767-43D8-91AD-6E53FFDD1DEC}" srcOrd="0" destOrd="0" presId="urn:microsoft.com/office/officeart/2005/8/layout/radial2"/>
    <dgm:cxn modelId="{167633CD-6402-47A3-91DE-3F64CF04CD69}" type="presParOf" srcId="{A689AE4C-9154-44DA-874F-69C51CF1D64E}" destId="{22EB1815-DD6E-45F5-B681-6BED14B0BB6B}" srcOrd="0" destOrd="0" presId="urn:microsoft.com/office/officeart/2005/8/layout/radial2"/>
    <dgm:cxn modelId="{190FB154-0CF4-4D8E-ACB7-A7E70556D55B}" type="presParOf" srcId="{22EB1815-DD6E-45F5-B681-6BED14B0BB6B}" destId="{7F08447C-9D8B-4530-89A3-0B53DAE6EC70}" srcOrd="0" destOrd="0" presId="urn:microsoft.com/office/officeart/2005/8/layout/radial2"/>
    <dgm:cxn modelId="{EC3A044A-7584-498F-B97E-0F99B9058749}" type="presParOf" srcId="{7F08447C-9D8B-4530-89A3-0B53DAE6EC70}" destId="{198A3C56-3FEE-430D-B047-E1F1D495C749}" srcOrd="0" destOrd="0" presId="urn:microsoft.com/office/officeart/2005/8/layout/radial2"/>
    <dgm:cxn modelId="{D96E61C3-9A39-409C-9D34-57C34A4F00B0}" type="presParOf" srcId="{7F08447C-9D8B-4530-89A3-0B53DAE6EC70}" destId="{6622F352-AD6A-4406-B8CE-A1C45296DE20}" srcOrd="1" destOrd="0" presId="urn:microsoft.com/office/officeart/2005/8/layout/radial2"/>
    <dgm:cxn modelId="{21513A38-9D4C-4E57-BE9C-BD84C3AEC32A}" type="presParOf" srcId="{22EB1815-DD6E-45F5-B681-6BED14B0BB6B}" destId="{DD5E89D1-DC06-469B-89BE-5A8C116A3720}" srcOrd="1" destOrd="0" presId="urn:microsoft.com/office/officeart/2005/8/layout/radial2"/>
    <dgm:cxn modelId="{443D22E6-4EA4-41E0-9968-74A832299D23}" type="presParOf" srcId="{22EB1815-DD6E-45F5-B681-6BED14B0BB6B}" destId="{FE3AEC68-F40F-4994-91B8-7537B5E95A15}" srcOrd="2" destOrd="0" presId="urn:microsoft.com/office/officeart/2005/8/layout/radial2"/>
    <dgm:cxn modelId="{6EC70436-D086-40FA-8315-E9F240C2241D}" type="presParOf" srcId="{FE3AEC68-F40F-4994-91B8-7537B5E95A15}" destId="{5DFD7C1D-D067-4F07-BFB7-7AA462AB4CA1}" srcOrd="0" destOrd="0" presId="urn:microsoft.com/office/officeart/2005/8/layout/radial2"/>
    <dgm:cxn modelId="{D78865B6-4C09-449D-AFB7-3BDDA22C82F2}" type="presParOf" srcId="{FE3AEC68-F40F-4994-91B8-7537B5E95A15}" destId="{A0ADECCA-FBDF-4594-A87B-CD943A1B3276}" srcOrd="1" destOrd="0" presId="urn:microsoft.com/office/officeart/2005/8/layout/radial2"/>
    <dgm:cxn modelId="{B26D2559-5F8A-4FFF-9E67-7941C42C7695}" type="presParOf" srcId="{22EB1815-DD6E-45F5-B681-6BED14B0BB6B}" destId="{241990D1-6B95-4D2E-AA1C-D5CCC412B971}" srcOrd="3" destOrd="0" presId="urn:microsoft.com/office/officeart/2005/8/layout/radial2"/>
    <dgm:cxn modelId="{78A43D95-1728-4CB8-B868-7ED074002DBF}" type="presParOf" srcId="{22EB1815-DD6E-45F5-B681-6BED14B0BB6B}" destId="{17F1DF72-7C3B-42F3-A8B8-50F42BF33408}" srcOrd="4" destOrd="0" presId="urn:microsoft.com/office/officeart/2005/8/layout/radial2"/>
    <dgm:cxn modelId="{BCD5280A-9A29-4579-97BE-116F4BAC4279}" type="presParOf" srcId="{17F1DF72-7C3B-42F3-A8B8-50F42BF33408}" destId="{2D2CD173-0598-4324-B089-7B22762A0490}" srcOrd="0" destOrd="0" presId="urn:microsoft.com/office/officeart/2005/8/layout/radial2"/>
    <dgm:cxn modelId="{C40FCB08-4354-423C-94B2-447286C1A272}" type="presParOf" srcId="{17F1DF72-7C3B-42F3-A8B8-50F42BF33408}" destId="{9985C060-4400-4C95-B0A0-E8AB710577B3}" srcOrd="1" destOrd="0" presId="urn:microsoft.com/office/officeart/2005/8/layout/radial2"/>
    <dgm:cxn modelId="{43C9165B-B295-47C4-AAA1-29BBB3E43570}" type="presParOf" srcId="{22EB1815-DD6E-45F5-B681-6BED14B0BB6B}" destId="{3A5CE433-CADC-4041-9E3C-EF05BC12BE30}" srcOrd="5" destOrd="0" presId="urn:microsoft.com/office/officeart/2005/8/layout/radial2"/>
    <dgm:cxn modelId="{772CB2B1-0DC2-4014-AAE1-99E33198C8A4}" type="presParOf" srcId="{22EB1815-DD6E-45F5-B681-6BED14B0BB6B}" destId="{69F93AA9-2414-4B89-826B-D1F95215EB49}" srcOrd="6" destOrd="0" presId="urn:microsoft.com/office/officeart/2005/8/layout/radial2"/>
    <dgm:cxn modelId="{9D1A8BFE-83ED-4229-B787-58836C312BD0}" type="presParOf" srcId="{69F93AA9-2414-4B89-826B-D1F95215EB49}" destId="{4D7F525F-D767-43D8-91AD-6E53FFDD1DEC}" srcOrd="0" destOrd="0" presId="urn:microsoft.com/office/officeart/2005/8/layout/radial2"/>
    <dgm:cxn modelId="{D31B4CAD-75FB-4731-9C15-8C473F422A09}" type="presParOf" srcId="{69F93AA9-2414-4B89-826B-D1F95215EB49}" destId="{95F9FBFB-D718-4ECD-B4BA-1D60505A4F7E}" srcOrd="1" destOrd="0" presId="urn:microsoft.com/office/officeart/2005/8/layout/radial2"/>
    <dgm:cxn modelId="{A19F76C0-E9D4-4834-B365-9819CE068831}" type="presParOf" srcId="{22EB1815-DD6E-45F5-B681-6BED14B0BB6B}" destId="{90636AA9-C504-4447-BDCC-57474E03C348}" srcOrd="7" destOrd="0" presId="urn:microsoft.com/office/officeart/2005/8/layout/radial2"/>
    <dgm:cxn modelId="{265C138D-AA77-4771-9B3E-892E81D71729}" type="presParOf" srcId="{22EB1815-DD6E-45F5-B681-6BED14B0BB6B}" destId="{432207F9-B909-439C-9B17-208962C0EEAC}" srcOrd="8" destOrd="0" presId="urn:microsoft.com/office/officeart/2005/8/layout/radial2"/>
    <dgm:cxn modelId="{40D116E8-8549-4160-9209-36E70CF3F6B6}" type="presParOf" srcId="{432207F9-B909-439C-9B17-208962C0EEAC}" destId="{A7D8BA52-D1B2-49B0-9F51-B2B38DA2B468}" srcOrd="0" destOrd="0" presId="urn:microsoft.com/office/officeart/2005/8/layout/radial2"/>
    <dgm:cxn modelId="{9D758013-9591-47CB-BC20-502AA1B6BD78}" type="presParOf" srcId="{432207F9-B909-439C-9B17-208962C0EEAC}" destId="{B736087D-59FE-4A14-85ED-15EBEA87A20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E2601B-0115-43CE-89BB-AA6D01EF988D}" type="doc">
      <dgm:prSet loTypeId="urn:microsoft.com/office/officeart/2005/8/layout/cycle6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DF2217F6-C06A-4DEC-8B90-F40998D59DA2}">
      <dgm:prSet phldrT="[Текст]" custT="1"/>
      <dgm:spPr>
        <a:xfrm>
          <a:off x="2945959" y="1051"/>
          <a:ext cx="1994780" cy="1296607"/>
        </a:xfrm>
        <a:prstGeom prst="roundRect">
          <a:avLst/>
        </a:prstGeom>
      </dgm:spPr>
      <dgm:t>
        <a:bodyPr/>
        <a:lstStyle/>
        <a:p>
          <a:r>
            <a:rPr lang="uk-UA" sz="1800" b="1" i="1" dirty="0" smtClean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Відкриття  та розвиток творчого потенціалу дітей та їх здібностей до музикування</a:t>
          </a:r>
          <a:endParaRPr lang="uk-UA" sz="1800" b="1" i="1" dirty="0">
            <a:solidFill>
              <a:schemeClr val="tx2">
                <a:lumMod val="50000"/>
              </a:schemeClr>
            </a:solidFill>
            <a:latin typeface="Calibri"/>
            <a:ea typeface="+mn-ea"/>
            <a:cs typeface="+mn-cs"/>
          </a:endParaRPr>
        </a:p>
      </dgm:t>
    </dgm:pt>
    <dgm:pt modelId="{A6B7A1B0-BFE2-4117-80EF-F9765C0F4A3C}" type="parTrans" cxnId="{E2778F96-0B4F-4202-BE18-4478819FE699}">
      <dgm:prSet/>
      <dgm:spPr/>
      <dgm:t>
        <a:bodyPr/>
        <a:lstStyle/>
        <a:p>
          <a:endParaRPr lang="uk-UA"/>
        </a:p>
      </dgm:t>
    </dgm:pt>
    <dgm:pt modelId="{C4A9D47E-FCB4-4493-B892-803F9B833E6F}" type="sibTrans" cxnId="{E2778F96-0B4F-4202-BE18-4478819FE699}">
      <dgm:prSet/>
      <dgm:spPr>
        <a:xfrm>
          <a:off x="2212571" y="649355"/>
          <a:ext cx="3461557" cy="3461557"/>
        </a:xfrm>
        <a:custGeom>
          <a:avLst/>
          <a:gdLst/>
          <a:ahLst/>
          <a:cxnLst/>
          <a:rect l="0" t="0" r="0" b="0"/>
          <a:pathLst>
            <a:path>
              <a:moveTo>
                <a:pt x="2742689" y="326630"/>
              </a:moveTo>
              <a:arcTo wR="1730778" hR="1730778" stAng="18346724" swAng="3650179"/>
            </a:path>
          </a:pathLst>
        </a:custGeom>
      </dgm:spPr>
      <dgm:t>
        <a:bodyPr/>
        <a:lstStyle/>
        <a:p>
          <a:endParaRPr lang="uk-UA"/>
        </a:p>
      </dgm:t>
    </dgm:pt>
    <dgm:pt modelId="{2D777DC4-6B92-42EF-982A-AF9D5914D191}">
      <dgm:prSet phldrT="[Текст]"/>
      <dgm:spPr>
        <a:xfrm>
          <a:off x="4444858" y="2597219"/>
          <a:ext cx="1994780" cy="1296607"/>
        </a:xfrm>
        <a:prstGeom prst="roundRect">
          <a:avLst/>
        </a:prstGeom>
      </dgm:spPr>
      <dgm:t>
        <a:bodyPr/>
        <a:lstStyle/>
        <a:p>
          <a:r>
            <a:rPr lang="uk-UA" b="1" i="1" dirty="0" smtClean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Гармонійне поєднання музики з всіма видами мистецтв</a:t>
          </a:r>
          <a:endParaRPr lang="uk-UA" b="1" i="1" dirty="0">
            <a:solidFill>
              <a:schemeClr val="tx2">
                <a:lumMod val="50000"/>
              </a:schemeClr>
            </a:solidFill>
            <a:latin typeface="Calibri"/>
            <a:ea typeface="+mn-ea"/>
            <a:cs typeface="+mn-cs"/>
          </a:endParaRPr>
        </a:p>
      </dgm:t>
    </dgm:pt>
    <dgm:pt modelId="{951841D9-4B93-4D41-B88F-D89DC07BE8B2}" type="parTrans" cxnId="{DB04D553-7A4B-4A34-B532-71FAB7D09BF1}">
      <dgm:prSet/>
      <dgm:spPr/>
      <dgm:t>
        <a:bodyPr/>
        <a:lstStyle/>
        <a:p>
          <a:endParaRPr lang="uk-UA"/>
        </a:p>
      </dgm:t>
    </dgm:pt>
    <dgm:pt modelId="{88BA0CF6-2834-43E6-BDD9-AC7CFB94D129}" type="sibTrans" cxnId="{DB04D553-7A4B-4A34-B532-71FAB7D09BF1}">
      <dgm:prSet/>
      <dgm:spPr>
        <a:xfrm>
          <a:off x="2212571" y="649355"/>
          <a:ext cx="3461557" cy="3461557"/>
        </a:xfrm>
        <a:custGeom>
          <a:avLst/>
          <a:gdLst/>
          <a:ahLst/>
          <a:cxnLst/>
          <a:rect l="0" t="0" r="0" b="0"/>
          <a:pathLst>
            <a:path>
              <a:moveTo>
                <a:pt x="2555302" y="3252539"/>
              </a:moveTo>
              <a:arcTo wR="1730778" hR="1730778" stAng="3693011" swAng="3413979"/>
            </a:path>
          </a:pathLst>
        </a:custGeom>
      </dgm:spPr>
      <dgm:t>
        <a:bodyPr/>
        <a:lstStyle/>
        <a:p>
          <a:endParaRPr lang="uk-UA"/>
        </a:p>
      </dgm:t>
    </dgm:pt>
    <dgm:pt modelId="{6200015C-CDF2-42E4-B01C-1D5E0C8C2A24}">
      <dgm:prSet phldrT="[Текст]"/>
      <dgm:spPr>
        <a:xfrm>
          <a:off x="1447061" y="2597219"/>
          <a:ext cx="1994780" cy="1296607"/>
        </a:xfrm>
        <a:prstGeom prst="roundRect">
          <a:avLst/>
        </a:prstGeom>
      </dgm:spPr>
      <dgm:t>
        <a:bodyPr/>
        <a:lstStyle/>
        <a:p>
          <a:r>
            <a:rPr lang="uk-UA" b="1" i="1" dirty="0" smtClean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Розвиток вміння сприймати звукову картину світу як музичну композицію</a:t>
          </a:r>
          <a:endParaRPr lang="uk-UA" b="1" i="1" dirty="0">
            <a:solidFill>
              <a:schemeClr val="tx2">
                <a:lumMod val="50000"/>
              </a:schemeClr>
            </a:solidFill>
            <a:latin typeface="Calibri"/>
            <a:ea typeface="+mn-ea"/>
            <a:cs typeface="+mn-cs"/>
          </a:endParaRPr>
        </a:p>
      </dgm:t>
    </dgm:pt>
    <dgm:pt modelId="{E656C4FE-2121-434A-AC6B-4837F837AAB1}" type="parTrans" cxnId="{4779B7A0-82F3-4712-9E47-6AB007BC79BF}">
      <dgm:prSet/>
      <dgm:spPr/>
      <dgm:t>
        <a:bodyPr/>
        <a:lstStyle/>
        <a:p>
          <a:endParaRPr lang="uk-UA"/>
        </a:p>
      </dgm:t>
    </dgm:pt>
    <dgm:pt modelId="{E062ACA3-C2A1-4CEC-B501-5E1310B57B98}" type="sibTrans" cxnId="{4779B7A0-82F3-4712-9E47-6AB007BC79BF}">
      <dgm:prSet/>
      <dgm:spPr>
        <a:xfrm>
          <a:off x="2212571" y="649355"/>
          <a:ext cx="3461557" cy="3461557"/>
        </a:xfrm>
        <a:custGeom>
          <a:avLst/>
          <a:gdLst/>
          <a:ahLst/>
          <a:cxnLst/>
          <a:rect l="0" t="0" r="0" b="0"/>
          <a:pathLst>
            <a:path>
              <a:moveTo>
                <a:pt x="11522" y="1930161"/>
              </a:moveTo>
              <a:arcTo wR="1730778" hR="1730778" stAng="10403097" swAng="3650179"/>
            </a:path>
          </a:pathLst>
        </a:custGeom>
      </dgm:spPr>
      <dgm:t>
        <a:bodyPr/>
        <a:lstStyle/>
        <a:p>
          <a:endParaRPr lang="uk-UA"/>
        </a:p>
      </dgm:t>
    </dgm:pt>
    <dgm:pt modelId="{0EA5DCF6-C8A8-407D-A5E5-2171851A9090}" type="pres">
      <dgm:prSet presAssocID="{A0E2601B-0115-43CE-89BB-AA6D01EF988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82F9D3C-F75D-437C-9BC3-1CCC24FF6EA6}" type="pres">
      <dgm:prSet presAssocID="{DF2217F6-C06A-4DEC-8B90-F40998D59DA2}" presName="node" presStyleLbl="node1" presStyleIdx="0" presStyleCnt="3" custScaleX="118587" custScaleY="144301" custRadScaleRad="105468" custRadScaleInc="-92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C421E68-950F-4EB0-97D1-3EAF92302EED}" type="pres">
      <dgm:prSet presAssocID="{DF2217F6-C06A-4DEC-8B90-F40998D59DA2}" presName="spNode" presStyleCnt="0"/>
      <dgm:spPr/>
      <dgm:t>
        <a:bodyPr/>
        <a:lstStyle/>
        <a:p>
          <a:endParaRPr lang="uk-UA"/>
        </a:p>
      </dgm:t>
    </dgm:pt>
    <dgm:pt modelId="{87BCDC5B-9305-48FE-AF5B-8877E7AD49DD}" type="pres">
      <dgm:prSet presAssocID="{C4A9D47E-FCB4-4493-B892-803F9B833E6F}" presName="sibTrans" presStyleLbl="sibTrans1D1" presStyleIdx="0" presStyleCnt="3"/>
      <dgm:spPr/>
      <dgm:t>
        <a:bodyPr/>
        <a:lstStyle/>
        <a:p>
          <a:endParaRPr lang="uk-UA"/>
        </a:p>
      </dgm:t>
    </dgm:pt>
    <dgm:pt modelId="{5F256509-6C1F-45F5-A744-B79EB5D94785}" type="pres">
      <dgm:prSet presAssocID="{2D777DC4-6B92-42EF-982A-AF9D5914D191}" presName="node" presStyleLbl="node1" presStyleIdx="1" presStyleCnt="3" custScaleX="123039" custScaleY="157890" custRadScaleRad="110425" custRadScaleInc="3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B3153D-E7B4-4848-B5D5-EE77CA558453}" type="pres">
      <dgm:prSet presAssocID="{2D777DC4-6B92-42EF-982A-AF9D5914D191}" presName="spNode" presStyleCnt="0"/>
      <dgm:spPr/>
      <dgm:t>
        <a:bodyPr/>
        <a:lstStyle/>
        <a:p>
          <a:endParaRPr lang="uk-UA"/>
        </a:p>
      </dgm:t>
    </dgm:pt>
    <dgm:pt modelId="{7406D886-C103-4D8D-AE67-641A082D1687}" type="pres">
      <dgm:prSet presAssocID="{88BA0CF6-2834-43E6-BDD9-AC7CFB94D129}" presName="sibTrans" presStyleLbl="sibTrans1D1" presStyleIdx="1" presStyleCnt="3"/>
      <dgm:spPr/>
      <dgm:t>
        <a:bodyPr/>
        <a:lstStyle/>
        <a:p>
          <a:endParaRPr lang="uk-UA"/>
        </a:p>
      </dgm:t>
    </dgm:pt>
    <dgm:pt modelId="{26080E80-AB1A-46F9-B091-600BEBCCDEB8}" type="pres">
      <dgm:prSet presAssocID="{6200015C-CDF2-42E4-B01C-1D5E0C8C2A24}" presName="node" presStyleLbl="node1" presStyleIdx="2" presStyleCnt="3" custScaleX="117992" custScaleY="158029" custRadScaleRad="111335" custRadScaleInc="1122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CFBB9C-DF99-4513-AC8F-20E396DA754B}" type="pres">
      <dgm:prSet presAssocID="{6200015C-CDF2-42E4-B01C-1D5E0C8C2A24}" presName="spNode" presStyleCnt="0"/>
      <dgm:spPr/>
      <dgm:t>
        <a:bodyPr/>
        <a:lstStyle/>
        <a:p>
          <a:endParaRPr lang="uk-UA"/>
        </a:p>
      </dgm:t>
    </dgm:pt>
    <dgm:pt modelId="{14F18932-6390-4FF0-B994-B542ECC02AE4}" type="pres">
      <dgm:prSet presAssocID="{E062ACA3-C2A1-4CEC-B501-5E1310B57B98}" presName="sibTrans" presStyleLbl="sibTrans1D1" presStyleIdx="2" presStyleCnt="3"/>
      <dgm:spPr/>
      <dgm:t>
        <a:bodyPr/>
        <a:lstStyle/>
        <a:p>
          <a:endParaRPr lang="uk-UA"/>
        </a:p>
      </dgm:t>
    </dgm:pt>
  </dgm:ptLst>
  <dgm:cxnLst>
    <dgm:cxn modelId="{CE8BCBD5-C1A3-486A-A045-8797F60C7BEF}" type="presOf" srcId="{2D777DC4-6B92-42EF-982A-AF9D5914D191}" destId="{5F256509-6C1F-45F5-A744-B79EB5D94785}" srcOrd="0" destOrd="0" presId="urn:microsoft.com/office/officeart/2005/8/layout/cycle6"/>
    <dgm:cxn modelId="{4779B7A0-82F3-4712-9E47-6AB007BC79BF}" srcId="{A0E2601B-0115-43CE-89BB-AA6D01EF988D}" destId="{6200015C-CDF2-42E4-B01C-1D5E0C8C2A24}" srcOrd="2" destOrd="0" parTransId="{E656C4FE-2121-434A-AC6B-4837F837AAB1}" sibTransId="{E062ACA3-C2A1-4CEC-B501-5E1310B57B98}"/>
    <dgm:cxn modelId="{D1173D24-B7C7-4DB8-99BA-9E0E454D2308}" type="presOf" srcId="{A0E2601B-0115-43CE-89BB-AA6D01EF988D}" destId="{0EA5DCF6-C8A8-407D-A5E5-2171851A9090}" srcOrd="0" destOrd="0" presId="urn:microsoft.com/office/officeart/2005/8/layout/cycle6"/>
    <dgm:cxn modelId="{CD70F5BF-DE65-45C0-AD12-BAC13588F1DB}" type="presOf" srcId="{6200015C-CDF2-42E4-B01C-1D5E0C8C2A24}" destId="{26080E80-AB1A-46F9-B091-600BEBCCDEB8}" srcOrd="0" destOrd="0" presId="urn:microsoft.com/office/officeart/2005/8/layout/cycle6"/>
    <dgm:cxn modelId="{984E7375-1A53-451D-A5BD-AB95C0911291}" type="presOf" srcId="{DF2217F6-C06A-4DEC-8B90-F40998D59DA2}" destId="{A82F9D3C-F75D-437C-9BC3-1CCC24FF6EA6}" srcOrd="0" destOrd="0" presId="urn:microsoft.com/office/officeart/2005/8/layout/cycle6"/>
    <dgm:cxn modelId="{DB04D553-7A4B-4A34-B532-71FAB7D09BF1}" srcId="{A0E2601B-0115-43CE-89BB-AA6D01EF988D}" destId="{2D777DC4-6B92-42EF-982A-AF9D5914D191}" srcOrd="1" destOrd="0" parTransId="{951841D9-4B93-4D41-B88F-D89DC07BE8B2}" sibTransId="{88BA0CF6-2834-43E6-BDD9-AC7CFB94D129}"/>
    <dgm:cxn modelId="{19B50218-46B0-4755-975A-51C858647B90}" type="presOf" srcId="{88BA0CF6-2834-43E6-BDD9-AC7CFB94D129}" destId="{7406D886-C103-4D8D-AE67-641A082D1687}" srcOrd="0" destOrd="0" presId="urn:microsoft.com/office/officeart/2005/8/layout/cycle6"/>
    <dgm:cxn modelId="{4F91BF25-5F8B-4389-9933-1FB4404E62A5}" type="presOf" srcId="{E062ACA3-C2A1-4CEC-B501-5E1310B57B98}" destId="{14F18932-6390-4FF0-B994-B542ECC02AE4}" srcOrd="0" destOrd="0" presId="urn:microsoft.com/office/officeart/2005/8/layout/cycle6"/>
    <dgm:cxn modelId="{4817F7C4-DF7A-4DA8-BB9E-A15CFEBF9A1A}" type="presOf" srcId="{C4A9D47E-FCB4-4493-B892-803F9B833E6F}" destId="{87BCDC5B-9305-48FE-AF5B-8877E7AD49DD}" srcOrd="0" destOrd="0" presId="urn:microsoft.com/office/officeart/2005/8/layout/cycle6"/>
    <dgm:cxn modelId="{E2778F96-0B4F-4202-BE18-4478819FE699}" srcId="{A0E2601B-0115-43CE-89BB-AA6D01EF988D}" destId="{DF2217F6-C06A-4DEC-8B90-F40998D59DA2}" srcOrd="0" destOrd="0" parTransId="{A6B7A1B0-BFE2-4117-80EF-F9765C0F4A3C}" sibTransId="{C4A9D47E-FCB4-4493-B892-803F9B833E6F}"/>
    <dgm:cxn modelId="{D765BA23-FA88-475E-87D3-64E49A2CD996}" type="presParOf" srcId="{0EA5DCF6-C8A8-407D-A5E5-2171851A9090}" destId="{A82F9D3C-F75D-437C-9BC3-1CCC24FF6EA6}" srcOrd="0" destOrd="0" presId="urn:microsoft.com/office/officeart/2005/8/layout/cycle6"/>
    <dgm:cxn modelId="{DEA45DE5-2180-4DB7-9FF0-1AC0825DD8DB}" type="presParOf" srcId="{0EA5DCF6-C8A8-407D-A5E5-2171851A9090}" destId="{9C421E68-950F-4EB0-97D1-3EAF92302EED}" srcOrd="1" destOrd="0" presId="urn:microsoft.com/office/officeart/2005/8/layout/cycle6"/>
    <dgm:cxn modelId="{67B9492D-9AB2-41A2-957B-72EF32B39E96}" type="presParOf" srcId="{0EA5DCF6-C8A8-407D-A5E5-2171851A9090}" destId="{87BCDC5B-9305-48FE-AF5B-8877E7AD49DD}" srcOrd="2" destOrd="0" presId="urn:microsoft.com/office/officeart/2005/8/layout/cycle6"/>
    <dgm:cxn modelId="{FB9D9F09-A2F5-4463-B5EE-E8E9AC7E313D}" type="presParOf" srcId="{0EA5DCF6-C8A8-407D-A5E5-2171851A9090}" destId="{5F256509-6C1F-45F5-A744-B79EB5D94785}" srcOrd="3" destOrd="0" presId="urn:microsoft.com/office/officeart/2005/8/layout/cycle6"/>
    <dgm:cxn modelId="{052546E4-0515-4A26-B541-08DD92C278B1}" type="presParOf" srcId="{0EA5DCF6-C8A8-407D-A5E5-2171851A9090}" destId="{18B3153D-E7B4-4848-B5D5-EE77CA558453}" srcOrd="4" destOrd="0" presId="urn:microsoft.com/office/officeart/2005/8/layout/cycle6"/>
    <dgm:cxn modelId="{B5DA4A41-474E-4D3F-AC97-72C9FDA429F2}" type="presParOf" srcId="{0EA5DCF6-C8A8-407D-A5E5-2171851A9090}" destId="{7406D886-C103-4D8D-AE67-641A082D1687}" srcOrd="5" destOrd="0" presId="urn:microsoft.com/office/officeart/2005/8/layout/cycle6"/>
    <dgm:cxn modelId="{8859CF4E-EB9C-4D71-8A80-AD659CF85658}" type="presParOf" srcId="{0EA5DCF6-C8A8-407D-A5E5-2171851A9090}" destId="{26080E80-AB1A-46F9-B091-600BEBCCDEB8}" srcOrd="6" destOrd="0" presId="urn:microsoft.com/office/officeart/2005/8/layout/cycle6"/>
    <dgm:cxn modelId="{4915E2AF-3EAB-4160-865F-854A9C4EC6ED}" type="presParOf" srcId="{0EA5DCF6-C8A8-407D-A5E5-2171851A9090}" destId="{05CFBB9C-DF99-4513-AC8F-20E396DA754B}" srcOrd="7" destOrd="0" presId="urn:microsoft.com/office/officeart/2005/8/layout/cycle6"/>
    <dgm:cxn modelId="{AE973507-9057-4CC3-ADB1-D848E5043AF9}" type="presParOf" srcId="{0EA5DCF6-C8A8-407D-A5E5-2171851A9090}" destId="{14F18932-6390-4FF0-B994-B542ECC02AE4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8DC36F-B9E0-42DD-B9CA-83284DD762FA}" type="doc">
      <dgm:prSet loTypeId="urn:microsoft.com/office/officeart/2005/8/layout/vList4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51CB1D1-64E8-4B02-B5CC-EB5D715E158D}">
      <dgm:prSet phldrT="[Текст]"/>
      <dgm:spPr/>
      <dgm:t>
        <a:bodyPr/>
        <a:lstStyle/>
        <a:p>
          <a:r>
            <a:rPr lang="uk-UA" dirty="0" smtClean="0"/>
            <a:t>Участь у конкурсі «Гімн  Богу», фестивалі «Канікули у Бережанському замку»</a:t>
          </a:r>
          <a:endParaRPr lang="ru-RU" dirty="0"/>
        </a:p>
      </dgm:t>
    </dgm:pt>
    <dgm:pt modelId="{41D2C02F-2104-4017-9525-46180BF85583}" type="parTrans" cxnId="{314AA204-D5E2-41E5-ADF3-4439FD569B2A}">
      <dgm:prSet/>
      <dgm:spPr/>
      <dgm:t>
        <a:bodyPr/>
        <a:lstStyle/>
        <a:p>
          <a:endParaRPr lang="ru-RU"/>
        </a:p>
      </dgm:t>
    </dgm:pt>
    <dgm:pt modelId="{2BA796F0-FE4F-4401-B7AD-7224AE788B87}" type="sibTrans" cxnId="{314AA204-D5E2-41E5-ADF3-4439FD569B2A}">
      <dgm:prSet/>
      <dgm:spPr/>
      <dgm:t>
        <a:bodyPr/>
        <a:lstStyle/>
        <a:p>
          <a:endParaRPr lang="ru-RU"/>
        </a:p>
      </dgm:t>
    </dgm:pt>
    <dgm:pt modelId="{5056D7B7-B7A0-4CBD-B809-A4A7E48CC261}">
      <dgm:prSet phldrT="[Текст]"/>
      <dgm:spPr/>
      <dgm:t>
        <a:bodyPr/>
        <a:lstStyle/>
        <a:p>
          <a:r>
            <a:rPr lang="uk-UA" sz="2000" dirty="0" smtClean="0"/>
            <a:t>Участь у фестивалях духовної, патріотичної пісні та районному святі  « Від Романа до </a:t>
          </a:r>
          <a:r>
            <a:rPr lang="uk-UA" sz="2000" dirty="0" err="1" smtClean="0"/>
            <a:t>Йордана</a:t>
          </a:r>
          <a:r>
            <a:rPr lang="uk-UA" sz="2000" dirty="0" smtClean="0"/>
            <a:t>» </a:t>
          </a:r>
          <a:endParaRPr lang="ru-RU" sz="2000" dirty="0"/>
        </a:p>
      </dgm:t>
    </dgm:pt>
    <dgm:pt modelId="{7F2DA969-41DD-493A-B2EA-ED1B42607C5B}" type="parTrans" cxnId="{74317779-AD06-4F62-8DB0-B1410D9059BA}">
      <dgm:prSet/>
      <dgm:spPr/>
      <dgm:t>
        <a:bodyPr/>
        <a:lstStyle/>
        <a:p>
          <a:endParaRPr lang="ru-RU"/>
        </a:p>
      </dgm:t>
    </dgm:pt>
    <dgm:pt modelId="{71772C12-7E11-4057-A202-AC9E394AE95F}" type="sibTrans" cxnId="{74317779-AD06-4F62-8DB0-B1410D9059BA}">
      <dgm:prSet/>
      <dgm:spPr/>
      <dgm:t>
        <a:bodyPr/>
        <a:lstStyle/>
        <a:p>
          <a:endParaRPr lang="ru-RU"/>
        </a:p>
      </dgm:t>
    </dgm:pt>
    <dgm:pt modelId="{A4EAC7B4-64C7-4CB5-A56E-20AC7AC6E1DA}">
      <dgm:prSet phldrT="[Текст]"/>
      <dgm:spPr/>
      <dgm:t>
        <a:bodyPr/>
        <a:lstStyle/>
        <a:p>
          <a:r>
            <a:rPr lang="uk-UA" dirty="0" smtClean="0"/>
            <a:t> Диплом І ст.  у міському фестивалі-конкурсі  «Молитва за Україну»</a:t>
          </a:r>
          <a:endParaRPr lang="ru-RU" dirty="0"/>
        </a:p>
      </dgm:t>
    </dgm:pt>
    <dgm:pt modelId="{C613DFA0-E30F-4938-88F4-A6E083763FEB}" type="parTrans" cxnId="{EA47F16B-C519-4BFC-AB73-83FD78DD8B0C}">
      <dgm:prSet/>
      <dgm:spPr/>
      <dgm:t>
        <a:bodyPr/>
        <a:lstStyle/>
        <a:p>
          <a:endParaRPr lang="ru-RU"/>
        </a:p>
      </dgm:t>
    </dgm:pt>
    <dgm:pt modelId="{B5085F0C-0F5D-4AD7-92F1-E2DBC39435B3}" type="sibTrans" cxnId="{EA47F16B-C519-4BFC-AB73-83FD78DD8B0C}">
      <dgm:prSet/>
      <dgm:spPr/>
      <dgm:t>
        <a:bodyPr/>
        <a:lstStyle/>
        <a:p>
          <a:endParaRPr lang="ru-RU"/>
        </a:p>
      </dgm:t>
    </dgm:pt>
    <dgm:pt modelId="{81FF1174-2A03-4D3D-B859-E94DE27CBCFB}">
      <dgm:prSet phldrT="[Текст]"/>
      <dgm:spPr/>
      <dgm:t>
        <a:bodyPr/>
        <a:lstStyle/>
        <a:p>
          <a:r>
            <a:rPr lang="uk-UA" dirty="0" smtClean="0"/>
            <a:t>Диплом І ступеня  у міському фестивалі-конкурсі «Свята Покрова»</a:t>
          </a:r>
          <a:endParaRPr lang="ru-RU" dirty="0"/>
        </a:p>
      </dgm:t>
    </dgm:pt>
    <dgm:pt modelId="{7C047D97-9199-4FFB-8456-6ACB29982BA7}" type="parTrans" cxnId="{6392184F-EA58-4873-86D5-12152FB4DFFD}">
      <dgm:prSet/>
      <dgm:spPr/>
      <dgm:t>
        <a:bodyPr/>
        <a:lstStyle/>
        <a:p>
          <a:endParaRPr lang="ru-RU"/>
        </a:p>
      </dgm:t>
    </dgm:pt>
    <dgm:pt modelId="{D41DD06A-E61A-42E2-BCC5-2076DB9C9D7C}" type="sibTrans" cxnId="{6392184F-EA58-4873-86D5-12152FB4DFFD}">
      <dgm:prSet/>
      <dgm:spPr/>
      <dgm:t>
        <a:bodyPr/>
        <a:lstStyle/>
        <a:p>
          <a:endParaRPr lang="ru-RU"/>
        </a:p>
      </dgm:t>
    </dgm:pt>
    <dgm:pt modelId="{3FD92CBC-5498-4BD6-90F9-739ABD685DA0}">
      <dgm:prSet phldrT="[Текст]"/>
      <dgm:spPr/>
      <dgm:t>
        <a:bodyPr/>
        <a:lstStyle/>
        <a:p>
          <a:endParaRPr lang="ru-RU" dirty="0"/>
        </a:p>
      </dgm:t>
    </dgm:pt>
    <dgm:pt modelId="{A5A16B6D-0763-4903-92CE-FD76E1ABA28B}" type="parTrans" cxnId="{3DB484A1-5154-4469-98C8-63051FFA472D}">
      <dgm:prSet/>
      <dgm:spPr/>
      <dgm:t>
        <a:bodyPr/>
        <a:lstStyle/>
        <a:p>
          <a:endParaRPr lang="ru-RU"/>
        </a:p>
      </dgm:t>
    </dgm:pt>
    <dgm:pt modelId="{EAE973C7-8DDC-42C5-92C1-AED9073E09FC}" type="sibTrans" cxnId="{3DB484A1-5154-4469-98C8-63051FFA472D}">
      <dgm:prSet/>
      <dgm:spPr/>
      <dgm:t>
        <a:bodyPr/>
        <a:lstStyle/>
        <a:p>
          <a:endParaRPr lang="ru-RU"/>
        </a:p>
      </dgm:t>
    </dgm:pt>
    <dgm:pt modelId="{DA25F42D-4760-467D-ABDE-B1F17670C863}" type="pres">
      <dgm:prSet presAssocID="{118DC36F-B9E0-42DD-B9CA-83284DD762F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C8D6BE0-21A1-4C32-935E-C25F3F0AFC8A}" type="pres">
      <dgm:prSet presAssocID="{451CB1D1-64E8-4B02-B5CC-EB5D715E158D}" presName="comp" presStyleCnt="0"/>
      <dgm:spPr/>
    </dgm:pt>
    <dgm:pt modelId="{504BC588-62D0-4AA6-B0CC-0AACF4C8F7D6}" type="pres">
      <dgm:prSet presAssocID="{451CB1D1-64E8-4B02-B5CC-EB5D715E158D}" presName="box" presStyleLbl="node1" presStyleIdx="0" presStyleCnt="4"/>
      <dgm:spPr/>
      <dgm:t>
        <a:bodyPr/>
        <a:lstStyle/>
        <a:p>
          <a:endParaRPr lang="ru-RU"/>
        </a:p>
      </dgm:t>
    </dgm:pt>
    <dgm:pt modelId="{B3A9ADCE-4F2D-4EA7-9701-1903B78BF7F2}" type="pres">
      <dgm:prSet presAssocID="{451CB1D1-64E8-4B02-B5CC-EB5D715E158D}" presName="img" presStyleLbl="fgImgPlace1" presStyleIdx="0" presStyleCnt="4"/>
      <dgm:spPr/>
    </dgm:pt>
    <dgm:pt modelId="{5B85E2C3-445D-41B5-B2DF-55E9161581ED}" type="pres">
      <dgm:prSet presAssocID="{451CB1D1-64E8-4B02-B5CC-EB5D715E158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CF08A-D271-4A0D-8B9A-9C87F244D57A}" type="pres">
      <dgm:prSet presAssocID="{2BA796F0-FE4F-4401-B7AD-7224AE788B87}" presName="spacer" presStyleCnt="0"/>
      <dgm:spPr/>
    </dgm:pt>
    <dgm:pt modelId="{EC110A4A-A202-4107-860B-F7291E696FDC}" type="pres">
      <dgm:prSet presAssocID="{5056D7B7-B7A0-4CBD-B809-A4A7E48CC261}" presName="comp" presStyleCnt="0"/>
      <dgm:spPr/>
    </dgm:pt>
    <dgm:pt modelId="{1C070D3A-81C2-4A63-BA6C-B7B04A2C478B}" type="pres">
      <dgm:prSet presAssocID="{5056D7B7-B7A0-4CBD-B809-A4A7E48CC261}" presName="box" presStyleLbl="node1" presStyleIdx="1" presStyleCnt="4"/>
      <dgm:spPr/>
      <dgm:t>
        <a:bodyPr/>
        <a:lstStyle/>
        <a:p>
          <a:endParaRPr lang="ru-RU"/>
        </a:p>
      </dgm:t>
    </dgm:pt>
    <dgm:pt modelId="{49324D4A-530C-4338-8269-C00340CE57F9}" type="pres">
      <dgm:prSet presAssocID="{5056D7B7-B7A0-4CBD-B809-A4A7E48CC261}" presName="img" presStyleLbl="fgImgPlace1" presStyleIdx="1" presStyleCnt="4"/>
      <dgm:spPr/>
    </dgm:pt>
    <dgm:pt modelId="{AFA9ECD5-7219-44A6-A0DC-4D3C7760D06F}" type="pres">
      <dgm:prSet presAssocID="{5056D7B7-B7A0-4CBD-B809-A4A7E48CC26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0F1C0-FD40-4984-B5BE-972D0E3F7EA0}" type="pres">
      <dgm:prSet presAssocID="{71772C12-7E11-4057-A202-AC9E394AE95F}" presName="spacer" presStyleCnt="0"/>
      <dgm:spPr/>
    </dgm:pt>
    <dgm:pt modelId="{010597E2-2012-4CE3-BA5C-7B808AFF384D}" type="pres">
      <dgm:prSet presAssocID="{A4EAC7B4-64C7-4CB5-A56E-20AC7AC6E1DA}" presName="comp" presStyleCnt="0"/>
      <dgm:spPr/>
    </dgm:pt>
    <dgm:pt modelId="{A277C0EF-217B-4E43-AABF-54E0D375440B}" type="pres">
      <dgm:prSet presAssocID="{A4EAC7B4-64C7-4CB5-A56E-20AC7AC6E1DA}" presName="box" presStyleLbl="node1" presStyleIdx="2" presStyleCnt="4"/>
      <dgm:spPr/>
      <dgm:t>
        <a:bodyPr/>
        <a:lstStyle/>
        <a:p>
          <a:endParaRPr lang="ru-RU"/>
        </a:p>
      </dgm:t>
    </dgm:pt>
    <dgm:pt modelId="{E81752FC-7CCF-4B18-87AE-5F50AA502B95}" type="pres">
      <dgm:prSet presAssocID="{A4EAC7B4-64C7-4CB5-A56E-20AC7AC6E1DA}" presName="img" presStyleLbl="fgImgPlace1" presStyleIdx="2" presStyleCnt="4" custLinFactNeighborX="-586" custLinFactNeighborY="-3414"/>
      <dgm:spPr/>
    </dgm:pt>
    <dgm:pt modelId="{B958C3B7-87C1-4E4B-BE0F-8CDA911B33CE}" type="pres">
      <dgm:prSet presAssocID="{A4EAC7B4-64C7-4CB5-A56E-20AC7AC6E1DA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205739-0134-4CEC-A37D-097C262B4B0F}" type="pres">
      <dgm:prSet presAssocID="{B5085F0C-0F5D-4AD7-92F1-E2DBC39435B3}" presName="spacer" presStyleCnt="0"/>
      <dgm:spPr/>
    </dgm:pt>
    <dgm:pt modelId="{2A0E7DB8-C5CF-454D-9F1D-817A9E86C42A}" type="pres">
      <dgm:prSet presAssocID="{81FF1174-2A03-4D3D-B859-E94DE27CBCFB}" presName="comp" presStyleCnt="0"/>
      <dgm:spPr/>
    </dgm:pt>
    <dgm:pt modelId="{8EB7C9EC-F5CC-40D9-AD51-3ACDBE270B77}" type="pres">
      <dgm:prSet presAssocID="{81FF1174-2A03-4D3D-B859-E94DE27CBCFB}" presName="box" presStyleLbl="node1" presStyleIdx="3" presStyleCnt="4"/>
      <dgm:spPr/>
      <dgm:t>
        <a:bodyPr/>
        <a:lstStyle/>
        <a:p>
          <a:endParaRPr lang="ru-RU"/>
        </a:p>
      </dgm:t>
    </dgm:pt>
    <dgm:pt modelId="{395D705D-C469-4B6E-8154-36B1D44C8C8F}" type="pres">
      <dgm:prSet presAssocID="{81FF1174-2A03-4D3D-B859-E94DE27CBCFB}" presName="img" presStyleLbl="fgImgPlace1" presStyleIdx="3" presStyleCnt="4"/>
      <dgm:spPr/>
    </dgm:pt>
    <dgm:pt modelId="{E66C1FA6-1B37-4BFA-92C5-05C79266AF06}" type="pres">
      <dgm:prSet presAssocID="{81FF1174-2A03-4D3D-B859-E94DE27CBCF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B484A1-5154-4469-98C8-63051FFA472D}" srcId="{81FF1174-2A03-4D3D-B859-E94DE27CBCFB}" destId="{3FD92CBC-5498-4BD6-90F9-739ABD685DA0}" srcOrd="0" destOrd="0" parTransId="{A5A16B6D-0763-4903-92CE-FD76E1ABA28B}" sibTransId="{EAE973C7-8DDC-42C5-92C1-AED9073E09FC}"/>
    <dgm:cxn modelId="{89B54658-DB4E-4D82-9C62-B9D8D0A53CEF}" type="presOf" srcId="{A4EAC7B4-64C7-4CB5-A56E-20AC7AC6E1DA}" destId="{B958C3B7-87C1-4E4B-BE0F-8CDA911B33CE}" srcOrd="1" destOrd="0" presId="urn:microsoft.com/office/officeart/2005/8/layout/vList4"/>
    <dgm:cxn modelId="{5B98D6A9-05AE-4C65-ABA0-2793B1207322}" type="presOf" srcId="{81FF1174-2A03-4D3D-B859-E94DE27CBCFB}" destId="{8EB7C9EC-F5CC-40D9-AD51-3ACDBE270B77}" srcOrd="0" destOrd="0" presId="urn:microsoft.com/office/officeart/2005/8/layout/vList4"/>
    <dgm:cxn modelId="{207C30FD-9271-41F0-B507-0A497DEE38BF}" type="presOf" srcId="{A4EAC7B4-64C7-4CB5-A56E-20AC7AC6E1DA}" destId="{A277C0EF-217B-4E43-AABF-54E0D375440B}" srcOrd="0" destOrd="0" presId="urn:microsoft.com/office/officeart/2005/8/layout/vList4"/>
    <dgm:cxn modelId="{74317779-AD06-4F62-8DB0-B1410D9059BA}" srcId="{118DC36F-B9E0-42DD-B9CA-83284DD762FA}" destId="{5056D7B7-B7A0-4CBD-B809-A4A7E48CC261}" srcOrd="1" destOrd="0" parTransId="{7F2DA969-41DD-493A-B2EA-ED1B42607C5B}" sibTransId="{71772C12-7E11-4057-A202-AC9E394AE95F}"/>
    <dgm:cxn modelId="{FA05AB0D-F367-4C1F-A39E-32F185A7A660}" type="presOf" srcId="{81FF1174-2A03-4D3D-B859-E94DE27CBCFB}" destId="{E66C1FA6-1B37-4BFA-92C5-05C79266AF06}" srcOrd="1" destOrd="0" presId="urn:microsoft.com/office/officeart/2005/8/layout/vList4"/>
    <dgm:cxn modelId="{314AA204-D5E2-41E5-ADF3-4439FD569B2A}" srcId="{118DC36F-B9E0-42DD-B9CA-83284DD762FA}" destId="{451CB1D1-64E8-4B02-B5CC-EB5D715E158D}" srcOrd="0" destOrd="0" parTransId="{41D2C02F-2104-4017-9525-46180BF85583}" sibTransId="{2BA796F0-FE4F-4401-B7AD-7224AE788B87}"/>
    <dgm:cxn modelId="{EA47F16B-C519-4BFC-AB73-83FD78DD8B0C}" srcId="{118DC36F-B9E0-42DD-B9CA-83284DD762FA}" destId="{A4EAC7B4-64C7-4CB5-A56E-20AC7AC6E1DA}" srcOrd="2" destOrd="0" parTransId="{C613DFA0-E30F-4938-88F4-A6E083763FEB}" sibTransId="{B5085F0C-0F5D-4AD7-92F1-E2DBC39435B3}"/>
    <dgm:cxn modelId="{A782D0AD-0C69-455B-AD88-31D58FAE5802}" type="presOf" srcId="{3FD92CBC-5498-4BD6-90F9-739ABD685DA0}" destId="{E66C1FA6-1B37-4BFA-92C5-05C79266AF06}" srcOrd="1" destOrd="1" presId="urn:microsoft.com/office/officeart/2005/8/layout/vList4"/>
    <dgm:cxn modelId="{0F246B53-DF7E-4B73-B1E3-19969F74A233}" type="presOf" srcId="{451CB1D1-64E8-4B02-B5CC-EB5D715E158D}" destId="{5B85E2C3-445D-41B5-B2DF-55E9161581ED}" srcOrd="1" destOrd="0" presId="urn:microsoft.com/office/officeart/2005/8/layout/vList4"/>
    <dgm:cxn modelId="{AADD5C7E-F31D-4C35-97BA-778119933855}" type="presOf" srcId="{3FD92CBC-5498-4BD6-90F9-739ABD685DA0}" destId="{8EB7C9EC-F5CC-40D9-AD51-3ACDBE270B77}" srcOrd="0" destOrd="1" presId="urn:microsoft.com/office/officeart/2005/8/layout/vList4"/>
    <dgm:cxn modelId="{399AF999-EF6A-49C6-98D5-4651A903E6A0}" type="presOf" srcId="{451CB1D1-64E8-4B02-B5CC-EB5D715E158D}" destId="{504BC588-62D0-4AA6-B0CC-0AACF4C8F7D6}" srcOrd="0" destOrd="0" presId="urn:microsoft.com/office/officeart/2005/8/layout/vList4"/>
    <dgm:cxn modelId="{335DB17A-D7F1-4E1B-A7DC-0E096397F2FF}" type="presOf" srcId="{5056D7B7-B7A0-4CBD-B809-A4A7E48CC261}" destId="{AFA9ECD5-7219-44A6-A0DC-4D3C7760D06F}" srcOrd="1" destOrd="0" presId="urn:microsoft.com/office/officeart/2005/8/layout/vList4"/>
    <dgm:cxn modelId="{7947A3B7-266D-438B-AAFD-93A53F584F30}" type="presOf" srcId="{5056D7B7-B7A0-4CBD-B809-A4A7E48CC261}" destId="{1C070D3A-81C2-4A63-BA6C-B7B04A2C478B}" srcOrd="0" destOrd="0" presId="urn:microsoft.com/office/officeart/2005/8/layout/vList4"/>
    <dgm:cxn modelId="{6392184F-EA58-4873-86D5-12152FB4DFFD}" srcId="{118DC36F-B9E0-42DD-B9CA-83284DD762FA}" destId="{81FF1174-2A03-4D3D-B859-E94DE27CBCFB}" srcOrd="3" destOrd="0" parTransId="{7C047D97-9199-4FFB-8456-6ACB29982BA7}" sibTransId="{D41DD06A-E61A-42E2-BCC5-2076DB9C9D7C}"/>
    <dgm:cxn modelId="{0BDCB7AE-AD12-416E-9055-1282DFCC5093}" type="presOf" srcId="{118DC36F-B9E0-42DD-B9CA-83284DD762FA}" destId="{DA25F42D-4760-467D-ABDE-B1F17670C863}" srcOrd="0" destOrd="0" presId="urn:microsoft.com/office/officeart/2005/8/layout/vList4"/>
    <dgm:cxn modelId="{E7F9E756-2D1B-46FE-9D11-7996BD1A1F5D}" type="presParOf" srcId="{DA25F42D-4760-467D-ABDE-B1F17670C863}" destId="{3C8D6BE0-21A1-4C32-935E-C25F3F0AFC8A}" srcOrd="0" destOrd="0" presId="urn:microsoft.com/office/officeart/2005/8/layout/vList4"/>
    <dgm:cxn modelId="{11BF1775-9199-49D7-92C2-C78D8DB31B98}" type="presParOf" srcId="{3C8D6BE0-21A1-4C32-935E-C25F3F0AFC8A}" destId="{504BC588-62D0-4AA6-B0CC-0AACF4C8F7D6}" srcOrd="0" destOrd="0" presId="urn:microsoft.com/office/officeart/2005/8/layout/vList4"/>
    <dgm:cxn modelId="{8346E1CC-2059-4EBD-A5A3-EA1A5213882C}" type="presParOf" srcId="{3C8D6BE0-21A1-4C32-935E-C25F3F0AFC8A}" destId="{B3A9ADCE-4F2D-4EA7-9701-1903B78BF7F2}" srcOrd="1" destOrd="0" presId="urn:microsoft.com/office/officeart/2005/8/layout/vList4"/>
    <dgm:cxn modelId="{9B5BB124-74C1-417C-A764-2796559E8FD7}" type="presParOf" srcId="{3C8D6BE0-21A1-4C32-935E-C25F3F0AFC8A}" destId="{5B85E2C3-445D-41B5-B2DF-55E9161581ED}" srcOrd="2" destOrd="0" presId="urn:microsoft.com/office/officeart/2005/8/layout/vList4"/>
    <dgm:cxn modelId="{E82A184F-4801-4CFF-9229-FFA9B7AF7399}" type="presParOf" srcId="{DA25F42D-4760-467D-ABDE-B1F17670C863}" destId="{F1DCF08A-D271-4A0D-8B9A-9C87F244D57A}" srcOrd="1" destOrd="0" presId="urn:microsoft.com/office/officeart/2005/8/layout/vList4"/>
    <dgm:cxn modelId="{CC86857E-5AD9-4F75-A936-ED8C2B0887D8}" type="presParOf" srcId="{DA25F42D-4760-467D-ABDE-B1F17670C863}" destId="{EC110A4A-A202-4107-860B-F7291E696FDC}" srcOrd="2" destOrd="0" presId="urn:microsoft.com/office/officeart/2005/8/layout/vList4"/>
    <dgm:cxn modelId="{99D04E31-2E68-4326-AADB-F478A47E472E}" type="presParOf" srcId="{EC110A4A-A202-4107-860B-F7291E696FDC}" destId="{1C070D3A-81C2-4A63-BA6C-B7B04A2C478B}" srcOrd="0" destOrd="0" presId="urn:microsoft.com/office/officeart/2005/8/layout/vList4"/>
    <dgm:cxn modelId="{9E2F9C0D-6E27-4692-8C3D-32F125862BC0}" type="presParOf" srcId="{EC110A4A-A202-4107-860B-F7291E696FDC}" destId="{49324D4A-530C-4338-8269-C00340CE57F9}" srcOrd="1" destOrd="0" presId="urn:microsoft.com/office/officeart/2005/8/layout/vList4"/>
    <dgm:cxn modelId="{BE9AA4B7-B4DC-4D19-A550-C13E09DA63AA}" type="presParOf" srcId="{EC110A4A-A202-4107-860B-F7291E696FDC}" destId="{AFA9ECD5-7219-44A6-A0DC-4D3C7760D06F}" srcOrd="2" destOrd="0" presId="urn:microsoft.com/office/officeart/2005/8/layout/vList4"/>
    <dgm:cxn modelId="{3BAC806C-F059-4CE5-8354-B78C44E85167}" type="presParOf" srcId="{DA25F42D-4760-467D-ABDE-B1F17670C863}" destId="{F080F1C0-FD40-4984-B5BE-972D0E3F7EA0}" srcOrd="3" destOrd="0" presId="urn:microsoft.com/office/officeart/2005/8/layout/vList4"/>
    <dgm:cxn modelId="{31CD6B85-747C-4D19-A2C3-033FE08B796C}" type="presParOf" srcId="{DA25F42D-4760-467D-ABDE-B1F17670C863}" destId="{010597E2-2012-4CE3-BA5C-7B808AFF384D}" srcOrd="4" destOrd="0" presId="urn:microsoft.com/office/officeart/2005/8/layout/vList4"/>
    <dgm:cxn modelId="{3659FB96-9712-41DC-A440-E9ECDBCC24FF}" type="presParOf" srcId="{010597E2-2012-4CE3-BA5C-7B808AFF384D}" destId="{A277C0EF-217B-4E43-AABF-54E0D375440B}" srcOrd="0" destOrd="0" presId="urn:microsoft.com/office/officeart/2005/8/layout/vList4"/>
    <dgm:cxn modelId="{F6CB053D-1883-475E-8C48-A0774D537B8E}" type="presParOf" srcId="{010597E2-2012-4CE3-BA5C-7B808AFF384D}" destId="{E81752FC-7CCF-4B18-87AE-5F50AA502B95}" srcOrd="1" destOrd="0" presId="urn:microsoft.com/office/officeart/2005/8/layout/vList4"/>
    <dgm:cxn modelId="{A04A78C7-5210-4DCF-82BD-3544694E31DF}" type="presParOf" srcId="{010597E2-2012-4CE3-BA5C-7B808AFF384D}" destId="{B958C3B7-87C1-4E4B-BE0F-8CDA911B33CE}" srcOrd="2" destOrd="0" presId="urn:microsoft.com/office/officeart/2005/8/layout/vList4"/>
    <dgm:cxn modelId="{6EB3CFE7-7AC9-497D-8838-FF8BA2CC9079}" type="presParOf" srcId="{DA25F42D-4760-467D-ABDE-B1F17670C863}" destId="{A7205739-0134-4CEC-A37D-097C262B4B0F}" srcOrd="5" destOrd="0" presId="urn:microsoft.com/office/officeart/2005/8/layout/vList4"/>
    <dgm:cxn modelId="{CAECCF4B-84DD-44DE-9962-B5811AED0836}" type="presParOf" srcId="{DA25F42D-4760-467D-ABDE-B1F17670C863}" destId="{2A0E7DB8-C5CF-454D-9F1D-817A9E86C42A}" srcOrd="6" destOrd="0" presId="urn:microsoft.com/office/officeart/2005/8/layout/vList4"/>
    <dgm:cxn modelId="{D3869D69-7BF4-4923-94FA-0ED98F4110B7}" type="presParOf" srcId="{2A0E7DB8-C5CF-454D-9F1D-817A9E86C42A}" destId="{8EB7C9EC-F5CC-40D9-AD51-3ACDBE270B77}" srcOrd="0" destOrd="0" presId="urn:microsoft.com/office/officeart/2005/8/layout/vList4"/>
    <dgm:cxn modelId="{650E420D-3BD7-41E9-A5BD-2C56F8DF1567}" type="presParOf" srcId="{2A0E7DB8-C5CF-454D-9F1D-817A9E86C42A}" destId="{395D705D-C469-4B6E-8154-36B1D44C8C8F}" srcOrd="1" destOrd="0" presId="urn:microsoft.com/office/officeart/2005/8/layout/vList4"/>
    <dgm:cxn modelId="{8EE4211B-3ECD-4ECF-A6A8-7F32BF172619}" type="presParOf" srcId="{2A0E7DB8-C5CF-454D-9F1D-817A9E86C42A}" destId="{E66C1FA6-1B37-4BFA-92C5-05C79266AF0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2C12E-9F8A-4E88-9DEE-111CB8E5D51A}">
      <dsp:nvSpPr>
        <dsp:cNvPr id="0" name=""/>
        <dsp:cNvSpPr/>
      </dsp:nvSpPr>
      <dsp:spPr>
        <a:xfrm>
          <a:off x="0" y="972764"/>
          <a:ext cx="667087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D7607-708A-4378-A75C-228CB6FDE3B6}">
      <dsp:nvSpPr>
        <dsp:cNvPr id="0" name=""/>
        <dsp:cNvSpPr/>
      </dsp:nvSpPr>
      <dsp:spPr>
        <a:xfrm>
          <a:off x="252196" y="141016"/>
          <a:ext cx="4665053" cy="10088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500" tIns="0" rIns="1765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chemeClr val="accent2">
                  <a:lumMod val="50000"/>
                </a:schemeClr>
              </a:solidFill>
            </a:rPr>
            <a:t>Удосконалення педагогічної техніки володіння інноваційними технологіями</a:t>
          </a:r>
          <a:endParaRPr lang="uk-UA" sz="1800" b="1" i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01445" y="190265"/>
        <a:ext cx="4566555" cy="910370"/>
      </dsp:txXfrm>
    </dsp:sp>
    <dsp:sp modelId="{1FA01077-5D8B-488C-894F-CCF4848C8C65}">
      <dsp:nvSpPr>
        <dsp:cNvPr id="0" name=""/>
        <dsp:cNvSpPr/>
      </dsp:nvSpPr>
      <dsp:spPr>
        <a:xfrm>
          <a:off x="0" y="2179623"/>
          <a:ext cx="667087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089F7-EA3D-4E28-A893-5932F2FD36DB}">
      <dsp:nvSpPr>
        <dsp:cNvPr id="0" name=""/>
        <dsp:cNvSpPr/>
      </dsp:nvSpPr>
      <dsp:spPr>
        <a:xfrm>
          <a:off x="333218" y="1339964"/>
          <a:ext cx="4665053" cy="10167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500" tIns="0" rIns="1765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chemeClr val="accent2">
                  <a:lumMod val="50000"/>
                </a:schemeClr>
              </a:solidFill>
            </a:rPr>
            <a:t>Робота з нормативно-правовою  документацією, методичною літературою</a:t>
          </a:r>
          <a:endParaRPr lang="uk-UA" sz="1800" b="1" i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82853" y="1389599"/>
        <a:ext cx="4565783" cy="917508"/>
      </dsp:txXfrm>
    </dsp:sp>
    <dsp:sp modelId="{C96BAF40-1091-4162-84BB-13DC3A2BA234}">
      <dsp:nvSpPr>
        <dsp:cNvPr id="0" name=""/>
        <dsp:cNvSpPr/>
      </dsp:nvSpPr>
      <dsp:spPr>
        <a:xfrm>
          <a:off x="0" y="3386722"/>
          <a:ext cx="667087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8236B-4B60-42A8-BC1B-4D3B11AD271A}">
      <dsp:nvSpPr>
        <dsp:cNvPr id="0" name=""/>
        <dsp:cNvSpPr/>
      </dsp:nvSpPr>
      <dsp:spPr>
        <a:xfrm>
          <a:off x="333218" y="2546823"/>
          <a:ext cx="4665053" cy="10170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500" tIns="0" rIns="1765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chemeClr val="accent2">
                  <a:lumMod val="50000"/>
                </a:schemeClr>
              </a:solidFill>
            </a:rPr>
            <a:t>Розробка матеріалів для публікацій</a:t>
          </a:r>
          <a:endParaRPr lang="uk-UA" sz="1800" b="1" i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82865" y="2596470"/>
        <a:ext cx="4565759" cy="917725"/>
      </dsp:txXfrm>
    </dsp:sp>
    <dsp:sp modelId="{A9CEE66F-6001-470E-9DF2-AEB48842F90B}">
      <dsp:nvSpPr>
        <dsp:cNvPr id="0" name=""/>
        <dsp:cNvSpPr/>
      </dsp:nvSpPr>
      <dsp:spPr>
        <a:xfrm>
          <a:off x="0" y="4595107"/>
          <a:ext cx="667087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60D7E-CCE4-466D-ADA7-3E5BB92EFE21}">
      <dsp:nvSpPr>
        <dsp:cNvPr id="0" name=""/>
        <dsp:cNvSpPr/>
      </dsp:nvSpPr>
      <dsp:spPr>
        <a:xfrm>
          <a:off x="425816" y="3672900"/>
          <a:ext cx="4665053" cy="10183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500" tIns="0" rIns="1765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chemeClr val="accent2">
                  <a:lumMod val="50000"/>
                </a:schemeClr>
              </a:solidFill>
            </a:rPr>
            <a:t>Курси підвищення кваліфікації,  участь у тренінгах, майстер-класах</a:t>
          </a:r>
          <a:endParaRPr lang="uk-UA" sz="1800" b="1" i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75526" y="3722610"/>
        <a:ext cx="4565633" cy="9188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83599-48A0-40C8-BAB4-F326EFC358B1}">
      <dsp:nvSpPr>
        <dsp:cNvPr id="0" name=""/>
        <dsp:cNvSpPr/>
      </dsp:nvSpPr>
      <dsp:spPr>
        <a:xfrm>
          <a:off x="1915242" y="1306"/>
          <a:ext cx="2627752" cy="1284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2">
                  <a:lumMod val="50000"/>
                </a:schemeClr>
              </a:solidFill>
            </a:rPr>
            <a:t>Інтерактивні технології</a:t>
          </a:r>
          <a:endParaRPr lang="ru-RU" sz="2800" b="1" i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977947" y="64011"/>
        <a:ext cx="2502342" cy="1159110"/>
      </dsp:txXfrm>
    </dsp:sp>
    <dsp:sp modelId="{CC47084C-7BA1-4D2C-BA63-0BDBEB37A723}">
      <dsp:nvSpPr>
        <dsp:cNvPr id="0" name=""/>
        <dsp:cNvSpPr/>
      </dsp:nvSpPr>
      <dsp:spPr>
        <a:xfrm>
          <a:off x="1517235" y="643566"/>
          <a:ext cx="3423766" cy="3423766"/>
        </a:xfrm>
        <a:custGeom>
          <a:avLst/>
          <a:gdLst/>
          <a:ahLst/>
          <a:cxnLst/>
          <a:rect l="0" t="0" r="0" b="0"/>
          <a:pathLst>
            <a:path>
              <a:moveTo>
                <a:pt x="3034070" y="624517"/>
              </a:moveTo>
              <a:arcTo wR="1711883" hR="1711883" stAng="19233969" swAng="263077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8B394-E829-4672-BF37-62F000F88A7F}">
      <dsp:nvSpPr>
        <dsp:cNvPr id="0" name=""/>
        <dsp:cNvSpPr/>
      </dsp:nvSpPr>
      <dsp:spPr>
        <a:xfrm>
          <a:off x="3317730" y="2500133"/>
          <a:ext cx="2787843" cy="1422516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2">
                  <a:lumMod val="50000"/>
                </a:schemeClr>
              </a:solidFill>
            </a:rPr>
            <a:t>Групова (колективна)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2">
                  <a:lumMod val="50000"/>
                </a:schemeClr>
              </a:solidFill>
            </a:rPr>
            <a:t>технологія</a:t>
          </a:r>
          <a:endParaRPr lang="ru-RU" sz="2800" b="1" i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387172" y="2569575"/>
        <a:ext cx="2648959" cy="1283632"/>
      </dsp:txXfrm>
    </dsp:sp>
    <dsp:sp modelId="{058C1AE8-6666-4650-87BC-EC17EFF129F2}">
      <dsp:nvSpPr>
        <dsp:cNvPr id="0" name=""/>
        <dsp:cNvSpPr/>
      </dsp:nvSpPr>
      <dsp:spPr>
        <a:xfrm>
          <a:off x="1517235" y="643566"/>
          <a:ext cx="3423766" cy="3423766"/>
        </a:xfrm>
        <a:custGeom>
          <a:avLst/>
          <a:gdLst/>
          <a:ahLst/>
          <a:cxnLst/>
          <a:rect l="0" t="0" r="0" b="0"/>
          <a:pathLst>
            <a:path>
              <a:moveTo>
                <a:pt x="2388037" y="3284574"/>
              </a:moveTo>
              <a:arcTo wR="1711883" hR="1711883" stAng="4004127" swAng="2791745"/>
            </a:path>
          </a:pathLst>
        </a:custGeom>
        <a:noFill/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59F3FF-CE5A-47F2-B150-32CE70921009}">
      <dsp:nvSpPr>
        <dsp:cNvPr id="0" name=""/>
        <dsp:cNvSpPr/>
      </dsp:nvSpPr>
      <dsp:spPr>
        <a:xfrm>
          <a:off x="573016" y="2500133"/>
          <a:ext cx="2347134" cy="1422516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chemeClr val="tx2">
                  <a:lumMod val="50000"/>
                </a:schemeClr>
              </a:solidFill>
            </a:rPr>
            <a:t>Технологія </a:t>
          </a:r>
          <a:r>
            <a:rPr lang="uk-UA" sz="2400" b="1" i="1" kern="1200" dirty="0" err="1" smtClean="0">
              <a:solidFill>
                <a:schemeClr val="tx2">
                  <a:lumMod val="50000"/>
                </a:schemeClr>
              </a:solidFill>
            </a:rPr>
            <a:t>особистісно</a:t>
          </a:r>
          <a:r>
            <a:rPr lang="uk-UA" sz="2400" b="1" i="1" kern="1200" dirty="0" smtClean="0">
              <a:solidFill>
                <a:schemeClr val="tx2">
                  <a:lumMod val="50000"/>
                </a:schemeClr>
              </a:solidFill>
            </a:rPr>
            <a:t> орієнтованого навчання</a:t>
          </a:r>
          <a:endParaRPr lang="ru-RU" sz="2400" b="1" i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42458" y="2569575"/>
        <a:ext cx="2208250" cy="1283632"/>
      </dsp:txXfrm>
    </dsp:sp>
    <dsp:sp modelId="{B477A2FF-2461-417B-857D-65F47C7C7EE9}">
      <dsp:nvSpPr>
        <dsp:cNvPr id="0" name=""/>
        <dsp:cNvSpPr/>
      </dsp:nvSpPr>
      <dsp:spPr>
        <a:xfrm>
          <a:off x="1517235" y="643566"/>
          <a:ext cx="3423766" cy="3423766"/>
        </a:xfrm>
        <a:custGeom>
          <a:avLst/>
          <a:gdLst/>
          <a:ahLst/>
          <a:cxnLst/>
          <a:rect l="0" t="0" r="0" b="0"/>
          <a:pathLst>
            <a:path>
              <a:moveTo>
                <a:pt x="5073" y="1843584"/>
              </a:moveTo>
              <a:arcTo wR="1711883" hR="1711883" stAng="10535259" swAng="2630772"/>
            </a:path>
          </a:pathLst>
        </a:custGeom>
        <a:noFill/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2FF81-5E06-4739-B9C4-C6B6FF19403D}">
      <dsp:nvSpPr>
        <dsp:cNvPr id="0" name=""/>
        <dsp:cNvSpPr/>
      </dsp:nvSpPr>
      <dsp:spPr>
        <a:xfrm>
          <a:off x="233481" y="13418"/>
          <a:ext cx="1554777" cy="7773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i="1" kern="1200" dirty="0" smtClean="0">
              <a:solidFill>
                <a:schemeClr val="bg2">
                  <a:lumMod val="10000"/>
                </a:schemeClr>
              </a:solidFill>
            </a:rPr>
            <a:t>Початкова школа</a:t>
          </a:r>
          <a:endParaRPr lang="uk-UA" sz="2200" b="1" i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56250" y="36187"/>
        <a:ext cx="1509239" cy="731850"/>
      </dsp:txXfrm>
    </dsp:sp>
    <dsp:sp modelId="{178248DC-FB96-4268-AB0E-5FA6C1DEB2FF}">
      <dsp:nvSpPr>
        <dsp:cNvPr id="0" name=""/>
        <dsp:cNvSpPr/>
      </dsp:nvSpPr>
      <dsp:spPr>
        <a:xfrm>
          <a:off x="388959" y="790807"/>
          <a:ext cx="474387" cy="556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470"/>
              </a:lnTo>
              <a:lnTo>
                <a:pt x="474387" y="556470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47EF7-1DB1-4567-9202-0CE0D4356851}">
      <dsp:nvSpPr>
        <dsp:cNvPr id="0" name=""/>
        <dsp:cNvSpPr/>
      </dsp:nvSpPr>
      <dsp:spPr>
        <a:xfrm>
          <a:off x="863346" y="958583"/>
          <a:ext cx="1243821" cy="777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Створення казок</a:t>
          </a:r>
          <a:endParaRPr lang="uk-UA" sz="1800" b="1" i="1" kern="1200" dirty="0"/>
        </a:p>
      </dsp:txBody>
      <dsp:txXfrm>
        <a:off x="886115" y="981352"/>
        <a:ext cx="1198283" cy="731850"/>
      </dsp:txXfrm>
    </dsp:sp>
    <dsp:sp modelId="{7EA7633A-9514-4193-B50F-A6CC5D5F8547}">
      <dsp:nvSpPr>
        <dsp:cNvPr id="0" name=""/>
        <dsp:cNvSpPr/>
      </dsp:nvSpPr>
      <dsp:spPr>
        <a:xfrm>
          <a:off x="388959" y="790807"/>
          <a:ext cx="500955" cy="1448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8477"/>
              </a:lnTo>
              <a:lnTo>
                <a:pt x="500955" y="1448477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AEDEE-9B87-48B0-BF8D-CF6B943DE96F}">
      <dsp:nvSpPr>
        <dsp:cNvPr id="0" name=""/>
        <dsp:cNvSpPr/>
      </dsp:nvSpPr>
      <dsp:spPr>
        <a:xfrm>
          <a:off x="889914" y="1850590"/>
          <a:ext cx="1243821" cy="777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оповідань</a:t>
          </a:r>
          <a:endParaRPr lang="uk-UA" sz="1800" b="1" i="1" kern="1200" dirty="0"/>
        </a:p>
      </dsp:txBody>
      <dsp:txXfrm>
        <a:off x="912683" y="1873359"/>
        <a:ext cx="1198283" cy="731850"/>
      </dsp:txXfrm>
    </dsp:sp>
    <dsp:sp modelId="{6D7A3C3E-5847-41DD-9F23-5F3BD7F944EA}">
      <dsp:nvSpPr>
        <dsp:cNvPr id="0" name=""/>
        <dsp:cNvSpPr/>
      </dsp:nvSpPr>
      <dsp:spPr>
        <a:xfrm>
          <a:off x="388959" y="790807"/>
          <a:ext cx="500955" cy="2327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7198"/>
              </a:lnTo>
              <a:lnTo>
                <a:pt x="500955" y="2327198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B7D43-73FA-441D-89B5-4B3B9A14B757}">
      <dsp:nvSpPr>
        <dsp:cNvPr id="0" name=""/>
        <dsp:cNvSpPr/>
      </dsp:nvSpPr>
      <dsp:spPr>
        <a:xfrm>
          <a:off x="889914" y="2729311"/>
          <a:ext cx="1243821" cy="777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пісень</a:t>
          </a:r>
          <a:endParaRPr lang="uk-UA" sz="1800" b="1" i="1" kern="1200" dirty="0"/>
        </a:p>
      </dsp:txBody>
      <dsp:txXfrm>
        <a:off x="912683" y="2752080"/>
        <a:ext cx="1198283" cy="731850"/>
      </dsp:txXfrm>
    </dsp:sp>
    <dsp:sp modelId="{C77F9AA2-25B7-416B-97AF-C0A360FCFD6B}">
      <dsp:nvSpPr>
        <dsp:cNvPr id="0" name=""/>
        <dsp:cNvSpPr/>
      </dsp:nvSpPr>
      <dsp:spPr>
        <a:xfrm>
          <a:off x="388959" y="790807"/>
          <a:ext cx="514239" cy="3312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2219"/>
              </a:lnTo>
              <a:lnTo>
                <a:pt x="514239" y="3312219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343F77-22BD-4FA6-A65A-16AAA9D71D7C}">
      <dsp:nvSpPr>
        <dsp:cNvPr id="0" name=""/>
        <dsp:cNvSpPr/>
      </dsp:nvSpPr>
      <dsp:spPr>
        <a:xfrm>
          <a:off x="903198" y="3714332"/>
          <a:ext cx="1243821" cy="777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малюнків</a:t>
          </a:r>
          <a:endParaRPr lang="uk-UA" sz="1800" b="1" i="1" kern="1200" dirty="0"/>
        </a:p>
      </dsp:txBody>
      <dsp:txXfrm>
        <a:off x="925967" y="3737101"/>
        <a:ext cx="1198283" cy="731850"/>
      </dsp:txXfrm>
    </dsp:sp>
    <dsp:sp modelId="{BE374C84-C311-4824-BEED-C40C0C2A564F}">
      <dsp:nvSpPr>
        <dsp:cNvPr id="0" name=""/>
        <dsp:cNvSpPr/>
      </dsp:nvSpPr>
      <dsp:spPr>
        <a:xfrm>
          <a:off x="3093805" y="133"/>
          <a:ext cx="1554777" cy="7773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i="1" kern="1200" dirty="0" smtClean="0">
              <a:solidFill>
                <a:schemeClr val="bg2">
                  <a:lumMod val="10000"/>
                </a:schemeClr>
              </a:solidFill>
            </a:rPr>
            <a:t>Основна школа</a:t>
          </a:r>
          <a:endParaRPr lang="uk-UA" sz="2200" b="1" i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116574" y="22902"/>
        <a:ext cx="1509239" cy="731850"/>
      </dsp:txXfrm>
    </dsp:sp>
    <dsp:sp modelId="{0B755FD6-10F0-438F-AA66-82A7EADE6135}">
      <dsp:nvSpPr>
        <dsp:cNvPr id="0" name=""/>
        <dsp:cNvSpPr/>
      </dsp:nvSpPr>
      <dsp:spPr>
        <a:xfrm>
          <a:off x="3249283" y="777521"/>
          <a:ext cx="155477" cy="5830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3041"/>
              </a:lnTo>
              <a:lnTo>
                <a:pt x="155477" y="583041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1CD52-1134-49AA-AAA8-C27E294022A8}">
      <dsp:nvSpPr>
        <dsp:cNvPr id="0" name=""/>
        <dsp:cNvSpPr/>
      </dsp:nvSpPr>
      <dsp:spPr>
        <a:xfrm>
          <a:off x="3404760" y="971868"/>
          <a:ext cx="1811626" cy="777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мультимедійні презентації</a:t>
          </a:r>
          <a:endParaRPr lang="uk-UA" sz="1800" b="1" i="1" kern="1200" dirty="0"/>
        </a:p>
      </dsp:txBody>
      <dsp:txXfrm>
        <a:off x="3427529" y="994637"/>
        <a:ext cx="1766088" cy="731850"/>
      </dsp:txXfrm>
    </dsp:sp>
    <dsp:sp modelId="{CE5E5A5F-D79A-49DB-A853-00C412792B3F}">
      <dsp:nvSpPr>
        <dsp:cNvPr id="0" name=""/>
        <dsp:cNvSpPr/>
      </dsp:nvSpPr>
      <dsp:spPr>
        <a:xfrm>
          <a:off x="3249283" y="777521"/>
          <a:ext cx="155477" cy="1554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4777"/>
              </a:lnTo>
              <a:lnTo>
                <a:pt x="155477" y="1554777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97602-4B75-438F-B37C-CE781127EF35}">
      <dsp:nvSpPr>
        <dsp:cNvPr id="0" name=""/>
        <dsp:cNvSpPr/>
      </dsp:nvSpPr>
      <dsp:spPr>
        <a:xfrm>
          <a:off x="3404760" y="1943604"/>
          <a:ext cx="1243821" cy="777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реферати</a:t>
          </a:r>
          <a:endParaRPr lang="uk-UA" sz="1800" b="1" i="1" kern="1200" dirty="0"/>
        </a:p>
      </dsp:txBody>
      <dsp:txXfrm>
        <a:off x="3427529" y="1966373"/>
        <a:ext cx="1198283" cy="731850"/>
      </dsp:txXfrm>
    </dsp:sp>
    <dsp:sp modelId="{A1E02D0D-C44B-4404-927C-6884A89D8F42}">
      <dsp:nvSpPr>
        <dsp:cNvPr id="0" name=""/>
        <dsp:cNvSpPr/>
      </dsp:nvSpPr>
      <dsp:spPr>
        <a:xfrm>
          <a:off x="3249283" y="777521"/>
          <a:ext cx="155477" cy="2526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6513"/>
              </a:lnTo>
              <a:lnTo>
                <a:pt x="155477" y="2526513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28EDA9-3CBA-41B0-B95B-480B1F6CB874}">
      <dsp:nvSpPr>
        <dsp:cNvPr id="0" name=""/>
        <dsp:cNvSpPr/>
      </dsp:nvSpPr>
      <dsp:spPr>
        <a:xfrm>
          <a:off x="3404760" y="2915340"/>
          <a:ext cx="1949877" cy="777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фотовиставки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kern="1200" dirty="0"/>
        </a:p>
      </dsp:txBody>
      <dsp:txXfrm>
        <a:off x="3427529" y="2938109"/>
        <a:ext cx="1904339" cy="731850"/>
      </dsp:txXfrm>
    </dsp:sp>
    <dsp:sp modelId="{0FE96E0C-5665-4ADA-A834-F5F04AFCFDC1}">
      <dsp:nvSpPr>
        <dsp:cNvPr id="0" name=""/>
        <dsp:cNvSpPr/>
      </dsp:nvSpPr>
      <dsp:spPr>
        <a:xfrm>
          <a:off x="3249283" y="777521"/>
          <a:ext cx="155477" cy="3498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8248"/>
              </a:lnTo>
              <a:lnTo>
                <a:pt x="155477" y="3498248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AC00C-37EA-4795-8203-07EA8B85C716}">
      <dsp:nvSpPr>
        <dsp:cNvPr id="0" name=""/>
        <dsp:cNvSpPr/>
      </dsp:nvSpPr>
      <dsp:spPr>
        <a:xfrm>
          <a:off x="3404760" y="3887076"/>
          <a:ext cx="1669395" cy="777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виступи з доповідями</a:t>
          </a:r>
          <a:endParaRPr lang="uk-UA" sz="1800" b="1" i="1" kern="1200" dirty="0"/>
        </a:p>
      </dsp:txBody>
      <dsp:txXfrm>
        <a:off x="3427529" y="3909845"/>
        <a:ext cx="1623857" cy="7318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70FB2-5AB6-48C3-B516-76F2F1391C33}">
      <dsp:nvSpPr>
        <dsp:cNvPr id="0" name=""/>
        <dsp:cNvSpPr/>
      </dsp:nvSpPr>
      <dsp:spPr>
        <a:xfrm>
          <a:off x="2203044" y="280"/>
          <a:ext cx="2460324" cy="17478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smtClean="0">
              <a:latin typeface="Garamond" pitchFamily="18" charset="0"/>
            </a:rPr>
            <a:t>Мотивує учнів до навчання, пробуджує зацікавленість, утримує їх у стані радісного напруження;</a:t>
          </a:r>
          <a:endParaRPr lang="uk-UA" sz="1200" kern="1200" dirty="0"/>
        </a:p>
      </dsp:txBody>
      <dsp:txXfrm>
        <a:off x="2563350" y="256252"/>
        <a:ext cx="1739712" cy="1235942"/>
      </dsp:txXfrm>
    </dsp:sp>
    <dsp:sp modelId="{786FBD5B-E9B2-4679-A660-06C5DC3964DF}">
      <dsp:nvSpPr>
        <dsp:cNvPr id="0" name=""/>
        <dsp:cNvSpPr/>
      </dsp:nvSpPr>
      <dsp:spPr>
        <a:xfrm rot="2312811">
          <a:off x="4167330" y="1502002"/>
          <a:ext cx="847935" cy="589911"/>
        </a:xfrm>
        <a:prstGeom prst="leftRight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>
        <a:off x="4186611" y="1564843"/>
        <a:ext cx="670962" cy="353947"/>
      </dsp:txXfrm>
    </dsp:sp>
    <dsp:sp modelId="{CBFEA9EE-DC51-4C84-A5F5-04BCEA84B1E8}">
      <dsp:nvSpPr>
        <dsp:cNvPr id="0" name=""/>
        <dsp:cNvSpPr/>
      </dsp:nvSpPr>
      <dsp:spPr>
        <a:xfrm>
          <a:off x="4620642" y="1832347"/>
          <a:ext cx="2223853" cy="17478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smtClean="0">
              <a:latin typeface="Garamond" pitchFamily="18" charset="0"/>
            </a:rPr>
            <a:t>Привчає учнів грамотно обробляти інформаційний потік;</a:t>
          </a:r>
          <a:endParaRPr lang="uk-UA" sz="1200" kern="1200" dirty="0"/>
        </a:p>
      </dsp:txBody>
      <dsp:txXfrm>
        <a:off x="4946318" y="2088319"/>
        <a:ext cx="1572501" cy="1235942"/>
      </dsp:txXfrm>
    </dsp:sp>
    <dsp:sp modelId="{93B2CBD4-22F4-4EF3-AFB4-B0EEBFDD4393}">
      <dsp:nvSpPr>
        <dsp:cNvPr id="0" name=""/>
        <dsp:cNvSpPr/>
      </dsp:nvSpPr>
      <dsp:spPr>
        <a:xfrm rot="8443361">
          <a:off x="4144136" y="3338539"/>
          <a:ext cx="909387" cy="589911"/>
        </a:xfrm>
        <a:prstGeom prst="leftRight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 rot="10800000">
        <a:off x="4301119" y="3400502"/>
        <a:ext cx="732414" cy="353947"/>
      </dsp:txXfrm>
    </dsp:sp>
    <dsp:sp modelId="{5CB9E932-05CE-4B7D-B9D1-9AB496E8CB34}">
      <dsp:nvSpPr>
        <dsp:cNvPr id="0" name=""/>
        <dsp:cNvSpPr/>
      </dsp:nvSpPr>
      <dsp:spPr>
        <a:xfrm>
          <a:off x="2292405" y="3712833"/>
          <a:ext cx="2281603" cy="17478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smtClean="0">
              <a:latin typeface="Garamond" pitchFamily="18" charset="0"/>
            </a:rPr>
            <a:t>Дає вчителеві змогу </a:t>
          </a:r>
          <a:r>
            <a:rPr lang="uk-UA" sz="1200" b="1" i="1" kern="1200" smtClean="0">
              <a:latin typeface="Garamond" pitchFamily="18" charset="0"/>
            </a:rPr>
            <a:t>інтенсифікувати навчальну діяльність завдяки активізації в дітей різних видів пам‘яті – образної, рухової тощо</a:t>
          </a:r>
          <a:r>
            <a:rPr lang="uk-UA" sz="1000" b="1" i="1" kern="1200" smtClean="0">
              <a:latin typeface="Garamond" pitchFamily="18" charset="0"/>
            </a:rPr>
            <a:t>;</a:t>
          </a:r>
          <a:endParaRPr lang="uk-UA" sz="1000" kern="1200" dirty="0"/>
        </a:p>
      </dsp:txBody>
      <dsp:txXfrm>
        <a:off x="2626538" y="3968805"/>
        <a:ext cx="1613337" cy="1235942"/>
      </dsp:txXfrm>
    </dsp:sp>
    <dsp:sp modelId="{26C89F4D-0EED-4847-8638-3B9F47E5B9DB}">
      <dsp:nvSpPr>
        <dsp:cNvPr id="0" name=""/>
        <dsp:cNvSpPr/>
      </dsp:nvSpPr>
      <dsp:spPr>
        <a:xfrm rot="13156656">
          <a:off x="1835848" y="3359754"/>
          <a:ext cx="915375" cy="589911"/>
        </a:xfrm>
        <a:prstGeom prst="leftRight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 rot="10800000">
        <a:off x="1992831" y="3533755"/>
        <a:ext cx="738402" cy="353947"/>
      </dsp:txXfrm>
    </dsp:sp>
    <dsp:sp modelId="{FE5BE27E-FFE4-4CE4-838B-CB4739964816}">
      <dsp:nvSpPr>
        <dsp:cNvPr id="0" name=""/>
        <dsp:cNvSpPr/>
      </dsp:nvSpPr>
      <dsp:spPr>
        <a:xfrm>
          <a:off x="0" y="1832328"/>
          <a:ext cx="2267690" cy="17478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smtClean="0">
              <a:latin typeface="Garamond" pitchFamily="18" charset="0"/>
            </a:rPr>
            <a:t>Розвиває в учнів не лише уяву і фантазію, а й перцептивні процеси, відчуття кольору та форми</a:t>
          </a:r>
          <a:endParaRPr lang="uk-UA" sz="1200" kern="1200" dirty="0"/>
        </a:p>
      </dsp:txBody>
      <dsp:txXfrm>
        <a:off x="332096" y="2088300"/>
        <a:ext cx="1603498" cy="1235942"/>
      </dsp:txXfrm>
    </dsp:sp>
    <dsp:sp modelId="{5D9A7DEA-4739-4E69-82C0-D337EEE6F766}">
      <dsp:nvSpPr>
        <dsp:cNvPr id="0" name=""/>
        <dsp:cNvSpPr/>
      </dsp:nvSpPr>
      <dsp:spPr>
        <a:xfrm rot="19287206">
          <a:off x="1820843" y="1515651"/>
          <a:ext cx="874257" cy="589911"/>
        </a:xfrm>
        <a:prstGeom prst="leftRight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>
        <a:off x="1840124" y="1688773"/>
        <a:ext cx="697284" cy="3539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36AA9-C504-4447-BDCC-57474E03C348}">
      <dsp:nvSpPr>
        <dsp:cNvPr id="0" name=""/>
        <dsp:cNvSpPr/>
      </dsp:nvSpPr>
      <dsp:spPr>
        <a:xfrm rot="4078148">
          <a:off x="2242745" y="3476780"/>
          <a:ext cx="807484" cy="41484"/>
        </a:xfrm>
        <a:custGeom>
          <a:avLst/>
          <a:gdLst/>
          <a:ahLst/>
          <a:cxnLst/>
          <a:rect l="0" t="0" r="0" b="0"/>
          <a:pathLst>
            <a:path>
              <a:moveTo>
                <a:pt x="0" y="20742"/>
              </a:moveTo>
              <a:lnTo>
                <a:pt x="807484" y="20742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5CE433-CADC-4041-9E3C-EF05BC12BE30}">
      <dsp:nvSpPr>
        <dsp:cNvPr id="0" name=""/>
        <dsp:cNvSpPr/>
      </dsp:nvSpPr>
      <dsp:spPr>
        <a:xfrm rot="970211">
          <a:off x="2835372" y="2936249"/>
          <a:ext cx="2071905" cy="41484"/>
        </a:xfrm>
        <a:custGeom>
          <a:avLst/>
          <a:gdLst/>
          <a:ahLst/>
          <a:cxnLst/>
          <a:rect l="0" t="0" r="0" b="0"/>
          <a:pathLst>
            <a:path>
              <a:moveTo>
                <a:pt x="0" y="20742"/>
              </a:moveTo>
              <a:lnTo>
                <a:pt x="2071905" y="20742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990D1-6B95-4D2E-AA1C-D5CCC412B971}">
      <dsp:nvSpPr>
        <dsp:cNvPr id="0" name=""/>
        <dsp:cNvSpPr/>
      </dsp:nvSpPr>
      <dsp:spPr>
        <a:xfrm rot="20803365">
          <a:off x="2850264" y="2086707"/>
          <a:ext cx="1952263" cy="41484"/>
        </a:xfrm>
        <a:custGeom>
          <a:avLst/>
          <a:gdLst/>
          <a:ahLst/>
          <a:cxnLst/>
          <a:rect l="0" t="0" r="0" b="0"/>
          <a:pathLst>
            <a:path>
              <a:moveTo>
                <a:pt x="0" y="20742"/>
              </a:moveTo>
              <a:lnTo>
                <a:pt x="1952263" y="20742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5E89D1-DC06-469B-89BE-5A8C116A3720}">
      <dsp:nvSpPr>
        <dsp:cNvPr id="0" name=""/>
        <dsp:cNvSpPr/>
      </dsp:nvSpPr>
      <dsp:spPr>
        <a:xfrm rot="17467864">
          <a:off x="2227197" y="1447830"/>
          <a:ext cx="801290" cy="41484"/>
        </a:xfrm>
        <a:custGeom>
          <a:avLst/>
          <a:gdLst/>
          <a:ahLst/>
          <a:cxnLst/>
          <a:rect l="0" t="0" r="0" b="0"/>
          <a:pathLst>
            <a:path>
              <a:moveTo>
                <a:pt x="0" y="20742"/>
              </a:moveTo>
              <a:lnTo>
                <a:pt x="801290" y="20742"/>
              </a:lnTo>
            </a:path>
          </a:pathLst>
        </a:custGeom>
        <a:noFill/>
        <a:ln w="1714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2F352-AD6A-4406-B8CE-A1C45296DE20}">
      <dsp:nvSpPr>
        <dsp:cNvPr id="0" name=""/>
        <dsp:cNvSpPr/>
      </dsp:nvSpPr>
      <dsp:spPr>
        <a:xfrm>
          <a:off x="100293" y="1567781"/>
          <a:ext cx="4271144" cy="1829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FD7C1D-D067-4F07-BFB7-7AA462AB4CA1}">
      <dsp:nvSpPr>
        <dsp:cNvPr id="0" name=""/>
        <dsp:cNvSpPr/>
      </dsp:nvSpPr>
      <dsp:spPr>
        <a:xfrm>
          <a:off x="1203794" y="744"/>
          <a:ext cx="3558339" cy="1097985"/>
        </a:xfrm>
        <a:prstGeom prst="ellips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Розвиток творчої </a:t>
          </a:r>
          <a:r>
            <a:rPr lang="uk-UA" sz="1800" b="1" i="1" kern="1200" dirty="0" err="1" smtClean="0"/>
            <a:t>фантзії</a:t>
          </a:r>
          <a:endParaRPr lang="uk-UA" sz="1800" b="1" i="1" kern="1200" dirty="0"/>
        </a:p>
      </dsp:txBody>
      <dsp:txXfrm>
        <a:off x="1724901" y="161540"/>
        <a:ext cx="2516125" cy="776393"/>
      </dsp:txXfrm>
    </dsp:sp>
    <dsp:sp modelId="{2D2CD173-0598-4324-B089-7B22762A0490}">
      <dsp:nvSpPr>
        <dsp:cNvPr id="0" name=""/>
        <dsp:cNvSpPr/>
      </dsp:nvSpPr>
      <dsp:spPr>
        <a:xfrm>
          <a:off x="4585870" y="1055248"/>
          <a:ext cx="2746061" cy="1097985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Уміння імпровізувати і творити</a:t>
          </a:r>
          <a:endParaRPr lang="uk-UA" sz="1800" b="1" i="1" kern="1200" dirty="0"/>
        </a:p>
      </dsp:txBody>
      <dsp:txXfrm>
        <a:off x="4988021" y="1216044"/>
        <a:ext cx="1941759" cy="776393"/>
      </dsp:txXfrm>
    </dsp:sp>
    <dsp:sp modelId="{4D7F525F-D767-43D8-91AD-6E53FFDD1DEC}">
      <dsp:nvSpPr>
        <dsp:cNvPr id="0" name=""/>
        <dsp:cNvSpPr/>
      </dsp:nvSpPr>
      <dsp:spPr>
        <a:xfrm>
          <a:off x="4384450" y="3072307"/>
          <a:ext cx="3555781" cy="1097985"/>
        </a:xfrm>
        <a:prstGeom prst="ellipse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взаємозв</a:t>
          </a:r>
          <a:r>
            <a:rPr lang="uk-UA" sz="1800" b="1" i="1" kern="1200" dirty="0" smtClean="0">
              <a:latin typeface="Candara"/>
            </a:rPr>
            <a:t>‘язок музики, слова і жесту</a:t>
          </a:r>
          <a:endParaRPr lang="uk-UA" sz="1800" b="1" i="1" kern="1200" dirty="0"/>
        </a:p>
      </dsp:txBody>
      <dsp:txXfrm>
        <a:off x="4905182" y="3233103"/>
        <a:ext cx="2514317" cy="776393"/>
      </dsp:txXfrm>
    </dsp:sp>
    <dsp:sp modelId="{A7D8BA52-D1B2-49B0-9F51-B2B38DA2B468}">
      <dsp:nvSpPr>
        <dsp:cNvPr id="0" name=""/>
        <dsp:cNvSpPr/>
      </dsp:nvSpPr>
      <dsp:spPr>
        <a:xfrm>
          <a:off x="1379335" y="3866808"/>
          <a:ext cx="3277474" cy="1097985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/>
            <a:t>Велике значення фольклору, народних ладів і ритмів</a:t>
          </a:r>
          <a:endParaRPr lang="uk-UA" sz="1800" b="1" i="1" kern="1200" dirty="0"/>
        </a:p>
      </dsp:txBody>
      <dsp:txXfrm>
        <a:off x="1859310" y="4027604"/>
        <a:ext cx="2317524" cy="776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F9D3C-F75D-437C-9BC3-1CCC24FF6EA6}">
      <dsp:nvSpPr>
        <dsp:cNvPr id="0" name=""/>
        <dsp:cNvSpPr/>
      </dsp:nvSpPr>
      <dsp:spPr>
        <a:xfrm>
          <a:off x="1798532" y="-139226"/>
          <a:ext cx="2314638" cy="18307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Відкриття  та розвиток творчого потенціалу дітей та їх здібностей до музикування</a:t>
          </a:r>
          <a:endParaRPr lang="uk-UA" sz="1800" b="1" i="1" kern="1200" dirty="0">
            <a:solidFill>
              <a:schemeClr val="tx2">
                <a:lumMod val="50000"/>
              </a:schemeClr>
            </a:solidFill>
            <a:latin typeface="Calibri"/>
            <a:ea typeface="+mn-ea"/>
            <a:cs typeface="+mn-cs"/>
          </a:endParaRPr>
        </a:p>
      </dsp:txBody>
      <dsp:txXfrm>
        <a:off x="1887902" y="-49856"/>
        <a:ext cx="2135898" cy="1652009"/>
      </dsp:txXfrm>
    </dsp:sp>
    <dsp:sp modelId="{87BCDC5B-9305-48FE-AF5B-8877E7AD49DD}">
      <dsp:nvSpPr>
        <dsp:cNvPr id="0" name=""/>
        <dsp:cNvSpPr/>
      </dsp:nvSpPr>
      <dsp:spPr>
        <a:xfrm>
          <a:off x="1421136" y="897218"/>
          <a:ext cx="3388340" cy="3388340"/>
        </a:xfrm>
        <a:custGeom>
          <a:avLst/>
          <a:gdLst/>
          <a:ahLst/>
          <a:cxnLst/>
          <a:rect l="0" t="0" r="0" b="0"/>
          <a:pathLst>
            <a:path>
              <a:moveTo>
                <a:pt x="2742689" y="326630"/>
              </a:moveTo>
              <a:arcTo wR="1730778" hR="1730778" stAng="18346724" swAng="365017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256509-6C1F-45F5-A744-B79EB5D94785}">
      <dsp:nvSpPr>
        <dsp:cNvPr id="0" name=""/>
        <dsp:cNvSpPr/>
      </dsp:nvSpPr>
      <dsp:spPr>
        <a:xfrm>
          <a:off x="3384329" y="2315826"/>
          <a:ext cx="2401535" cy="2003153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Гармонійне поєднання музики з всіма видами мистецтв</a:t>
          </a:r>
          <a:endParaRPr lang="uk-UA" sz="2000" b="1" i="1" kern="1200" dirty="0">
            <a:solidFill>
              <a:schemeClr val="tx2">
                <a:lumMod val="50000"/>
              </a:schemeClr>
            </a:solidFill>
            <a:latin typeface="Calibri"/>
            <a:ea typeface="+mn-ea"/>
            <a:cs typeface="+mn-cs"/>
          </a:endParaRPr>
        </a:p>
      </dsp:txBody>
      <dsp:txXfrm>
        <a:off x="3482115" y="2413612"/>
        <a:ext cx="2205963" cy="1807581"/>
      </dsp:txXfrm>
    </dsp:sp>
    <dsp:sp modelId="{7406D886-C103-4D8D-AE67-641A082D1687}">
      <dsp:nvSpPr>
        <dsp:cNvPr id="0" name=""/>
        <dsp:cNvSpPr/>
      </dsp:nvSpPr>
      <dsp:spPr>
        <a:xfrm>
          <a:off x="1162393" y="944087"/>
          <a:ext cx="3388340" cy="3388340"/>
        </a:xfrm>
        <a:custGeom>
          <a:avLst/>
          <a:gdLst/>
          <a:ahLst/>
          <a:cxnLst/>
          <a:rect l="0" t="0" r="0" b="0"/>
          <a:pathLst>
            <a:path>
              <a:moveTo>
                <a:pt x="2555302" y="3252539"/>
              </a:moveTo>
              <a:arcTo wR="1730778" hR="1730778" stAng="3693011" swAng="3413979"/>
            </a:path>
          </a:pathLst>
        </a:custGeom>
        <a:noFill/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80E80-AB1A-46F9-B091-600BEBCCDEB8}">
      <dsp:nvSpPr>
        <dsp:cNvPr id="0" name=""/>
        <dsp:cNvSpPr/>
      </dsp:nvSpPr>
      <dsp:spPr>
        <a:xfrm>
          <a:off x="113614" y="2280224"/>
          <a:ext cx="2303025" cy="200491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Розвиток вміння сприймати звукову картину світу як музичну композицію</a:t>
          </a:r>
          <a:endParaRPr lang="uk-UA" sz="2000" b="1" i="1" kern="1200" dirty="0">
            <a:solidFill>
              <a:schemeClr val="tx2">
                <a:lumMod val="50000"/>
              </a:schemeClr>
            </a:solidFill>
            <a:latin typeface="Calibri"/>
            <a:ea typeface="+mn-ea"/>
            <a:cs typeface="+mn-cs"/>
          </a:endParaRPr>
        </a:p>
      </dsp:txBody>
      <dsp:txXfrm>
        <a:off x="211486" y="2378096"/>
        <a:ext cx="2107281" cy="1809172"/>
      </dsp:txXfrm>
    </dsp:sp>
    <dsp:sp modelId="{14F18932-6390-4FF0-B994-B542ECC02AE4}">
      <dsp:nvSpPr>
        <dsp:cNvPr id="0" name=""/>
        <dsp:cNvSpPr/>
      </dsp:nvSpPr>
      <dsp:spPr>
        <a:xfrm>
          <a:off x="1050075" y="955404"/>
          <a:ext cx="3388340" cy="3388340"/>
        </a:xfrm>
        <a:custGeom>
          <a:avLst/>
          <a:gdLst/>
          <a:ahLst/>
          <a:cxnLst/>
          <a:rect l="0" t="0" r="0" b="0"/>
          <a:pathLst>
            <a:path>
              <a:moveTo>
                <a:pt x="11522" y="1930161"/>
              </a:moveTo>
              <a:arcTo wR="1730778" hR="1730778" stAng="10403097" swAng="3650179"/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BC588-62D0-4AA6-B0CC-0AACF4C8F7D6}">
      <dsp:nvSpPr>
        <dsp:cNvPr id="0" name=""/>
        <dsp:cNvSpPr/>
      </dsp:nvSpPr>
      <dsp:spPr>
        <a:xfrm>
          <a:off x="0" y="0"/>
          <a:ext cx="7886699" cy="10113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Участь у конкурсі «Гімн  Богу», фестивалі «Канікули у Бережанському замку»</a:t>
          </a:r>
          <a:endParaRPr lang="ru-RU" sz="1900" kern="1200" dirty="0"/>
        </a:p>
      </dsp:txBody>
      <dsp:txXfrm>
        <a:off x="1678474" y="0"/>
        <a:ext cx="6208225" cy="1011346"/>
      </dsp:txXfrm>
    </dsp:sp>
    <dsp:sp modelId="{B3A9ADCE-4F2D-4EA7-9701-1903B78BF7F2}">
      <dsp:nvSpPr>
        <dsp:cNvPr id="0" name=""/>
        <dsp:cNvSpPr/>
      </dsp:nvSpPr>
      <dsp:spPr>
        <a:xfrm>
          <a:off x="101134" y="101134"/>
          <a:ext cx="1577339" cy="809076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C070D3A-81C2-4A63-BA6C-B7B04A2C478B}">
      <dsp:nvSpPr>
        <dsp:cNvPr id="0" name=""/>
        <dsp:cNvSpPr/>
      </dsp:nvSpPr>
      <dsp:spPr>
        <a:xfrm>
          <a:off x="0" y="1112480"/>
          <a:ext cx="7886699" cy="10113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Участь у фестивалях духовної, патріотичної пісні та районному святі  « Від Романа до </a:t>
          </a:r>
          <a:r>
            <a:rPr lang="uk-UA" sz="1900" kern="1200" dirty="0" err="1" smtClean="0"/>
            <a:t>Йордана</a:t>
          </a:r>
          <a:r>
            <a:rPr lang="uk-UA" sz="1900" kern="1200" dirty="0" smtClean="0"/>
            <a:t>» </a:t>
          </a:r>
          <a:endParaRPr lang="ru-RU" sz="1900" kern="1200" dirty="0"/>
        </a:p>
      </dsp:txBody>
      <dsp:txXfrm>
        <a:off x="1678474" y="1112480"/>
        <a:ext cx="6208225" cy="1011346"/>
      </dsp:txXfrm>
    </dsp:sp>
    <dsp:sp modelId="{49324D4A-530C-4338-8269-C00340CE57F9}">
      <dsp:nvSpPr>
        <dsp:cNvPr id="0" name=""/>
        <dsp:cNvSpPr/>
      </dsp:nvSpPr>
      <dsp:spPr>
        <a:xfrm>
          <a:off x="101134" y="1213615"/>
          <a:ext cx="1577339" cy="809076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77C0EF-217B-4E43-AABF-54E0D375440B}">
      <dsp:nvSpPr>
        <dsp:cNvPr id="0" name=""/>
        <dsp:cNvSpPr/>
      </dsp:nvSpPr>
      <dsp:spPr>
        <a:xfrm>
          <a:off x="0" y="2224961"/>
          <a:ext cx="7886699" cy="10113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 Диплом І ст.  у міському фестивалі-конкурсі  «Молитва за Україну»</a:t>
          </a:r>
          <a:endParaRPr lang="ru-RU" sz="1900" kern="1200" dirty="0"/>
        </a:p>
      </dsp:txBody>
      <dsp:txXfrm>
        <a:off x="1678474" y="2224961"/>
        <a:ext cx="6208225" cy="1011346"/>
      </dsp:txXfrm>
    </dsp:sp>
    <dsp:sp modelId="{E81752FC-7CCF-4B18-87AE-5F50AA502B95}">
      <dsp:nvSpPr>
        <dsp:cNvPr id="0" name=""/>
        <dsp:cNvSpPr/>
      </dsp:nvSpPr>
      <dsp:spPr>
        <a:xfrm>
          <a:off x="91891" y="2298474"/>
          <a:ext cx="1577339" cy="809076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EB7C9EC-F5CC-40D9-AD51-3ACDBE270B77}">
      <dsp:nvSpPr>
        <dsp:cNvPr id="0" name=""/>
        <dsp:cNvSpPr/>
      </dsp:nvSpPr>
      <dsp:spPr>
        <a:xfrm>
          <a:off x="0" y="3337442"/>
          <a:ext cx="7886699" cy="10113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Диплом І ступеня  у міському фестивалі-конкурсі «Свята Покрова»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>
        <a:off x="1678474" y="3337442"/>
        <a:ext cx="6208225" cy="1011346"/>
      </dsp:txXfrm>
    </dsp:sp>
    <dsp:sp modelId="{395D705D-C469-4B6E-8154-36B1D44C8C8F}">
      <dsp:nvSpPr>
        <dsp:cNvPr id="0" name=""/>
        <dsp:cNvSpPr/>
      </dsp:nvSpPr>
      <dsp:spPr>
        <a:xfrm>
          <a:off x="101134" y="3438576"/>
          <a:ext cx="1577339" cy="809076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11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4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14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9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3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0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5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6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microsoft.com/office/2007/relationships/hdphoto" Target="../media/hdphoto3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80" y="-265373"/>
            <a:ext cx="6203121" cy="75815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72" y="-447049"/>
            <a:ext cx="4924201" cy="18811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974" y="3187355"/>
            <a:ext cx="2899810" cy="367064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4623" y="-447049"/>
            <a:ext cx="4827949" cy="18625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5DD1C-1B83-4313-AB2C-07B5494F7B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72EAA-9E40-44B1-AE9C-A50ECDC6C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83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virtkafedra.ucoz.ua/" TargetMode="External"/><Relationship Id="rId7" Type="http://schemas.openxmlformats.org/officeDocument/2006/relationships/hyperlink" Target="http://training.everrest.in.ua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svita.ua/" TargetMode="External"/><Relationship Id="rId5" Type="http://schemas.openxmlformats.org/officeDocument/2006/relationships/hyperlink" Target="http://cocteil.blogspot.com/" TargetMode="External"/><Relationship Id="rId4" Type="http://schemas.openxmlformats.org/officeDocument/2006/relationships/hyperlink" Target="https://sites.google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792" y="926308"/>
            <a:ext cx="8866208" cy="2013995"/>
          </a:xfrm>
        </p:spPr>
        <p:txBody>
          <a:bodyPr>
            <a:normAutofit/>
          </a:bodyPr>
          <a:lstStyle/>
          <a:p>
            <a:r>
              <a:rPr lang="uk-UA" sz="2200" b="1" i="1" dirty="0">
                <a:ln w="24500" cmpd="dbl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ВІДДІЛ ОСВІТИ,МОЛОДІ І СПОРТУ БЕРЕЖАНСЬКОЇ МІСЬКОЇ РАДИ </a:t>
            </a:r>
            <a:r>
              <a:rPr lang="uk-UA" sz="20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Бережанська загальноосвітня</a:t>
            </a:r>
            <a:br>
              <a:rPr lang="uk-UA" sz="20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</a:br>
            <a:r>
              <a:rPr lang="uk-UA" sz="20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школа І-ІІІ ступенів </a:t>
            </a:r>
            <a:r>
              <a:rPr lang="uk-UA" sz="2000" b="1" dirty="0">
                <a:ln w="24500" cmpd="dbl">
                  <a:noFill/>
                  <a:prstDash val="solid"/>
                  <a:miter lim="800000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№</a:t>
            </a:r>
            <a:r>
              <a:rPr lang="uk-UA" sz="20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1</a:t>
            </a:r>
            <a:r>
              <a:rPr lang="uk-UA" sz="2000" b="1" dirty="0">
                <a:ln w="24500" cmpd="dbl">
                  <a:noFill/>
                  <a:prstDash val="solid"/>
                  <a:miter lim="800000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/>
            </a:r>
            <a:br>
              <a:rPr lang="uk-UA" sz="2000" b="1" dirty="0">
                <a:ln w="24500" cmpd="dbl">
                  <a:noFill/>
                  <a:prstDash val="solid"/>
                  <a:miter lim="800000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</a:br>
            <a:r>
              <a:rPr lang="uk-UA" sz="7200" b="1" i="1" dirty="0" smtClean="0">
                <a:ln w="24500" cmpd="dbl">
                  <a:solidFill>
                    <a:srgbClr val="996633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abriola" pitchFamily="82" charset="0"/>
              </a:rPr>
              <a:t>Учитель року – 2017</a:t>
            </a:r>
            <a:endParaRPr lang="ru-RU" sz="7200" b="1" i="1" dirty="0">
              <a:ln w="24500" cmpd="dbl">
                <a:solidFill>
                  <a:srgbClr val="996633"/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6916" y="5690400"/>
            <a:ext cx="6690167" cy="144683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Номінація  </a:t>
            </a:r>
            <a:r>
              <a:rPr lang="uk-UA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«Музичне мистецтво</a:t>
            </a:r>
            <a:r>
              <a:rPr lang="uk-UA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r>
              <a:rPr lang="uk-UA" sz="3200" b="1" i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Бережани 2016</a:t>
            </a:r>
          </a:p>
          <a:p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музика на слайд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5" y="2940303"/>
            <a:ext cx="3498502" cy="23274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68" y="2940303"/>
            <a:ext cx="3079308" cy="2326177"/>
          </a:xfrm>
          <a:prstGeom prst="roundRect">
            <a:avLst>
              <a:gd name="adj" fmla="val 2313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4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169" y="1262698"/>
            <a:ext cx="75814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</a:rPr>
              <a:t>Урок музичного мистецтва з використанням ІКТ дає вчителеві можливість запропонувати учням захопливі, образні вправи й завдання, застосувати методи, які передбачають активізацію творчої уяви, образної та емоційної пам‘яті. Саме такими є, зокрема, методи ейдетики.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61640" y="3105835"/>
            <a:ext cx="7511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Ейдетика – сучасна методика розвитку пам‘яті та образного </a:t>
            </a:r>
            <a:r>
              <a:rPr lang="uk-UA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мислення.</a:t>
            </a:r>
            <a:endParaRPr lang="uk-UA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33" y="3556190"/>
            <a:ext cx="4363654" cy="30021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7055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25214206"/>
              </p:ext>
            </p:extLst>
          </p:nvPr>
        </p:nvGraphicFramePr>
        <p:xfrm>
          <a:off x="1350380" y="922438"/>
          <a:ext cx="6844496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7-конечная звезда 4"/>
          <p:cNvSpPr/>
          <p:nvPr/>
        </p:nvSpPr>
        <p:spPr>
          <a:xfrm>
            <a:off x="3310360" y="2835797"/>
            <a:ext cx="2939969" cy="1805650"/>
          </a:xfrm>
          <a:prstGeom prst="star7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i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Ейдетика</a:t>
            </a:r>
            <a:endParaRPr lang="uk-UA" sz="2400" b="1" i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9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/>
            </a:r>
            <a:br>
              <a:rPr lang="uk-UA" sz="40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</a:br>
            <a:r>
              <a:rPr lang="uk-UA" sz="40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Головні інструменти ейдетики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uk-UA" b="1" i="1" dirty="0">
                <a:solidFill>
                  <a:srgbClr val="996633"/>
                </a:solidFill>
                <a:latin typeface="Garamond" pitchFamily="18" charset="0"/>
              </a:rPr>
              <a:t>Робота з асоціаціями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b="1" i="1" dirty="0" err="1">
                <a:solidFill>
                  <a:srgbClr val="996633"/>
                </a:solidFill>
                <a:latin typeface="Garamond" pitchFamily="18" charset="0"/>
              </a:rPr>
              <a:t>Акровербальна</a:t>
            </a:r>
            <a:r>
              <a:rPr lang="uk-UA" b="1" i="1" dirty="0">
                <a:solidFill>
                  <a:srgbClr val="996633"/>
                </a:solidFill>
                <a:latin typeface="Garamond" pitchFamily="18" charset="0"/>
              </a:rPr>
              <a:t> техніка</a:t>
            </a:r>
          </a:p>
          <a:p>
            <a:pPr marL="0" lvl="0" indent="0">
              <a:buNone/>
            </a:pP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Збудували хатку з ліній!</a:t>
            </a:r>
          </a:p>
          <a:p>
            <a:pPr marL="0" lvl="0" indent="0">
              <a:buNone/>
            </a:pP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Їх не важко </a:t>
            </a:r>
            <a:r>
              <a:rPr lang="uk-UA" sz="1800" b="1" i="1" dirty="0" err="1">
                <a:solidFill>
                  <a:prstClr val="black"/>
                </a:solidFill>
                <a:latin typeface="Calibri"/>
              </a:rPr>
              <a:t>рахувать</a:t>
            </a: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0" lvl="0" indent="0">
              <a:buNone/>
            </a:pP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Раз, два, три, чотири, п'ять!</a:t>
            </a:r>
          </a:p>
          <a:p>
            <a:pPr marL="0" lvl="0" indent="0">
              <a:buNone/>
            </a:pP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Має назву хатка та</a:t>
            </a:r>
          </a:p>
          <a:p>
            <a:pPr marL="0" lvl="0" indent="0">
              <a:buNone/>
            </a:pP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Нотний стан.</a:t>
            </a:r>
          </a:p>
          <a:p>
            <a:pPr marL="0" lvl="0" indent="0">
              <a:buNone/>
            </a:pP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Господинь у домі сім:</a:t>
            </a:r>
          </a:p>
          <a:p>
            <a:pPr marL="0" lvl="0" indent="0">
              <a:buNone/>
            </a:pP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До, ре, мі фа, соль, ля, сі.</a:t>
            </a:r>
          </a:p>
          <a:p>
            <a:pPr marL="0" lvl="0" indent="0">
              <a:buNone/>
            </a:pP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Щоб дверцята відчиняти,</a:t>
            </a:r>
          </a:p>
          <a:p>
            <a:pPr marL="0" lvl="0" indent="0">
              <a:buNone/>
            </a:pP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Треба ключ надійний мати.</a:t>
            </a:r>
          </a:p>
          <a:p>
            <a:pPr marL="0" lvl="0" indent="0">
              <a:buNone/>
            </a:pP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Ключ до музики - запам'ятай -</a:t>
            </a:r>
          </a:p>
          <a:p>
            <a:pPr marL="0" lvl="0" indent="0">
              <a:buNone/>
            </a:pPr>
            <a:r>
              <a:rPr lang="uk-UA" sz="1800" b="1" i="1" dirty="0">
                <a:solidFill>
                  <a:prstClr val="black"/>
                </a:solidFill>
                <a:latin typeface="Calibri"/>
              </a:rPr>
              <a:t>І скрипковим називай.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53" y="2639028"/>
            <a:ext cx="3588152" cy="3055716"/>
          </a:xfrm>
          <a:prstGeom prst="rect">
            <a:avLst/>
          </a:prstGeom>
          <a:effectLst>
            <a:glow rad="101600">
              <a:srgbClr val="FFC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6423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dirty="0" smtClean="0">
                <a:latin typeface="Cambria" pitchFamily="18" charset="0"/>
              </a:rPr>
              <a:t/>
            </a:r>
            <a:br>
              <a:rPr lang="uk-UA" sz="3600" dirty="0" smtClean="0">
                <a:latin typeface="Cambria" pitchFamily="18" charset="0"/>
              </a:rPr>
            </a:br>
            <a:r>
              <a:rPr lang="uk-UA" sz="3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Я на своїх уроках використовую методику Карла </a:t>
            </a:r>
            <a:r>
              <a:rPr lang="uk-UA" sz="3600" b="1" dirty="0" err="1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Орфа</a:t>
            </a:r>
            <a:endParaRPr lang="uk-UA" sz="36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i="1" dirty="0"/>
              <a:t>«</a:t>
            </a:r>
            <a:r>
              <a:rPr lang="uk-UA" i="1" dirty="0">
                <a:latin typeface="Mistral" pitchFamily="66" charset="0"/>
              </a:rPr>
              <a:t>Елементарна музика, слово і рух, ігри і все, що пробуджує і розвиває духовні сили дитини, створюють основу для розвитку її особистості, основу, без якої ми прийдемо до душевного спустошення» </a:t>
            </a:r>
          </a:p>
          <a:p>
            <a:pPr algn="r"/>
            <a:r>
              <a:rPr lang="uk-UA" dirty="0"/>
              <a:t>Карл </a:t>
            </a:r>
            <a:r>
              <a:rPr lang="uk-UA" dirty="0" err="1"/>
              <a:t>Орф</a:t>
            </a:r>
            <a:endParaRPr lang="uk-UA" dirty="0"/>
          </a:p>
          <a:p>
            <a:endParaRPr lang="uk-UA" dirty="0"/>
          </a:p>
        </p:txBody>
      </p:sp>
      <p:pic>
        <p:nvPicPr>
          <p:cNvPr id="5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42" y="1979271"/>
            <a:ext cx="3217761" cy="3987533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1032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170" y="891251"/>
            <a:ext cx="819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36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10211044"/>
              </p:ext>
            </p:extLst>
          </p:nvPr>
        </p:nvGraphicFramePr>
        <p:xfrm>
          <a:off x="474563" y="891252"/>
          <a:ext cx="7940232" cy="4965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95554" y="35302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1863524" y="2813573"/>
            <a:ext cx="2569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Основні положення цієї методики</a:t>
            </a:r>
          </a:p>
        </p:txBody>
      </p:sp>
    </p:spTree>
    <p:extLst>
      <p:ext uri="{BB962C8B-B14F-4D97-AF65-F5344CB8AC3E}">
        <p14:creationId xmlns:p14="http://schemas.microsoft.com/office/powerpoint/2010/main" val="7908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78734"/>
            <a:ext cx="8214408" cy="1261641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/>
            </a:r>
            <a:br>
              <a:rPr lang="uk-UA" sz="3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</a:br>
            <a:r>
              <a:rPr lang="uk-UA" sz="3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Нетрадиційні музичні інструменти, виготовлені учнями</a:t>
            </a:r>
            <a:br>
              <a:rPr lang="uk-UA" sz="3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</a:br>
            <a:r>
              <a:rPr lang="uk-UA" sz="18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(за методикою К. </a:t>
            </a:r>
            <a:r>
              <a:rPr lang="uk-UA" sz="1800" b="1" dirty="0" err="1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Орфа</a:t>
            </a:r>
            <a:r>
              <a:rPr lang="uk-UA" sz="18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)</a:t>
            </a:r>
            <a:endParaRPr lang="uk-UA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2152891"/>
            <a:ext cx="3886200" cy="4024071"/>
          </a:xfrm>
        </p:spPr>
        <p:txBody>
          <a:bodyPr/>
          <a:lstStyle/>
          <a:p>
            <a:pPr lvl="0"/>
            <a:r>
              <a:rPr lang="uk-UA" b="1" dirty="0" err="1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</a:rPr>
              <a:t>Барабуми</a:t>
            </a:r>
            <a:r>
              <a:rPr lang="uk-UA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</a:rPr>
              <a:t> – </a:t>
            </a:r>
            <a:r>
              <a:rPr lang="uk-UA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</a:rPr>
              <a:t>залізні баночки різних розмірів. Звук видобувають за допомогою дерев‘яних паличок, ритмічно вдаряючи по верхній частині інструмента.</a:t>
            </a:r>
          </a:p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944547"/>
            <a:ext cx="3886200" cy="35997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7498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983847"/>
            <a:ext cx="3886200" cy="5193115"/>
          </a:xfrm>
        </p:spPr>
        <p:txBody>
          <a:bodyPr/>
          <a:lstStyle/>
          <a:p>
            <a:pPr marL="0" lvl="0" indent="0">
              <a:buNone/>
            </a:pPr>
            <a:r>
              <a:rPr lang="uk-UA" sz="2400" b="1" dirty="0" err="1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</a:rPr>
              <a:t>Цоканчик</a:t>
            </a:r>
            <a:r>
              <a:rPr lang="uk-UA" sz="2400" b="1" dirty="0">
                <a:solidFill>
                  <a:prstClr val="black"/>
                </a:solidFill>
                <a:latin typeface="Calibri"/>
              </a:rPr>
              <a:t> – </a:t>
            </a:r>
            <a:r>
              <a:rPr lang="uk-UA" sz="2400" i="1" dirty="0">
                <a:solidFill>
                  <a:prstClr val="black"/>
                </a:solidFill>
                <a:latin typeface="Calibri"/>
              </a:rPr>
              <a:t>залізні кришечки, зачеплені одна навпроти одної на дротику і </a:t>
            </a:r>
            <a:r>
              <a:rPr lang="uk-UA" sz="2400" i="1" dirty="0" err="1">
                <a:solidFill>
                  <a:prstClr val="black"/>
                </a:solidFill>
                <a:latin typeface="Calibri"/>
              </a:rPr>
              <a:t>підвішані</a:t>
            </a:r>
            <a:r>
              <a:rPr lang="uk-UA" sz="2400" i="1" dirty="0">
                <a:solidFill>
                  <a:prstClr val="black"/>
                </a:solidFill>
                <a:latin typeface="Calibri"/>
              </a:rPr>
              <a:t> на рогатку.</a:t>
            </a:r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983848"/>
            <a:ext cx="3886200" cy="5193115"/>
          </a:xfrm>
        </p:spPr>
        <p:txBody>
          <a:bodyPr/>
          <a:lstStyle/>
          <a:p>
            <a:r>
              <a:rPr lang="uk-UA" sz="2200" b="1" dirty="0" err="1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</a:rPr>
              <a:t>Шушарики</a:t>
            </a:r>
            <a:r>
              <a:rPr lang="uk-UA" sz="2200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</a:rPr>
              <a:t> </a:t>
            </a:r>
            <a:r>
              <a:rPr lang="uk-UA" sz="2200" b="1" dirty="0">
                <a:solidFill>
                  <a:prstClr val="black"/>
                </a:solidFill>
                <a:latin typeface="Calibri"/>
              </a:rPr>
              <a:t>– </a:t>
            </a:r>
            <a:r>
              <a:rPr lang="uk-UA" sz="2200" i="1" dirty="0">
                <a:solidFill>
                  <a:prstClr val="black"/>
                </a:solidFill>
                <a:latin typeface="Calibri"/>
              </a:rPr>
              <a:t>пластикові ємності з-під молочних продуктів, наповнені крупою. Якщо струсити інструмент, буде чутно шурхотіння, схоже на звучання </a:t>
            </a:r>
            <a:r>
              <a:rPr lang="uk-UA" sz="2200" i="1" dirty="0" err="1" smtClean="0">
                <a:solidFill>
                  <a:prstClr val="black"/>
                </a:solidFill>
                <a:latin typeface="Calibri"/>
              </a:rPr>
              <a:t>шейхера</a:t>
            </a:r>
            <a:r>
              <a:rPr lang="uk-UA" sz="2200" i="1" dirty="0" smtClean="0">
                <a:solidFill>
                  <a:prstClr val="black"/>
                </a:solidFill>
                <a:latin typeface="Calibri"/>
              </a:rPr>
              <a:t>.</a:t>
            </a:r>
            <a:endParaRPr lang="uk-UA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9079">
            <a:off x="657031" y="2700152"/>
            <a:ext cx="3896503" cy="3087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78" y="3344460"/>
            <a:ext cx="4699321" cy="31203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1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088020"/>
            <a:ext cx="3886200" cy="508894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uk-UA" sz="2400" b="1" dirty="0" err="1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</a:rPr>
              <a:t>Шумофон</a:t>
            </a:r>
            <a:r>
              <a:rPr lang="uk-UA" sz="2400" b="1" dirty="0">
                <a:solidFill>
                  <a:prstClr val="black"/>
                </a:solidFill>
                <a:latin typeface="Calibri"/>
              </a:rPr>
              <a:t> – </a:t>
            </a:r>
            <a:r>
              <a:rPr lang="uk-UA" sz="2400" i="1" dirty="0">
                <a:solidFill>
                  <a:prstClr val="black"/>
                </a:solidFill>
                <a:latin typeface="Calibri"/>
              </a:rPr>
              <a:t>нанизані на залізний стержень ґудзики, які рухаються вверх-вниз і утворюють звук.</a:t>
            </a:r>
          </a:p>
          <a:p>
            <a:endParaRPr lang="uk-UA" sz="1600" b="1" dirty="0" smtClean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/>
              <a:ea typeface="+mj-ea"/>
              <a:cs typeface="+mj-cs"/>
            </a:endParaRPr>
          </a:p>
          <a:p>
            <a:endParaRPr lang="uk-UA" sz="16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/>
              <a:ea typeface="+mj-ea"/>
              <a:cs typeface="+mj-cs"/>
            </a:endParaRPr>
          </a:p>
          <a:p>
            <a:endParaRPr lang="uk-UA" sz="1600" b="1" dirty="0" smtClean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/>
              <a:ea typeface="+mj-ea"/>
              <a:cs typeface="+mj-cs"/>
            </a:endParaRPr>
          </a:p>
          <a:p>
            <a:endParaRPr lang="uk-UA" sz="16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/>
              <a:ea typeface="+mj-ea"/>
              <a:cs typeface="+mj-cs"/>
            </a:endParaRPr>
          </a:p>
          <a:p>
            <a:endParaRPr lang="uk-UA" sz="1600" b="1" dirty="0" smtClean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/>
              <a:ea typeface="+mj-ea"/>
              <a:cs typeface="+mj-cs"/>
            </a:endParaRPr>
          </a:p>
          <a:p>
            <a:endParaRPr lang="uk-UA" sz="16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/>
              <a:ea typeface="+mj-ea"/>
              <a:cs typeface="+mj-cs"/>
            </a:endParaRPr>
          </a:p>
          <a:p>
            <a:endParaRPr lang="uk-UA" sz="1600" b="1" dirty="0" smtClean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/>
              <a:ea typeface="+mj-ea"/>
              <a:cs typeface="+mj-cs"/>
            </a:endParaRPr>
          </a:p>
          <a:p>
            <a:r>
              <a:rPr lang="uk-UA" sz="20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  <a:ea typeface="+mj-ea"/>
                <a:cs typeface="+mj-cs"/>
              </a:rPr>
              <a:t>Ложковий </a:t>
            </a:r>
            <a:r>
              <a:rPr lang="uk-UA" sz="2000" b="1" dirty="0" err="1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  <a:ea typeface="+mj-ea"/>
                <a:cs typeface="+mj-cs"/>
              </a:rPr>
              <a:t>маракас</a:t>
            </a:r>
            <a:r>
              <a:rPr lang="uk-UA" sz="2000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  <a:ea typeface="+mj-ea"/>
                <a:cs typeface="+mj-cs"/>
              </a:rPr>
              <a:t> – </a:t>
            </a:r>
            <a:r>
              <a:rPr lang="uk-UA" sz="2000" i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latin typeface="Calibri" pitchFamily="34" charset="0"/>
                <a:ea typeface="+mj-ea"/>
                <a:cs typeface="Calibri" pitchFamily="34" charset="0"/>
              </a:rPr>
              <a:t>затиснута пластиковими ложками капсула від «</a:t>
            </a:r>
            <a:r>
              <a:rPr lang="uk-UA" sz="2000" i="1" dirty="0" err="1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latin typeface="Calibri" pitchFamily="34" charset="0"/>
                <a:ea typeface="+mj-ea"/>
                <a:cs typeface="Calibri" pitchFamily="34" charset="0"/>
              </a:rPr>
              <a:t>кіндер-сюрпризу</a:t>
            </a:r>
            <a:r>
              <a:rPr lang="uk-UA" sz="2000" i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latin typeface="Calibri" pitchFamily="34" charset="0"/>
                <a:ea typeface="+mj-ea"/>
                <a:cs typeface="Calibri" pitchFamily="34" charset="0"/>
              </a:rPr>
              <a:t>», яка містить сипучі речовини. Ложки скріплені кольоровим </a:t>
            </a:r>
            <a:r>
              <a:rPr lang="uk-UA" sz="2000" i="1" dirty="0" err="1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latin typeface="Calibri" pitchFamily="34" charset="0"/>
                <a:ea typeface="+mj-ea"/>
                <a:cs typeface="Calibri" pitchFamily="34" charset="0"/>
              </a:rPr>
              <a:t>скотчем</a:t>
            </a:r>
            <a:r>
              <a:rPr lang="uk-UA" sz="2000" i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latin typeface="Calibri" pitchFamily="34" charset="0"/>
                <a:ea typeface="+mj-ea"/>
                <a:cs typeface="Calibri" pitchFamily="34" charset="0"/>
              </a:rPr>
              <a:t>. Інструмент і на вигляд, і за звуком схожий на </a:t>
            </a:r>
            <a:r>
              <a:rPr lang="uk-UA" sz="2000" i="1" dirty="0" err="1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latin typeface="Calibri" pitchFamily="34" charset="0"/>
                <a:ea typeface="+mj-ea"/>
                <a:cs typeface="Calibri" pitchFamily="34" charset="0"/>
              </a:rPr>
              <a:t>маракас</a:t>
            </a:r>
            <a:r>
              <a:rPr lang="uk-UA" sz="2000" i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latin typeface="Cambria"/>
                <a:ea typeface="+mj-ea"/>
                <a:cs typeface="+mj-cs"/>
              </a:rPr>
              <a:t>.</a:t>
            </a:r>
            <a:endParaRPr lang="uk-UA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099595"/>
            <a:ext cx="3943350" cy="2673752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uk-UA" sz="2400" b="1" dirty="0" err="1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</a:rPr>
              <a:t>Торохтушки</a:t>
            </a:r>
            <a:r>
              <a:rPr lang="uk-UA" sz="2400" b="1" dirty="0">
                <a:solidFill>
                  <a:prstClr val="black"/>
                </a:solidFill>
                <a:latin typeface="Calibri"/>
              </a:rPr>
              <a:t> – </a:t>
            </a:r>
            <a:r>
              <a:rPr lang="uk-UA" sz="2400" i="1" dirty="0">
                <a:solidFill>
                  <a:prstClr val="black"/>
                </a:solidFill>
                <a:latin typeface="Calibri"/>
              </a:rPr>
              <a:t>горіхові шкаралупки, нанизані на залізний стержень. При струшуванні утворюють звук.</a:t>
            </a:r>
          </a:p>
          <a:p>
            <a:endParaRPr lang="uk-UA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7" y="2215251"/>
            <a:ext cx="3208204" cy="18647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78" y="2215251"/>
            <a:ext cx="2787374" cy="209053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071868" y="4953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74" y="3917501"/>
            <a:ext cx="3642978" cy="2442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13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799" y="550321"/>
            <a:ext cx="7886700" cy="1325563"/>
          </a:xfrm>
        </p:spPr>
        <p:txBody>
          <a:bodyPr/>
          <a:lstStyle/>
          <a:p>
            <a:r>
              <a:rPr lang="uk-UA" b="1" i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Процес музикування</a:t>
            </a:r>
            <a:endParaRPr lang="ru-RU" b="1" i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17" y="1585730"/>
            <a:ext cx="3391383" cy="25014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92" y="1585730"/>
            <a:ext cx="3592786" cy="2314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85" y="4089903"/>
            <a:ext cx="3318075" cy="248855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75" y="4186540"/>
            <a:ext cx="3547758" cy="229528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2931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309" y="902825"/>
            <a:ext cx="7901892" cy="98463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Теорія </a:t>
            </a:r>
            <a:r>
              <a:rPr lang="uk-UA" sz="3600" b="1" dirty="0" err="1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Мюррея</a:t>
            </a:r>
            <a:r>
              <a:rPr lang="uk-UA" sz="3600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 </a:t>
            </a:r>
            <a:r>
              <a:rPr lang="uk-UA" sz="3600" b="1" dirty="0" err="1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Шафера</a:t>
            </a:r>
            <a:r>
              <a:rPr lang="uk-UA" sz="3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 про синтез мистецтв</a:t>
            </a:r>
            <a:endParaRPr lang="uk-UA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948313"/>
              </p:ext>
            </p:extLst>
          </p:nvPr>
        </p:nvGraphicFramePr>
        <p:xfrm>
          <a:off x="1643604" y="2280212"/>
          <a:ext cx="5984111" cy="4259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69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381031" cy="68817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 себе</a:t>
            </a:r>
            <a:br>
              <a:rPr lang="uk-UA" b="1" spc="50" dirty="0" smtClean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sz="2200" b="1" spc="50" dirty="0">
              <a:ln w="11430"/>
              <a:solidFill>
                <a:srgbClr val="66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80618"/>
            <a:ext cx="4302165" cy="499634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uk-UA" sz="1600" b="1" dirty="0" err="1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j-ea"/>
                <a:cs typeface="+mj-cs"/>
              </a:rPr>
              <a:t>Атаманчук</a:t>
            </a:r>
            <a:r>
              <a:rPr lang="uk-UA" sz="1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uk-UA" sz="1600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j-ea"/>
                <a:cs typeface="+mj-cs"/>
              </a:rPr>
              <a:t>Михайло </a:t>
            </a:r>
            <a:r>
              <a:rPr lang="uk-UA" sz="1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j-ea"/>
                <a:cs typeface="+mj-cs"/>
              </a:rPr>
              <a:t>Іванович</a:t>
            </a:r>
          </a:p>
          <a:p>
            <a:pPr>
              <a:buFont typeface="Wingdings" pitchFamily="2" charset="2"/>
              <a:buChar char="v"/>
            </a:pPr>
            <a:r>
              <a:rPr lang="uk-UA" sz="1600" b="1" i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j-ea"/>
                <a:cs typeface="+mj-cs"/>
              </a:rPr>
              <a:t>Народився 16.10.1964р.</a:t>
            </a:r>
          </a:p>
          <a:p>
            <a:pPr>
              <a:buFont typeface="Wingdings" pitchFamily="2" charset="2"/>
              <a:buChar char="v"/>
            </a:pPr>
            <a:r>
              <a:rPr lang="uk-UA" sz="1600" b="1" i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j-ea"/>
                <a:cs typeface="+mj-cs"/>
              </a:rPr>
              <a:t>У 1983 році закінчив Теребовлянське культосвітнє училище</a:t>
            </a:r>
          </a:p>
          <a:p>
            <a:pPr>
              <a:buFont typeface="Wingdings" pitchFamily="2" charset="2"/>
              <a:buChar char="v"/>
            </a:pPr>
            <a:r>
              <a:rPr lang="uk-UA" sz="1600" b="1" i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j-ea"/>
                <a:cs typeface="+mj-cs"/>
              </a:rPr>
              <a:t>У 2012 році здобув кваліфікацію вчитель музичного мистецтва у Дрогобицькому державному педагогічному університеті</a:t>
            </a:r>
          </a:p>
          <a:p>
            <a:pPr>
              <a:buFont typeface="Wingdings" pitchFamily="2" charset="2"/>
              <a:buChar char="v"/>
            </a:pPr>
            <a:r>
              <a:rPr lang="uk-UA" sz="1600" b="1" i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+mj-ea"/>
                <a:cs typeface="+mj-cs"/>
              </a:rPr>
              <a:t>Працюю у Бережанській ЗОШ І-ІІІ ст.№1</a:t>
            </a:r>
            <a:endParaRPr lang="uk-UA" sz="16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Моє життєве кредо</a:t>
            </a:r>
          </a:p>
          <a:p>
            <a:pPr marL="0" indent="0">
              <a:buNone/>
            </a:pPr>
            <a:r>
              <a:rPr lang="uk-UA" sz="1800" b="1" i="1" dirty="0" smtClean="0">
                <a:solidFill>
                  <a:schemeClr val="accent2">
                    <a:lumMod val="50000"/>
                  </a:schemeClr>
                </a:solidFill>
              </a:rPr>
              <a:t>Любити життя і цінувати кожну його хвилину, нести радість, у книгах шукати істину, у людях – мудрість.</a:t>
            </a:r>
            <a:endParaRPr lang="uk-UA" sz="1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22" y="1134319"/>
            <a:ext cx="4317356" cy="3737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3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8" y="1099595"/>
            <a:ext cx="7218243" cy="48382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283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206555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Ця</a:t>
            </a:r>
            <a:r>
              <a:rPr lang="uk-UA" dirty="0" smtClean="0"/>
              <a:t> </a:t>
            </a:r>
            <a:r>
              <a:rPr lang="uk-UA" sz="3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теорія у нас знайшла відображення у поєднанні музичного, образотворчого та хореографічного мистецтва</a:t>
            </a:r>
            <a:endParaRPr lang="uk-UA" sz="36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4" y="2409772"/>
            <a:ext cx="4104659" cy="3078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01" y="3322674"/>
            <a:ext cx="4375230" cy="278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58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9040" y="53874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Рівень музичної компетентності учнів </a:t>
            </a:r>
            <a:r>
              <a:rPr lang="en-US" sz="32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en-US" sz="32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en-US" sz="32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5</a:t>
            </a:r>
            <a:r>
              <a:rPr lang="uk-UA" sz="32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-7 класів на кінець 2015-2016н.р</a:t>
            </a:r>
            <a:endParaRPr lang="ru-RU" sz="32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7852243"/>
              </p:ext>
            </p:extLst>
          </p:nvPr>
        </p:nvGraphicFramePr>
        <p:xfrm>
          <a:off x="937549" y="1724628"/>
          <a:ext cx="7523545" cy="4328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73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06" y="1083726"/>
            <a:ext cx="5960962" cy="5606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501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516" y="48087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Без музичного мистецтва є неможливим національно-патріотичне виховання</a:t>
            </a:r>
            <a:endParaRPr lang="uk-UA" sz="3200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16" y="4086395"/>
            <a:ext cx="4025701" cy="285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0" y="1633167"/>
            <a:ext cx="4678584" cy="24301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60" y="1691887"/>
            <a:ext cx="3798026" cy="236555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265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uk-UA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Традиційним у нашій школі стало свято « Прощання з Колядою»</a:t>
            </a:r>
            <a:endParaRPr lang="ru-RU" b="1" dirty="0">
              <a:ln w="24500" cmpd="dbl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5" y="1935406"/>
            <a:ext cx="4901184" cy="2164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48" y="4043712"/>
            <a:ext cx="4733544" cy="2636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35" y="1993740"/>
            <a:ext cx="2286000" cy="18288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680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Концерт як результат роботи</a:t>
            </a:r>
            <a:endParaRPr lang="uk-UA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9" y="1455235"/>
            <a:ext cx="3824213" cy="2147385"/>
          </a:xfr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41" y="3784921"/>
            <a:ext cx="4066684" cy="27084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1" y="3881942"/>
            <a:ext cx="4477876" cy="25144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85" y="1528975"/>
            <a:ext cx="3669175" cy="20914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058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224" y="677643"/>
            <a:ext cx="7886700" cy="1325563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Зайнятість учнів школи у гуртках</a:t>
            </a:r>
            <a:endParaRPr lang="ru-RU" sz="36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855697"/>
              </p:ext>
            </p:extLst>
          </p:nvPr>
        </p:nvGraphicFramePr>
        <p:xfrm>
          <a:off x="478178" y="1258465"/>
          <a:ext cx="9186683" cy="5697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95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7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 нашій школі працюють гуртки: ансамбль «Росинка» учнів початкових класів, хор учнів середньої школи. Ми беремо участь у різних пісенних конкурсах </a:t>
            </a:r>
            <a:endParaRPr lang="ru-RU" sz="2700" b="1" dirty="0">
              <a:ln w="24500" cmpd="dbl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13017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11743" y="2178157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</a:rPr>
              <a:t>2013 рік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743" y="3207508"/>
            <a:ext cx="1388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</a:rPr>
              <a:t>2014 рік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743" y="4368263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</a:rPr>
              <a:t>2015 рік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743" y="5375790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</a:rPr>
              <a:t>2016 рік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5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4" y="89704"/>
            <a:ext cx="3877520" cy="29081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09" y="131663"/>
            <a:ext cx="3765629" cy="28242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4" y="2997844"/>
            <a:ext cx="3850511" cy="28878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3" y="3093334"/>
            <a:ext cx="3892949" cy="29197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3940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374" y="365126"/>
            <a:ext cx="7886700" cy="1325563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П</a:t>
            </a:r>
            <a:r>
              <a:rPr lang="uk-UA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едагогічне кредо</a:t>
            </a:r>
            <a:endParaRPr lang="uk-UA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latin typeface="Cambr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20456"/>
            <a:ext cx="7886700" cy="455650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b="1" i="1" dirty="0" smtClean="0">
                <a:solidFill>
                  <a:srgbClr val="996633"/>
                </a:solidFill>
              </a:rPr>
              <a:t>Ми маємо навчати так, щоб дитина почувалася  шукачем і відкривачем знань. Тільки за цієї умови одноманітна, напружена, стомлива робота школяра забарвлюється радісними почуттями і приносить маленьким людям переживання творця.</a:t>
            </a:r>
            <a:endParaRPr lang="uk-UA" b="1" i="1" dirty="0">
              <a:solidFill>
                <a:srgbClr val="99663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10" y="4057146"/>
            <a:ext cx="3622877" cy="27032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535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 який відпочинок без веселої пісні!</a:t>
            </a:r>
            <a:endParaRPr lang="ru-RU" sz="36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13" y="1319514"/>
            <a:ext cx="6338573" cy="4857449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96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0"/>
            <a:ext cx="7994489" cy="1690689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24500" cmpd="dbl">
                  <a:solidFill>
                    <a:srgbClr val="6633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Якщо любиш свою справу, то хочеш поділитися здобутками з колегами (семінар вчителів художньо естетичного циклу)</a:t>
            </a:r>
            <a:endParaRPr lang="uk-UA" sz="3200" b="1" dirty="0">
              <a:ln w="24500" cmpd="dbl">
                <a:solidFill>
                  <a:srgbClr val="6633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0" y="1655178"/>
            <a:ext cx="3808071" cy="2856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86" y="1221127"/>
            <a:ext cx="4386806" cy="3290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9" y="3414533"/>
            <a:ext cx="4699320" cy="3524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3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89" y="891249"/>
            <a:ext cx="3966471" cy="56484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5" y="3507045"/>
            <a:ext cx="4393252" cy="324099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5" y="717631"/>
            <a:ext cx="4505352" cy="258115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7849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949" y="573470"/>
            <a:ext cx="7886700" cy="1325563"/>
          </a:xfrm>
        </p:spPr>
        <p:txBody>
          <a:bodyPr/>
          <a:lstStyle/>
          <a:p>
            <a:r>
              <a:rPr lang="uk-UA" b="1" i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Навчально-методичний комплект - </a:t>
            </a:r>
            <a:r>
              <a:rPr lang="uk-UA" b="1" i="1" dirty="0" err="1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аудіохрестоматія</a:t>
            </a:r>
            <a:endParaRPr lang="ru-RU" b="1" i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2592729" y="6181939"/>
            <a:ext cx="508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Матеріальна база кабінету музичного мистецтва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2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uk-UA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b="1" i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Методичні посібники</a:t>
            </a:r>
            <a:endParaRPr lang="ru-RU" b="1" i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46" y="1825625"/>
            <a:ext cx="7312307" cy="4351338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289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ln w="24500" cmpd="dbl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Приємно, коли твою роботу гідно оцінюють</a:t>
            </a:r>
            <a:endParaRPr lang="uk-UA" sz="3200" b="1" dirty="0">
              <a:ln w="24500" cmpd="dbl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549">
            <a:off x="285331" y="1895072"/>
            <a:ext cx="1958601" cy="2784527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40" y="1423687"/>
            <a:ext cx="1946580" cy="2770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21" y="1423688"/>
            <a:ext cx="1894979" cy="27701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31" y="1423689"/>
            <a:ext cx="1769521" cy="2704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822">
            <a:off x="6953050" y="1778368"/>
            <a:ext cx="1988192" cy="27884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2274">
            <a:off x="974207" y="3440189"/>
            <a:ext cx="2026809" cy="37851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11" y="3862076"/>
            <a:ext cx="2030445" cy="28280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659">
            <a:off x="5536953" y="3969516"/>
            <a:ext cx="1985211" cy="28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906" y="365126"/>
            <a:ext cx="7832444" cy="100068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uk-UA" sz="48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sz="5300" b="1" i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 вільну хвилину</a:t>
            </a:r>
            <a:endParaRPr lang="ru-RU" sz="5300" b="1" i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0" y="1383367"/>
            <a:ext cx="3832154" cy="273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80" y="1383367"/>
            <a:ext cx="4329800" cy="286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8" y="3966892"/>
            <a:ext cx="4285642" cy="28911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80" y="4098002"/>
            <a:ext cx="4093550" cy="2628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65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72282" cy="3130428"/>
          </a:xfrm>
        </p:spPr>
        <p:txBody>
          <a:bodyPr/>
          <a:lstStyle/>
          <a:p>
            <a:r>
              <a:rPr lang="uk-UA" b="1" dirty="0" smtClean="0">
                <a:ln w="24500" cmpd="dbl">
                  <a:solidFill>
                    <a:srgbClr val="6633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uk-UA" b="1" dirty="0" smtClean="0">
                <a:ln w="24500" cmpd="dbl">
                  <a:solidFill>
                    <a:srgbClr val="6633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sz="3600" b="1" i="1" dirty="0" smtClean="0">
                <a:ln w="24500" cmpd="dbl">
                  <a:solidFill>
                    <a:srgbClr val="6633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Спасибі, Музико, за те,</a:t>
            </a:r>
            <a:br>
              <a:rPr lang="uk-UA" sz="3600" b="1" i="1" dirty="0" smtClean="0">
                <a:ln w="24500" cmpd="dbl">
                  <a:solidFill>
                    <a:srgbClr val="6633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sz="3600" b="1" i="1" dirty="0" smtClean="0">
                <a:ln w="24500" cmpd="dbl">
                  <a:solidFill>
                    <a:srgbClr val="6633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Що в смутку й радості - зі мною.</a:t>
            </a:r>
            <a:br>
              <a:rPr lang="uk-UA" sz="3600" b="1" i="1" dirty="0" smtClean="0">
                <a:ln w="24500" cmpd="dbl">
                  <a:solidFill>
                    <a:srgbClr val="6633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sz="3600" b="1" i="1" dirty="0" smtClean="0">
                <a:ln w="24500" cmpd="dbl">
                  <a:solidFill>
                    <a:srgbClr val="6633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 те, що чистою росою</a:t>
            </a:r>
            <a:br>
              <a:rPr lang="uk-UA" sz="3600" b="1" i="1" dirty="0" smtClean="0">
                <a:ln w="24500" cmpd="dbl">
                  <a:solidFill>
                    <a:srgbClr val="6633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sz="3600" b="1" i="1" dirty="0" smtClean="0">
                <a:ln w="24500" cmpd="dbl">
                  <a:solidFill>
                    <a:srgbClr val="6633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Джерельце б</a:t>
            </a:r>
            <a:r>
              <a:rPr lang="uk-UA" sz="3600" b="1" i="1" dirty="0" smtClean="0">
                <a:ln w="24500" cmpd="dbl">
                  <a:solidFill>
                    <a:srgbClr val="6633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ndara"/>
              </a:rPr>
              <a:t>‘ється золоте</a:t>
            </a:r>
            <a:endParaRPr lang="uk-UA" sz="3600" b="1" i="1" dirty="0">
              <a:ln w="24500" cmpd="dbl">
                <a:solidFill>
                  <a:srgbClr val="663300"/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3" y="3368234"/>
            <a:ext cx="4697446" cy="3356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rtDeco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48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121" y="244856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uk-UA" sz="88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Дякую за увагу!</a:t>
            </a:r>
            <a:endParaRPr lang="uk-UA" sz="88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724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224" y="596620"/>
            <a:ext cx="7886700" cy="1325563"/>
          </a:xfrm>
        </p:spPr>
        <p:txBody>
          <a:bodyPr/>
          <a:lstStyle/>
          <a:p>
            <a:r>
              <a:rPr lang="uk-UA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Використана література</a:t>
            </a:r>
            <a:endParaRPr lang="ru-RU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500" dirty="0">
                <a:hlinkClick r:id="rId3"/>
              </a:rPr>
              <a:t>http://virtkafedra.ucoz.ua</a:t>
            </a:r>
            <a:r>
              <a:rPr lang="en-US" sz="1500" dirty="0" smtClean="0">
                <a:hlinkClick r:id="rId3"/>
              </a:rPr>
              <a:t>/</a:t>
            </a:r>
            <a:endParaRPr lang="uk-UA" sz="1500" dirty="0" smtClean="0"/>
          </a:p>
          <a:p>
            <a:r>
              <a:rPr lang="en-US" sz="1500" dirty="0">
                <a:hlinkClick r:id="rId4"/>
              </a:rPr>
              <a:t>https://</a:t>
            </a:r>
            <a:r>
              <a:rPr lang="en-US" sz="1500" dirty="0" smtClean="0">
                <a:hlinkClick r:id="rId4"/>
              </a:rPr>
              <a:t>sites.google.com</a:t>
            </a:r>
            <a:endParaRPr lang="uk-UA" sz="1500" dirty="0" smtClean="0"/>
          </a:p>
          <a:p>
            <a:r>
              <a:rPr lang="en-US" sz="1500" dirty="0">
                <a:hlinkClick r:id="rId5"/>
              </a:rPr>
              <a:t>http://</a:t>
            </a:r>
            <a:r>
              <a:rPr lang="en-US" sz="1500" dirty="0" smtClean="0">
                <a:hlinkClick r:id="rId5"/>
              </a:rPr>
              <a:t>cocteil.blogspot.com</a:t>
            </a:r>
            <a:endParaRPr lang="uk-UA" sz="1500" dirty="0" smtClean="0"/>
          </a:p>
          <a:p>
            <a:r>
              <a:rPr lang="en-US" sz="1500" dirty="0">
                <a:hlinkClick r:id="rId6"/>
              </a:rPr>
              <a:t>http://</a:t>
            </a:r>
            <a:r>
              <a:rPr lang="en-US" sz="1500" dirty="0" smtClean="0">
                <a:hlinkClick r:id="rId6"/>
              </a:rPr>
              <a:t>osvita.ua</a:t>
            </a:r>
            <a:endParaRPr lang="uk-UA" sz="1500" dirty="0" smtClean="0"/>
          </a:p>
          <a:p>
            <a:r>
              <a:rPr lang="en-US" sz="1500" dirty="0">
                <a:hlinkClick r:id="rId7"/>
              </a:rPr>
              <a:t>http://training.everrest.in.ua</a:t>
            </a:r>
            <a:endParaRPr lang="uk-UA" sz="1500" dirty="0" smtClean="0"/>
          </a:p>
          <a:p>
            <a:r>
              <a:rPr lang="uk-UA" sz="1400" dirty="0" smtClean="0"/>
              <a:t>Музика. 4 клас: Тематичне планування та розробки уроків/М. К. </a:t>
            </a:r>
            <a:r>
              <a:rPr lang="uk-UA" sz="1400" dirty="0" err="1" smtClean="0"/>
              <a:t>Яскулко</a:t>
            </a:r>
            <a:r>
              <a:rPr lang="uk-UA" sz="1400" dirty="0" smtClean="0"/>
              <a:t>. – Х.: «Ранок», 2010. – 144с.</a:t>
            </a:r>
            <a:endParaRPr lang="en-US" sz="1400" dirty="0" smtClean="0"/>
          </a:p>
          <a:p>
            <a:r>
              <a:rPr lang="uk-UA" sz="1400" dirty="0" smtClean="0"/>
              <a:t>Л. </a:t>
            </a:r>
            <a:r>
              <a:rPr lang="uk-UA" sz="1400" dirty="0" err="1" smtClean="0"/>
              <a:t>Аристова</a:t>
            </a:r>
            <a:r>
              <a:rPr lang="uk-UA" sz="1400" dirty="0" smtClean="0"/>
              <a:t>, В. Сергієнко. Музичне мистецтво: підручник для 3 </a:t>
            </a:r>
            <a:r>
              <a:rPr lang="uk-UA" sz="1400" dirty="0" err="1" smtClean="0"/>
              <a:t>кл.-</a:t>
            </a:r>
            <a:r>
              <a:rPr lang="uk-UA" sz="1400" dirty="0" smtClean="0"/>
              <a:t> К.:Видавничий дім «Освіта»,2013.-112с.</a:t>
            </a:r>
          </a:p>
          <a:p>
            <a:r>
              <a:rPr lang="uk-UA" sz="1400" dirty="0" smtClean="0"/>
              <a:t>Л. Масол, Л. </a:t>
            </a:r>
            <a:r>
              <a:rPr lang="uk-UA" sz="1400" dirty="0" err="1" smtClean="0"/>
              <a:t>Аристова</a:t>
            </a:r>
            <a:r>
              <a:rPr lang="uk-UA" sz="1400" dirty="0" smtClean="0"/>
              <a:t>. Музичне мистецтво: підручник для 5 класу. – Х.: </a:t>
            </a:r>
            <a:r>
              <a:rPr lang="uk-UA" sz="1400" dirty="0" err="1" smtClean="0"/>
              <a:t>Сиция</a:t>
            </a:r>
            <a:r>
              <a:rPr lang="uk-UA" sz="1400" dirty="0" smtClean="0"/>
              <a:t>, 2013. – 160с.</a:t>
            </a:r>
          </a:p>
          <a:p>
            <a:r>
              <a:rPr lang="uk-UA" sz="1400" dirty="0" smtClean="0"/>
              <a:t>Музичний керівник. </a:t>
            </a:r>
            <a:r>
              <a:rPr lang="uk-UA" sz="1400" dirty="0"/>
              <a:t>Щомісячний спеціалізований журнал для </a:t>
            </a:r>
            <a:r>
              <a:rPr lang="uk-UA" sz="1400" dirty="0" smtClean="0"/>
              <a:t>дитячого садка та початкової школи. К.:</a:t>
            </a:r>
            <a:r>
              <a:rPr lang="uk-UA" sz="1400" dirty="0"/>
              <a:t> ТОВ «</a:t>
            </a:r>
            <a:r>
              <a:rPr lang="uk-UA" sz="1400" dirty="0" err="1"/>
              <a:t>МЦФЕР-Україна</a:t>
            </a:r>
            <a:r>
              <a:rPr lang="uk-UA" sz="1400" dirty="0"/>
              <a:t>». </a:t>
            </a:r>
            <a:endParaRPr lang="uk-UA" sz="1400" dirty="0" smtClean="0"/>
          </a:p>
          <a:p>
            <a:r>
              <a:rPr lang="uk-UA" sz="1400" dirty="0" smtClean="0"/>
              <a:t>Уроки музичного мистецтва.3 клас: посібник для вчителя/ І. М. </a:t>
            </a:r>
            <a:r>
              <a:rPr lang="uk-UA" sz="1400" dirty="0" err="1" smtClean="0"/>
              <a:t>Досяк</a:t>
            </a:r>
            <a:r>
              <a:rPr lang="uk-UA" sz="1400" dirty="0" smtClean="0"/>
              <a:t>. – Тернопіль: Навчальна книга – Богдан, 2014. – 160 с.</a:t>
            </a:r>
          </a:p>
          <a:p>
            <a:r>
              <a:rPr lang="uk-UA" sz="1400" dirty="0" smtClean="0"/>
              <a:t>Учитель музичного мистецтва. Щомісячний спеціалізований журнал для загальноосвітніх навчальних закладів. К.: ТОВ «</a:t>
            </a:r>
            <a:r>
              <a:rPr lang="uk-UA" sz="1400" dirty="0" err="1" smtClean="0"/>
              <a:t>МЦФЕР-Україна</a:t>
            </a:r>
            <a:r>
              <a:rPr lang="uk-UA" sz="1400" dirty="0" smtClean="0"/>
              <a:t>».  -- 2015, №1-12.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688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</a:rPr>
              <a:t/>
            </a:r>
            <a:b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</a:rPr>
            </a:br>
            <a:r>
              <a:rPr lang="uk-U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</a:rPr>
              <a:t/>
            </a:r>
            <a:br>
              <a:rPr lang="uk-U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</a:rPr>
            </a:br>
            <a:r>
              <a:rPr lang="uk-UA" sz="40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Проблема</a:t>
            </a:r>
            <a:r>
              <a:rPr lang="uk-UA" sz="4000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  <a:t>, над якою я працюю:</a:t>
            </a:r>
            <a:br>
              <a:rPr lang="uk-UA" sz="4000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/>
              </a:rPr>
            </a:br>
            <a:endParaRPr lang="uk-UA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3200" b="1" i="1" dirty="0" smtClean="0">
                <a:solidFill>
                  <a:prstClr val="black"/>
                </a:solidFill>
                <a:latin typeface="Cambria"/>
              </a:rPr>
              <a:t>«Упровадження </a:t>
            </a:r>
            <a:r>
              <a:rPr lang="uk-UA" sz="3200" b="1" i="1" dirty="0">
                <a:solidFill>
                  <a:prstClr val="black"/>
                </a:solidFill>
                <a:latin typeface="Cambria"/>
              </a:rPr>
              <a:t>інноваційних технологій на сучасному уроці музичного мистецтва»</a:t>
            </a:r>
            <a:endParaRPr lang="uk-UA" sz="32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01" y="3251655"/>
            <a:ext cx="5046561" cy="290607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91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994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b="1" i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Актуальність проблеми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виховувати людяність,доброту, чуйність,високі почуття любові до рідного краю,національного мистецтва і культури ;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відчувати </a:t>
            </a:r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приналежність до світової культури;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формувати </a:t>
            </a:r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естетичні судження;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пробуджувати </a:t>
            </a:r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крізь мистецтво потребу у красі дій.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2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96254273"/>
              </p:ext>
            </p:extLst>
          </p:nvPr>
        </p:nvGraphicFramePr>
        <p:xfrm>
          <a:off x="1524000" y="1397000"/>
          <a:ext cx="6670876" cy="5038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61642" y="787606"/>
            <a:ext cx="745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7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Шляхи реалізації:</a:t>
            </a:r>
            <a:endParaRPr lang="uk-UA" sz="3200" b="1" dirty="0">
              <a:ln w="24500" cmpd="dbl">
                <a:noFill/>
                <a:prstDash val="solid"/>
                <a:miter lim="800000"/>
              </a:ln>
              <a:blipFill>
                <a:blip r:embed="rId7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4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0309" y="1410895"/>
            <a:ext cx="78707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Garamond"/>
              </a:rPr>
              <a:t>Забезпечення доступу </a:t>
            </a:r>
            <a:r>
              <a:rPr lang="uk-UA" sz="2000" b="1" i="1" dirty="0">
                <a:solidFill>
                  <a:prstClr val="black"/>
                </a:solidFill>
                <a:latin typeface="Garamond"/>
              </a:rPr>
              <a:t>до </a:t>
            </a:r>
            <a:r>
              <a:rPr lang="uk-UA" sz="2000" b="1" i="1" dirty="0" err="1">
                <a:solidFill>
                  <a:prstClr val="black"/>
                </a:solidFill>
                <a:latin typeface="Garamond"/>
              </a:rPr>
              <a:t>аудіо-</a:t>
            </a:r>
            <a:r>
              <a:rPr lang="uk-UA" sz="2000" b="1" i="1" dirty="0">
                <a:solidFill>
                  <a:prstClr val="black"/>
                </a:solidFill>
                <a:latin typeface="Garamond"/>
              </a:rPr>
              <a:t> та відеоінформації з будь-якої теми;</a:t>
            </a:r>
          </a:p>
          <a:p>
            <a:pPr lvl="0"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Garamond"/>
              </a:rPr>
              <a:t>Відкриття можливості </a:t>
            </a:r>
            <a:r>
              <a:rPr lang="uk-UA" sz="2000" b="1" i="1" dirty="0">
                <a:solidFill>
                  <a:prstClr val="black"/>
                </a:solidFill>
                <a:latin typeface="Garamond"/>
              </a:rPr>
              <a:t>загального та професійного розвитку учнів;</a:t>
            </a:r>
          </a:p>
          <a:p>
            <a:pPr lvl="0"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Garamond"/>
              </a:rPr>
              <a:t>Використання творчих, пошукових, особистісно-зорієнтованих форм </a:t>
            </a:r>
            <a:r>
              <a:rPr lang="uk-UA" sz="2000" b="1" i="1" dirty="0">
                <a:solidFill>
                  <a:prstClr val="black"/>
                </a:solidFill>
                <a:latin typeface="Garamond"/>
              </a:rPr>
              <a:t>навчання та виховання учнів</a:t>
            </a:r>
          </a:p>
          <a:p>
            <a:pPr lvl="0"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Garamond"/>
              </a:rPr>
              <a:t>Сприяння </a:t>
            </a:r>
            <a:r>
              <a:rPr lang="uk-UA" sz="2000" b="1" i="1" dirty="0">
                <a:solidFill>
                  <a:prstClr val="black"/>
                </a:solidFill>
                <a:latin typeface="Garamond"/>
              </a:rPr>
              <a:t>розвитку самостійності учнів;</a:t>
            </a:r>
          </a:p>
          <a:p>
            <a:pPr lvl="0"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Garamond"/>
              </a:rPr>
              <a:t>Збагачення методичних можливостей </a:t>
            </a:r>
            <a:r>
              <a:rPr lang="uk-UA" sz="2000" b="1" i="1" dirty="0">
                <a:solidFill>
                  <a:prstClr val="black"/>
                </a:solidFill>
                <a:latin typeface="Garamond"/>
              </a:rPr>
              <a:t>уроку;</a:t>
            </a:r>
          </a:p>
          <a:p>
            <a:pPr lvl="0"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Garamond"/>
              </a:rPr>
              <a:t>Полегшення </a:t>
            </a:r>
            <a:r>
              <a:rPr lang="uk-UA" sz="2000" b="1" i="1" dirty="0">
                <a:solidFill>
                  <a:prstClr val="black"/>
                </a:solidFill>
                <a:latin typeface="Garamond"/>
              </a:rPr>
              <a:t>сприймання матеріалу;</a:t>
            </a:r>
          </a:p>
          <a:p>
            <a:pPr lvl="0"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Garamond"/>
              </a:rPr>
              <a:t>Сприяння  здійсненню </a:t>
            </a:r>
            <a:r>
              <a:rPr lang="uk-UA" sz="2000" b="1" i="1" dirty="0">
                <a:solidFill>
                  <a:prstClr val="black"/>
                </a:solidFill>
                <a:latin typeface="Garamond"/>
              </a:rPr>
              <a:t>диференціації та індивідуалізації навчання;</a:t>
            </a:r>
          </a:p>
          <a:p>
            <a:pPr lvl="0"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Garamond"/>
              </a:rPr>
              <a:t>Посилення міжпредметних зв'язків.</a:t>
            </a:r>
            <a:endParaRPr lang="uk-UA" sz="2000" b="1" i="1" dirty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9944" y="703009"/>
            <a:ext cx="60676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Напрямки впровадження:</a:t>
            </a:r>
            <a:endParaRPr lang="ru-RU" sz="40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00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9754" y="955436"/>
            <a:ext cx="7886700" cy="1325563"/>
          </a:xfrm>
        </p:spPr>
        <p:txBody>
          <a:bodyPr/>
          <a:lstStyle/>
          <a:p>
            <a:pPr algn="ctr"/>
            <a:r>
              <a:rPr lang="uk-UA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Застосування інноваційних технологій</a:t>
            </a:r>
            <a:endParaRPr lang="ru-RU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78678537"/>
              </p:ext>
            </p:extLst>
          </p:nvPr>
        </p:nvGraphicFramePr>
        <p:xfrm>
          <a:off x="960700" y="2210765"/>
          <a:ext cx="6678591" cy="4305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21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718" y="51558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uk-UA" sz="32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sz="31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Вважаю актуальним впровадження в навчальний процес </a:t>
            </a:r>
            <a:r>
              <a:rPr lang="uk-UA" sz="3100" b="1" dirty="0" smtClean="0">
                <a:ln w="24500" cmpd="dbl">
                  <a:noFill/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проектних технологій</a:t>
            </a:r>
            <a:endParaRPr lang="uk-UA" sz="3100" b="1" dirty="0">
              <a:ln w="24500" cmpd="dbl">
                <a:noFill/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10824299"/>
              </p:ext>
            </p:extLst>
          </p:nvPr>
        </p:nvGraphicFramePr>
        <p:xfrm>
          <a:off x="879677" y="1817225"/>
          <a:ext cx="6504972" cy="4664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21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ороздки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877</TotalTime>
  <Words>953</Words>
  <Application>Microsoft Office PowerPoint</Application>
  <PresentationFormat>Экран (4:3)</PresentationFormat>
  <Paragraphs>134</Paragraphs>
  <Slides>39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ВІДДІЛ ОСВІТИ,МОЛОДІ І СПОРТУ БЕРЕЖАНСЬКОЇ МІСЬКОЇ РАДИ Бережанська загальноосвітня школа І-ІІІ ступенів №1 Учитель року – 2017</vt:lpstr>
      <vt:lpstr> Про себе </vt:lpstr>
      <vt:lpstr> Педагогічне кредо</vt:lpstr>
      <vt:lpstr>  Проблема, над якою я працюю: </vt:lpstr>
      <vt:lpstr>  Актуальність проблеми </vt:lpstr>
      <vt:lpstr>Презентация PowerPoint</vt:lpstr>
      <vt:lpstr>Презентация PowerPoint</vt:lpstr>
      <vt:lpstr>Застосування інноваційних технологій</vt:lpstr>
      <vt:lpstr> Вважаю актуальним впровадження в навчальний процес проектних технологій</vt:lpstr>
      <vt:lpstr>Презентация PowerPoint</vt:lpstr>
      <vt:lpstr>Презентация PowerPoint</vt:lpstr>
      <vt:lpstr> Головні інструменти ейдетики</vt:lpstr>
      <vt:lpstr> Я на своїх уроках використовую методику Карла Орфа</vt:lpstr>
      <vt:lpstr>Презентация PowerPoint</vt:lpstr>
      <vt:lpstr> Нетрадиційні музичні інструменти, виготовлені учнями (за методикою К. Орфа)</vt:lpstr>
      <vt:lpstr>Презентация PowerPoint</vt:lpstr>
      <vt:lpstr>Презентация PowerPoint</vt:lpstr>
      <vt:lpstr>Процес музикування</vt:lpstr>
      <vt:lpstr>Теорія Мюррея Шафера про синтез мистецтв</vt:lpstr>
      <vt:lpstr>Презентация PowerPoint</vt:lpstr>
      <vt:lpstr> Ця теорія у нас знайшла відображення у поєднанні музичного, образотворчого та хореографічного мистецтва</vt:lpstr>
      <vt:lpstr> Рівень музичної компетентності учнів  5-7 класів на кінець 2015-2016н.р</vt:lpstr>
      <vt:lpstr>Презентация PowerPoint</vt:lpstr>
      <vt:lpstr> Без музичного мистецтва є неможливим національно-патріотичне виховання</vt:lpstr>
      <vt:lpstr> Традиційним у нашій школі стало свято « Прощання з Колядою»</vt:lpstr>
      <vt:lpstr>Концерт як результат роботи</vt:lpstr>
      <vt:lpstr>Зайнятість учнів школи у гуртках</vt:lpstr>
      <vt:lpstr> У нашій школі працюють гуртки: ансамбль «Росинка» учнів початкових класів, хор учнів середньої школи. Ми беремо участь у різних пісенних конкурсах </vt:lpstr>
      <vt:lpstr>Презентация PowerPoint</vt:lpstr>
      <vt:lpstr>А який відпочинок без веселої пісні!</vt:lpstr>
      <vt:lpstr>Якщо любиш свою справу, то хочеш поділитися здобутками з колегами (семінар вчителів художньо естетичного циклу)</vt:lpstr>
      <vt:lpstr>Презентация PowerPoint</vt:lpstr>
      <vt:lpstr>Навчально-методичний комплект - аудіохрестоматія</vt:lpstr>
      <vt:lpstr> Методичні посібники</vt:lpstr>
      <vt:lpstr>Приємно, коли твою роботу гідно оцінюють</vt:lpstr>
      <vt:lpstr> У вільну хвилину</vt:lpstr>
      <vt:lpstr> Спасибі, Музико, за те, Що в смутку й радості - зі мною. За те, що чистою росою Джерельце б‘ється золоте</vt:lpstr>
      <vt:lpstr>Дякую за увагу!</vt:lpstr>
      <vt:lpstr>Використана література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Учень</cp:lastModifiedBy>
  <cp:revision>102</cp:revision>
  <dcterms:created xsi:type="dcterms:W3CDTF">2014-07-11T17:24:45Z</dcterms:created>
  <dcterms:modified xsi:type="dcterms:W3CDTF">2016-12-19T11:13:09Z</dcterms:modified>
</cp:coreProperties>
</file>