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sldIdLst>
    <p:sldId id="256" r:id="rId3"/>
    <p:sldId id="317" r:id="rId4"/>
    <p:sldId id="316" r:id="rId5"/>
    <p:sldId id="268" r:id="rId6"/>
    <p:sldId id="260" r:id="rId7"/>
    <p:sldId id="272" r:id="rId8"/>
    <p:sldId id="269" r:id="rId9"/>
    <p:sldId id="318" r:id="rId10"/>
    <p:sldId id="315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9" r:id="rId19"/>
    <p:sldId id="290" r:id="rId20"/>
    <p:sldId id="291" r:id="rId21"/>
    <p:sldId id="292" r:id="rId22"/>
    <p:sldId id="293" r:id="rId23"/>
    <p:sldId id="294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295" r:id="rId33"/>
    <p:sldId id="296" r:id="rId34"/>
    <p:sldId id="300" r:id="rId35"/>
    <p:sldId id="301" r:id="rId36"/>
    <p:sldId id="302" r:id="rId37"/>
    <p:sldId id="271" r:id="rId38"/>
    <p:sldId id="314" r:id="rId39"/>
    <p:sldId id="270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CE4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44;&#1080;&#1089;&#1082;%20&#1045;\&#1044;&#1054;&#1050;&#1059;&#1052;&#1045;&#1053;&#1058;&#1048;\&#1084;&#1077;&#1090;&#1086;&#1076;%20&#1088;&#1086;&#1073;&#1086;&#1090;&#1072;\&#1082;&#1086;&#1085;&#1082;&#1091;&#1088;&#1089;%20&#1074;&#1095;&#1080;&#1090;&#1077;&#1083;&#1100;%20&#1088;&#1086;&#1082;&#1091;2016\&#1050;&#1086;&#1085;&#1082;&#1091;&#1088;&#1089;\&#1073;&#1110;&#1085;&#1072;&#1088;&#1085;&#1080;&#1081;%20&#1091;&#1088;&#1086;&#1082;%20&#1091;%205%20&#1082;&#1083;&#1072;&#1089;&#1110;%20%20&#1057;&#1074;&#1103;&#1090;&#1086;%20&#1074;&#1077;&#1089;&#1085;&#1080;\&#1053;&#1072;%20&#1083;&#1110;&#1089;&#1086;&#1074;&#1110;&#1081;%20&#1075;&#1072;&#1083;&#1103;&#1074;&#1080;&#1085;&#1110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&#1044;&#1080;&#1089;&#1082;%20&#1045;\&#1044;&#1054;&#1050;&#1059;&#1052;&#1045;&#1053;&#1058;&#1048;\&#1084;&#1077;&#1090;&#1086;&#1076;%20&#1088;&#1086;&#1073;&#1086;&#1090;&#1072;\&#1082;&#1086;&#1085;&#1082;&#1091;&#1088;&#1089;%20&#1074;&#1095;&#1080;&#1090;&#1077;&#1083;&#1100;%20&#1088;&#1086;&#1082;&#1091;2016\&#1050;&#1086;&#1085;&#1082;&#1091;&#1088;&#1089;\&#1073;&#1110;&#1085;&#1072;&#1088;&#1085;&#1080;&#1081;%20&#1091;&#1088;&#1086;&#1082;%20&#1091;%205%20&#1082;&#1083;&#1072;&#1089;&#1110;%20%20&#1057;&#1074;&#1103;&#1090;&#1086;%20&#1074;&#1077;&#1089;&#1085;&#1080;\&#1042;&#1110;&#1074;&#1072;&#1083;&#1100;&#1076;&#1110;%20&#1042;&#1077;&#1089;&#1085;&#1072;.mp3" TargetMode="Externa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&#1044;&#1080;&#1089;&#1082;%20&#1045;\&#1044;&#1054;&#1050;&#1059;&#1052;&#1045;&#1053;&#1058;&#1048;\&#1084;&#1077;&#1090;&#1086;&#1076;%20&#1088;&#1086;&#1073;&#1086;&#1090;&#1072;\&#1082;&#1086;&#1085;&#1082;&#1091;&#1088;&#1089;%20&#1074;&#1095;&#1080;&#1090;&#1077;&#1083;&#1100;%20&#1088;&#1086;&#1082;&#1091;2016\&#1050;&#1086;&#1085;&#1082;&#1091;&#1088;&#1089;\&#1073;&#1110;&#1085;&#1072;&#1088;&#1085;&#1080;&#1081;%20&#1091;&#1088;&#1086;&#1082;%20&#1091;%205%20&#1082;&#1083;&#1072;&#1089;&#1110;%20%20&#1057;&#1074;&#1103;&#1090;&#1086;%20&#1074;&#1077;&#1089;&#1085;&#1080;\PChaykovs_kiy-Pori-roku-Kvten_(muzofon.com).mp3" TargetMode="Externa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44;&#1080;&#1089;&#1082;%20&#1045;\&#1044;&#1054;&#1050;&#1059;&#1052;&#1045;&#1053;&#1058;&#1048;\&#1084;&#1077;&#1090;&#1086;&#1076;%20&#1088;&#1086;&#1073;&#1086;&#1090;&#1072;\&#1082;&#1086;&#1085;&#1082;&#1091;&#1088;&#1089;%20&#1074;&#1095;&#1080;&#1090;&#1077;&#1083;&#1100;%20&#1088;&#1086;&#1082;&#1091;2016\&#1050;&#1086;&#1085;&#1082;&#1091;&#1088;&#1089;\&#1073;&#1110;&#1085;&#1072;&#1088;&#1085;&#1080;&#1081;%20&#1091;&#1088;&#1086;&#1082;%20&#1091;%205%20&#1082;&#1083;&#1072;&#1089;&#1110;%20%20&#1057;&#1074;&#1103;&#1090;&#1086;%20&#1074;&#1077;&#1089;&#1085;&#1080;\&#1042;&#1110;&#1074;&#1072;&#1083;&#1100;&#1076;&#1110;%20&#1042;&#1077;&#1089;&#1085;&#1072;.mp3" TargetMode="Externa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44;&#1080;&#1089;&#1082;%20&#1045;\&#1044;&#1054;&#1050;&#1059;&#1052;&#1045;&#1053;&#1058;&#1048;\&#1084;&#1077;&#1090;&#1086;&#1076;%20&#1088;&#1086;&#1073;&#1086;&#1090;&#1072;\&#1082;&#1086;&#1085;&#1082;&#1091;&#1088;&#1089;%20&#1074;&#1095;&#1080;&#1090;&#1077;&#1083;&#1100;%20&#1088;&#1086;&#1082;&#1091;2016\&#1050;&#1086;&#1085;&#1082;&#1091;&#1088;&#1089;\&#1073;&#1110;&#1085;&#1072;&#1088;&#1085;&#1080;&#1081;%20&#1091;&#1088;&#1086;&#1082;%20&#1091;%205%20&#1082;&#1083;&#1072;&#1089;&#1110;%20%20&#1057;&#1074;&#1103;&#1090;&#1086;%20&#1074;&#1077;&#1089;&#1085;&#1080;\&#1053;&#1072;%20&#1083;&#1110;&#1089;&#1086;&#1074;&#1110;&#1081;%20&#1075;&#1072;&#1083;&#1103;&#1074;&#1080;&#1085;&#1110;.mp3" TargetMode="External"/><Relationship Id="rId5" Type="http://schemas.openxmlformats.org/officeDocument/2006/relationships/image" Target="../media/image5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508762">
            <a:off x="571472" y="250030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8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СВЯТО ВЕСНИ</a:t>
            </a:r>
            <a:endParaRPr lang="ru-RU" sz="8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D:\Диск Е\малюнки\картки з нотами\0_95c20_2b85c533_-2-X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035046"/>
            <a:ext cx="2143140" cy="2521341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krask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66"/>
            <a:ext cx="2109787" cy="24479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28992" y="357166"/>
            <a:ext cx="380424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Тема уроку: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8" name="На лісовій галявині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7224" y="5929330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65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1785926"/>
            <a:ext cx="5000628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6309320"/>
            <a:ext cx="31570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200" b="1" dirty="0">
                <a:solidFill>
                  <a:srgbClr val="0000FF"/>
                </a:solidFill>
                <a:latin typeface="Arial" charset="0"/>
                <a:cs typeface="Arial" charset="0"/>
              </a:rPr>
              <a:t>Реалістичний пейзаж</a:t>
            </a:r>
            <a:endParaRPr lang="uk-UA" altLang="ru-RU" sz="10000" b="1" dirty="0">
              <a:solidFill>
                <a:srgbClr val="333399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47106" name="Picture 2" descr="http://az.lib.ru/img/m/minchenkow_j_d/text_0210/levitan_selfportrait_1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219575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429388" y="1428736"/>
            <a:ext cx="1826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 smtClean="0">
                <a:solidFill>
                  <a:srgbClr val="0000FF"/>
                </a:solidFill>
                <a:latin typeface="Arial Black" pitchFamily="34" charset="0"/>
              </a:rPr>
              <a:t>І. І.</a:t>
            </a:r>
            <a:endParaRPr lang="ru-RU" sz="72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00623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исунок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2"/>
          <a:stretch>
            <a:fillRect/>
          </a:stretch>
        </p:blipFill>
        <p:spPr bwMode="auto">
          <a:xfrm>
            <a:off x="107504" y="188913"/>
            <a:ext cx="8784976" cy="60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6023935"/>
            <a:ext cx="7992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5000" b="1" dirty="0">
                <a:solidFill>
                  <a:srgbClr val="FF0000"/>
                </a:solidFill>
                <a:latin typeface="Arial" charset="0"/>
                <a:cs typeface="Arial" charset="0"/>
              </a:rPr>
              <a:t>Березень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894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evitan_Birch%20gro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2"/>
            <a:ext cx="8713787" cy="568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0246" y="5877272"/>
            <a:ext cx="76631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5000" b="1" dirty="0">
                <a:solidFill>
                  <a:srgbClr val="FF0000"/>
                </a:solidFill>
                <a:latin typeface="Arial" charset="0"/>
                <a:cs typeface="Arial" charset="0"/>
              </a:rPr>
              <a:t>Березовий гай</a:t>
            </a:r>
          </a:p>
        </p:txBody>
      </p:sp>
    </p:spTree>
    <p:extLst>
      <p:ext uri="{BB962C8B-B14F-4D97-AF65-F5344CB8AC3E}">
        <p14:creationId xmlns:p14="http://schemas.microsoft.com/office/powerpoint/2010/main" xmlns="" val="1999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pring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01000" cy="59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044287"/>
            <a:ext cx="7272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5000" b="1" kern="0" dirty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Весна. Останній сніг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51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pring Flo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652275" y="5985164"/>
            <a:ext cx="80899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ru-RU" sz="5000" b="1" dirty="0">
                <a:solidFill>
                  <a:srgbClr val="FF0000"/>
                </a:solidFill>
                <a:latin typeface="Arial" charset="0"/>
              </a:rPr>
              <a:t>Весна. Велика вода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114853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24744"/>
            <a:ext cx="3891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С. І. Васильківський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4357694"/>
            <a:ext cx="324207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(1854-1917)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1986" name="Picture 2" descr="http://artsait.ru/art/v/vasilkovsky/img/1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85728"/>
            <a:ext cx="4762500" cy="630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3054968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15416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6093296"/>
            <a:ext cx="666596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Весна в </a:t>
            </a:r>
            <a:r>
              <a:rPr lang="uk-UA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україні</a:t>
            </a:r>
            <a:r>
              <a:rPr lang="uk-UA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(1883)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1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9190" y="1052736"/>
            <a:ext cx="403529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А.К.</a:t>
            </a:r>
          </a:p>
          <a:p>
            <a:pPr algn="ctr"/>
            <a:r>
              <a:rPr lang="uk-UA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Соврасов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2066" y="3861048"/>
            <a:ext cx="324435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(1830-1897)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22" name="Picture 2" descr="http://4.bp.blogspot.com/-XJtPPl3QpN8/UdJY_Kva_8I/AAAAAAAADeM/yoIWoFzFBX8/s572/sav+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4619625" cy="544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2894321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661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6093296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Граки прилетіли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93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048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5974733"/>
            <a:ext cx="850112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Рання весна. Берези біля річки.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2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http://img-fotki.yandex.ru/get/4132/39663434.31f/0_83f11_8b78db20_XL.jpeg.jpg"/>
          <p:cNvPicPr>
            <a:picLocks noChangeAspect="1" noChangeArrowheads="1"/>
          </p:cNvPicPr>
          <p:nvPr/>
        </p:nvPicPr>
        <p:blipFill>
          <a:blip r:embed="rId2" cstate="print"/>
          <a:srcRect l="12576" r="6250"/>
          <a:stretch>
            <a:fillRect/>
          </a:stretch>
        </p:blipFill>
        <p:spPr bwMode="auto">
          <a:xfrm>
            <a:off x="0" y="0"/>
            <a:ext cx="5072066" cy="3905244"/>
          </a:xfrm>
          <a:prstGeom prst="rect">
            <a:avLst/>
          </a:prstGeom>
          <a:noFill/>
        </p:spPr>
      </p:pic>
      <p:pic>
        <p:nvPicPr>
          <p:cNvPr id="62468" name="Picture 4" descr="http://99px.ru/sstorage/53/2011/02/image_53020211123638893741_m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76674"/>
            <a:ext cx="5072066" cy="2981326"/>
          </a:xfrm>
          <a:prstGeom prst="rect">
            <a:avLst/>
          </a:prstGeom>
          <a:noFill/>
        </p:spPr>
      </p:pic>
      <p:pic>
        <p:nvPicPr>
          <p:cNvPr id="62470" name="Picture 6" descr="http://img0.liveinternet.ru/images/attach/c/0/120/948/120948940_4248238_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-1"/>
            <a:ext cx="4071934" cy="686524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949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597702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Рання весна. Відлига.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3438" y="1196752"/>
            <a:ext cx="447541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В.М. </a:t>
            </a:r>
            <a:r>
              <a:rPr lang="uk-UA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Васнєцов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7818" y="3861048"/>
            <a:ext cx="303060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(1848-1926)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6626" name="Picture 2" descr="http://www.tonnel.ru/gzl/256557100_tonn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4071966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4783086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5949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5965901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пасовищі. Весна.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17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04" y="692696"/>
            <a:ext cx="400049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К.В.</a:t>
            </a:r>
          </a:p>
          <a:p>
            <a:pPr algn="ctr"/>
            <a:r>
              <a:rPr lang="uk-UA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Білокур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0760" y="4643446"/>
            <a:ext cx="281857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(1900-1961)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314" name="Picture 2" descr="http://www.uamodna.com/assets/articles/image/lfh57c5m/full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445770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0110837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1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602128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Ранньою весною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52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9190" y="1052736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І.І.</a:t>
            </a:r>
          </a:p>
          <a:p>
            <a:pPr algn="ctr"/>
            <a:r>
              <a:rPr lang="uk-UA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Шишкін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0694" y="3861048"/>
            <a:ext cx="310375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(1832-1898)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266" name="Picture 2" descr="http://www.artsait.ru/art/sh/shishkin/img/1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16960"/>
            <a:ext cx="4000528" cy="586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7011860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8052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5949280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Сосновий ліс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8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805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5805264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Березова </a:t>
            </a:r>
            <a:r>
              <a:rPr lang="uk-UA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роща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92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04" y="764704"/>
            <a:ext cx="360496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К.Ф.</a:t>
            </a:r>
          </a:p>
          <a:p>
            <a:pPr algn="ctr"/>
            <a:r>
              <a:rPr lang="uk-UA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Юон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3570" y="3501008"/>
            <a:ext cx="260083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(1875-1958)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4" name="Picture 2" descr="http://img1.liveinternet.ru/images/attach/b/4/103/888/103888643_1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762500" cy="529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535434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120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5667345"/>
            <a:ext cx="579664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Березневе сонце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36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Вправа </a:t>
            </a:r>
            <a:r>
              <a:rPr lang="uk-UA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“Доміно”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http://www.toypost.co.uk/blog/wp-content/uploads/2015/04/domino_tabl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928801"/>
            <a:ext cx="5857916" cy="4290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332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587727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Весняний сонячний день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84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434427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А.І.</a:t>
            </a:r>
          </a:p>
          <a:p>
            <a:pPr algn="ctr"/>
            <a:r>
              <a:rPr lang="uk-UA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Куїнджі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5786454"/>
            <a:ext cx="390610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(1841-1910)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4578" name="Picture 2" descr="http://clasicizm.com/images/2015/3/kuindj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000240"/>
            <a:ext cx="493056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382848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1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5988588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Рання весна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Вівальді Вес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01024" y="6215082"/>
            <a:ext cx="519114" cy="5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915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214290"/>
            <a:ext cx="600076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С.Ю.</a:t>
            </a:r>
          </a:p>
          <a:p>
            <a:pPr algn="ctr"/>
            <a:r>
              <a:rPr lang="uk-UA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Жуковський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3504" y="328612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(1873-1944)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9458" name="Picture 2" descr="http://www.artsait.ru/art/j/jukovsky/img/1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3143272" cy="4450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5347345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1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6021288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Рання весна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6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F:\2a8ae19f40cdc62a56ac8645ced547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-1"/>
            <a:ext cx="7272808" cy="67970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75248" y="5929330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uk-UA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ідсніжники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Chaykovs_kiy-Pori-roku-Kvten_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5805264"/>
            <a:ext cx="664840" cy="6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312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8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E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2217_html_m737217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85860"/>
            <a:ext cx="7910226" cy="53102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14290"/>
            <a:ext cx="5715040" cy="8412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РОБОТА В ГРУПАХ</a:t>
            </a:r>
            <a:endParaRPr lang="ru-RU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Вівальді Вес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5877272"/>
            <a:ext cx="664840" cy="664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Вправа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“Мікрофон”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500174"/>
            <a:ext cx="939653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4" algn="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sz="4400" b="1" i="0" u="none" strike="noStrik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Я  </a:t>
            </a:r>
            <a:r>
              <a:rPr kumimoji="0" lang="uk-UA" sz="4400" b="1" i="0" u="none" strike="noStrike" spc="300" normalizeH="0" baseline="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дізнала</a:t>
            </a:r>
            <a:r>
              <a:rPr kumimoji="0" lang="uk-UA" sz="4400" b="1" i="0" u="none" strike="noStrik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(в)ся …</a:t>
            </a:r>
          </a:p>
          <a:p>
            <a:pPr lvl="4" algn="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4400" b="1" i="0" u="none" strike="noStrike" spc="300" normalizeH="0" baseline="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4400" b="1" i="0" u="none" strike="noStrik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Я навчила(в)ся…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4400" b="1" i="0" u="none" strike="noStrike" spc="300" normalizeH="0" baseline="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4400" b="1" i="0" u="none" strike="noStrik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Мені найбільше</a:t>
            </a:r>
            <a:r>
              <a:rPr lang="uk-UA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400" b="1" i="0" u="none" strike="noStrik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запам’яталося…</a:t>
            </a:r>
            <a:endParaRPr kumimoji="0" lang="uk-UA" sz="4400" b="1" i="0" u="none" strike="noStrike" spc="300" normalizeH="0" baseline="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428868"/>
            <a:ext cx="6800840" cy="1214438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endParaRPr lang="ru-RU" sz="1600" b="1" cap="none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D:\Диск Е\малюнки\картки з нотами\0_95c20_2b85c533_-2-X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2143140" cy="2521341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krask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14290"/>
            <a:ext cx="2109787" cy="24479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2571744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ДЯКУЄМО ЗА УВАГУ!</a:t>
            </a:r>
          </a:p>
          <a:p>
            <a:endParaRPr lang="ru-RU" dirty="0"/>
          </a:p>
        </p:txBody>
      </p:sp>
      <p:pic>
        <p:nvPicPr>
          <p:cNvPr id="9" name="На лісовій галявині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72462" y="600076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7842" cy="841248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Зустріч весни</a:t>
            </a:r>
            <a:endParaRPr lang="ru-RU" sz="5400" dirty="0">
              <a:solidFill>
                <a:srgbClr val="0070C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074" name="Picture 2" descr="H:\урок про венсну\vesnyanka_220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4333875" cy="5657850"/>
          </a:xfrm>
          <a:prstGeom prst="rect">
            <a:avLst/>
          </a:prstGeom>
          <a:noFill/>
        </p:spPr>
      </p:pic>
      <p:pic>
        <p:nvPicPr>
          <p:cNvPr id="3075" name="Picture 3" descr="H:\урок про венсну\de64b946d2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7166"/>
            <a:ext cx="3752850" cy="5676900"/>
          </a:xfrm>
          <a:prstGeom prst="rect">
            <a:avLst/>
          </a:prstGeom>
          <a:noFill/>
        </p:spPr>
      </p:pic>
      <p:pic>
        <p:nvPicPr>
          <p:cNvPr id="35843" name="Picture 3" descr="C:\Documents and Settings\Admin\Рабочий стол\1428704100_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286124"/>
            <a:ext cx="3986218" cy="3321848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tRxBgx6yF_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0" decel="100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урок про венсну\33455867_583021462.jpg"/>
          <p:cNvPicPr>
            <a:picLocks noChangeAspect="1" noChangeArrowheads="1"/>
          </p:cNvPicPr>
          <p:nvPr/>
        </p:nvPicPr>
        <p:blipFill>
          <a:blip r:embed="rId2" cstate="print"/>
          <a:srcRect l="6071" t="4617" b="4618"/>
          <a:stretch>
            <a:fillRect/>
          </a:stretch>
        </p:blipFill>
        <p:spPr bwMode="auto">
          <a:xfrm>
            <a:off x="214282" y="214290"/>
            <a:ext cx="6262708" cy="5429288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290"/>
            <a:ext cx="428627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H:\урок про венсну\57630067_MihailBoskinHorovod1910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2425"/>
            <a:ext cx="7929618" cy="6372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урок про венсну\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7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64357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Ягілка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uk-U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магілка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, гаївка </a:t>
            </a:r>
            <a:r>
              <a:rPr lang="uk-U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гагілка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,</a:t>
            </a:r>
          </a:p>
          <a:p>
            <a:pPr algn="ctr"/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uk-U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галанівка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uk-U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риндзівка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Подоляночка</a:t>
            </a:r>
            <a:endParaRPr lang="ru-RU" dirty="0"/>
          </a:p>
        </p:txBody>
      </p:sp>
      <p:pic>
        <p:nvPicPr>
          <p:cNvPr id="5125" name="Picture 5" descr="F:\жнива\100506316_4437240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8650318" cy="4858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tatic.panoramio.com/photos/large/104429615.jpg"/>
          <p:cNvPicPr>
            <a:picLocks noChangeAspect="1" noChangeArrowheads="1"/>
          </p:cNvPicPr>
          <p:nvPr/>
        </p:nvPicPr>
        <p:blipFill>
          <a:blip r:embed="rId2" cstate="print"/>
          <a:srcRect t="14864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35835" y="1714488"/>
            <a:ext cx="7072330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Як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побачиш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: на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картині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ctr" fontAlgn="base"/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Намальована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хмарина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</a:t>
            </a:r>
          </a:p>
          <a:p>
            <a:pPr algn="ctr" fontAlgn="base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під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нею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квітне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гай,</a:t>
            </a:r>
          </a:p>
          <a:p>
            <a:pPr algn="ctr" fontAlgn="base"/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вирує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водограй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</a:t>
            </a:r>
          </a:p>
          <a:p>
            <a:pPr algn="ctr" fontAlgn="base"/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безмежне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море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синє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</a:t>
            </a:r>
          </a:p>
          <a:p>
            <a:pPr algn="ctr" fontAlgn="base"/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садок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вишневий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наш —</a:t>
            </a:r>
          </a:p>
          <a:p>
            <a:pPr algn="ctr" fontAlgn="base"/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Мусиш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знати,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картина</a:t>
            </a:r>
          </a:p>
          <a:p>
            <a:pPr algn="ctr" fontAlgn="base"/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Називається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...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5715016"/>
            <a:ext cx="32335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(Пейзаж).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Пейзаж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із 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франц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місцевість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6165304"/>
            <a:ext cx="1257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Статичний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00192" y="6237312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Динамічний</a:t>
            </a:r>
            <a:endParaRPr lang="ru-RU" dirty="0"/>
          </a:p>
        </p:txBody>
      </p:sp>
      <p:pic>
        <p:nvPicPr>
          <p:cNvPr id="1026" name="Picture 2" descr="F:\сонячний день.jpg"/>
          <p:cNvPicPr>
            <a:picLocks noChangeAspect="1" noChangeArrowheads="1"/>
          </p:cNvPicPr>
          <p:nvPr/>
        </p:nvPicPr>
        <p:blipFill>
          <a:blip r:embed="rId2" cstate="print"/>
          <a:srcRect l="5435" r="2174"/>
          <a:stretch>
            <a:fillRect/>
          </a:stretch>
        </p:blipFill>
        <p:spPr bwMode="auto">
          <a:xfrm>
            <a:off x="0" y="1340768"/>
            <a:ext cx="4896544" cy="3312368"/>
          </a:xfrm>
          <a:prstGeom prst="rect">
            <a:avLst/>
          </a:prstGeom>
          <a:noFill/>
        </p:spPr>
      </p:pic>
      <p:pic>
        <p:nvPicPr>
          <p:cNvPr id="1027" name="Picture 3" descr="F:\похмурий день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912" y="2924944"/>
            <a:ext cx="4294088" cy="31937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Words>198</Words>
  <Application>Microsoft Office PowerPoint</Application>
  <PresentationFormat>Экран (4:3)</PresentationFormat>
  <Paragraphs>69</Paragraphs>
  <Slides>38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Тема Office</vt:lpstr>
      <vt:lpstr>Поток</vt:lpstr>
      <vt:lpstr>СВЯТО ВЕСНИ</vt:lpstr>
      <vt:lpstr>Слайд 2</vt:lpstr>
      <vt:lpstr>Вправа “Доміно”</vt:lpstr>
      <vt:lpstr>Зустріч весни</vt:lpstr>
      <vt:lpstr>Слайд 5</vt:lpstr>
      <vt:lpstr>Слайд 6</vt:lpstr>
      <vt:lpstr>Подоляночка</vt:lpstr>
      <vt:lpstr>Слайд 8</vt:lpstr>
      <vt:lpstr>Пейзаж – із франц. місцевість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РОБОТА В ГРУПАХ</vt:lpstr>
      <vt:lpstr>Вправа “Мікрофон”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Пісня – душа народу </dc:title>
  <dc:creator>User</dc:creator>
  <cp:lastModifiedBy>Яна</cp:lastModifiedBy>
  <cp:revision>70</cp:revision>
  <dcterms:created xsi:type="dcterms:W3CDTF">2014-07-23T11:16:10Z</dcterms:created>
  <dcterms:modified xsi:type="dcterms:W3CDTF">2016-11-26T19:38:03Z</dcterms:modified>
</cp:coreProperties>
</file>