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71" r:id="rId6"/>
    <p:sldId id="262" r:id="rId7"/>
    <p:sldId id="266" r:id="rId8"/>
    <p:sldId id="267" r:id="rId9"/>
    <p:sldId id="263" r:id="rId10"/>
    <p:sldId id="264" r:id="rId11"/>
    <p:sldId id="268" r:id="rId12"/>
    <p:sldId id="265" r:id="rId13"/>
    <p:sldId id="269" r:id="rId14"/>
    <p:sldId id="270" r:id="rId15"/>
    <p:sldId id="272" r:id="rId16"/>
    <p:sldId id="274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F5B098-2086-40AC-800B-7CCFB73E76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F30FFAC-F3ED-4574-A832-9EAB436D1F89}">
      <dgm:prSet custT="1"/>
      <dgm:spPr/>
      <dgm:t>
        <a:bodyPr/>
        <a:lstStyle/>
        <a:p>
          <a:pPr algn="ctr" rtl="0"/>
          <a:r>
            <a:rPr lang="uk-UA" sz="4800" b="1" dirty="0" smtClean="0"/>
            <a:t>Народні танці</a:t>
          </a:r>
          <a:r>
            <a:rPr lang="uk-UA" sz="3900" b="1" dirty="0" smtClean="0"/>
            <a:t/>
          </a:r>
          <a:br>
            <a:rPr lang="uk-UA" sz="3900" b="1" dirty="0" smtClean="0"/>
          </a:br>
          <a:endParaRPr lang="ru-RU" sz="3900" b="1" dirty="0"/>
        </a:p>
      </dgm:t>
    </dgm:pt>
    <dgm:pt modelId="{9624A67E-5693-45F5-909F-1100DD31E28E}" type="parTrans" cxnId="{5D5B1610-5FD8-4ED5-9A70-F83FC662DE28}">
      <dgm:prSet/>
      <dgm:spPr/>
      <dgm:t>
        <a:bodyPr/>
        <a:lstStyle/>
        <a:p>
          <a:endParaRPr lang="ru-RU"/>
        </a:p>
      </dgm:t>
    </dgm:pt>
    <dgm:pt modelId="{7071468B-768A-4594-9378-D95F9995F9BB}" type="sibTrans" cxnId="{5D5B1610-5FD8-4ED5-9A70-F83FC662DE28}">
      <dgm:prSet/>
      <dgm:spPr/>
      <dgm:t>
        <a:bodyPr/>
        <a:lstStyle/>
        <a:p>
          <a:endParaRPr lang="ru-RU"/>
        </a:p>
      </dgm:t>
    </dgm:pt>
    <dgm:pt modelId="{C80E0F57-4879-4C2D-B204-BC87AA8F353C}" type="pres">
      <dgm:prSet presAssocID="{A4F5B098-2086-40AC-800B-7CCFB73E766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DF18F5-1FD8-4DC6-8762-FB1C70CF7783}" type="pres">
      <dgm:prSet presAssocID="{0F30FFAC-F3ED-4574-A832-9EAB436D1F89}" presName="parentText" presStyleLbl="node1" presStyleIdx="0" presStyleCnt="1" custLinFactNeighborX="-2222" custLinFactNeighborY="-11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5B1610-5FD8-4ED5-9A70-F83FC662DE28}" srcId="{A4F5B098-2086-40AC-800B-7CCFB73E7664}" destId="{0F30FFAC-F3ED-4574-A832-9EAB436D1F89}" srcOrd="0" destOrd="0" parTransId="{9624A67E-5693-45F5-909F-1100DD31E28E}" sibTransId="{7071468B-768A-4594-9378-D95F9995F9BB}"/>
    <dgm:cxn modelId="{F72FC151-BE01-4522-8EAB-C1DBE53B9F29}" type="presOf" srcId="{0F30FFAC-F3ED-4574-A832-9EAB436D1F89}" destId="{B1DF18F5-1FD8-4DC6-8762-FB1C70CF7783}" srcOrd="0" destOrd="0" presId="urn:microsoft.com/office/officeart/2005/8/layout/vList2"/>
    <dgm:cxn modelId="{ACDB3437-0ACA-4885-AB86-3ACB2F352E73}" type="presOf" srcId="{A4F5B098-2086-40AC-800B-7CCFB73E7664}" destId="{C80E0F57-4879-4C2D-B204-BC87AA8F353C}" srcOrd="0" destOrd="0" presId="urn:microsoft.com/office/officeart/2005/8/layout/vList2"/>
    <dgm:cxn modelId="{3E153C46-A4CB-44BB-8468-5099A78644BA}" type="presParOf" srcId="{C80E0F57-4879-4C2D-B204-BC87AA8F353C}" destId="{B1DF18F5-1FD8-4DC6-8762-FB1C70CF77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DF18F5-1FD8-4DC6-8762-FB1C70CF7783}">
      <dsp:nvSpPr>
        <dsp:cNvPr id="0" name=""/>
        <dsp:cNvSpPr/>
      </dsp:nvSpPr>
      <dsp:spPr>
        <a:xfrm>
          <a:off x="0" y="372423"/>
          <a:ext cx="6429420" cy="1787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b="1" kern="1200" dirty="0" smtClean="0"/>
            <a:t>Народні танці</a:t>
          </a:r>
          <a:r>
            <a:rPr lang="uk-UA" sz="3900" b="1" kern="1200" dirty="0" smtClean="0"/>
            <a:t/>
          </a:r>
          <a:br>
            <a:rPr lang="uk-UA" sz="3900" b="1" kern="1200" dirty="0" smtClean="0"/>
          </a:br>
          <a:endParaRPr lang="ru-RU" sz="3900" b="1" kern="1200" dirty="0"/>
        </a:p>
      </dsp:txBody>
      <dsp:txXfrm>
        <a:off x="0" y="372423"/>
        <a:ext cx="6429420" cy="1787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81672A-3DE5-40D1-AB92-E02376476EC4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0797CD-FF3A-4DA8-B40D-6134B190B9E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44;&#1080;&#1089;&#1082;%20&#1045;\&#1044;&#1054;&#1050;&#1059;&#1052;&#1045;&#1053;&#1058;&#1048;\&#1084;&#1077;&#1090;&#1086;&#1076;%20&#1088;&#1086;&#1073;&#1086;&#1090;&#1072;\&#1082;&#1086;&#1085;&#1082;&#1091;&#1088;&#1089;%20&#1074;&#1095;&#1080;&#1090;&#1077;&#1083;&#1100;%20&#1088;&#1086;&#1082;&#1091;2016\&#1050;&#1086;&#1085;&#1082;&#1091;&#1088;&#1089;\&#1053;&#1072;&#1088;&#1086;&#1076;&#1085;&#1110;%20&#1090;&#1072;&#1085;&#1094;&#1110;\45.&#1060;&#1088;&#1072;&#1085;&#1094;&#1091;&#1079;&#1100;&#1082;&#1072;%20&#1085;&#1072;&#1088;&#1086;&#1076;&#1085;&#1072;%20&#1087;&#1110;&#1089;&#1085;&#1103;%20&#1058;&#1072;&#1085;&#1077;&#1094;%20&#1084;&#1072;&#1083;&#1077;&#1085;&#1100;&#1082;&#1080;&#1093;%20&#1091;&#1090;&#1103;&#1090;+.mp3" TargetMode="Externa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44;&#1080;&#1089;&#1082;%20&#1045;\&#1044;&#1054;&#1050;&#1059;&#1052;&#1045;&#1053;&#1058;&#1048;\&#1084;&#1077;&#1090;&#1086;&#1076;%20&#1088;&#1086;&#1073;&#1086;&#1090;&#1072;\&#1082;&#1086;&#1085;&#1082;&#1091;&#1088;&#1089;%20&#1074;&#1095;&#1080;&#1090;&#1077;&#1083;&#1100;%20&#1088;&#1086;&#1082;&#1091;2016\&#1050;&#1086;&#1085;&#1082;&#1091;&#1088;&#1089;\&#1053;&#1072;&#1088;&#1086;&#1076;&#1085;&#1110;%20&#1090;&#1072;&#1085;&#1094;&#1110;\&#1074;&#1072;&#1083;&#1100;&#1089;.mp3" TargetMode="Externa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285852" y="2214554"/>
          <a:ext cx="6429420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786058"/>
            <a:ext cx="7854696" cy="1752600"/>
          </a:xfrm>
        </p:spPr>
        <p:txBody>
          <a:bodyPr/>
          <a:lstStyle/>
          <a:p>
            <a:pPr algn="ctr"/>
            <a:endParaRPr lang="uk-UA" sz="4000" dirty="0" smtClean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1285860"/>
            <a:ext cx="3031599" cy="1323439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none">
            <a:spAutoFit/>
          </a:bodyPr>
          <a:lstStyle/>
          <a:p>
            <a:pPr algn="ctr"/>
            <a:r>
              <a:rPr lang="uk-UA" sz="8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ТЕМА</a:t>
            </a:r>
            <a:endParaRPr lang="ru-RU" sz="80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5500694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857224" y="192880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857356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500826" y="314324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643834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0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000364" y="178592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929322" y="2357430"/>
            <a:ext cx="7858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2143116"/>
            <a:ext cx="511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Е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3143248"/>
            <a:ext cx="5293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071678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Л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29454" y="3500438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Н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143900" y="3214686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Г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000372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4143372" y="278605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4572000" y="3000372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 descr="C:\Documents and Settings\Admin\Рабочий стол\танець\кубики2.png"/>
          <p:cNvPicPr/>
          <p:nvPr/>
        </p:nvPicPr>
        <p:blipFill>
          <a:blip r:embed="rId3" cstate="print"/>
          <a:srcRect l="7743" t="11181" r="49505" b="81732"/>
          <a:stretch>
            <a:fillRect/>
          </a:stretch>
        </p:blipFill>
        <p:spPr bwMode="auto">
          <a:xfrm>
            <a:off x="1357290" y="4643446"/>
            <a:ext cx="6429420" cy="135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/>
        </p:nvSpPr>
        <p:spPr>
          <a:xfrm>
            <a:off x="1643042" y="5072074"/>
            <a:ext cx="72152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Л   Е   З    Г   И  Н   К   А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5072066" y="221455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42910" y="214311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000232" y="2714620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28651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643306" y="185736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500694" y="2428868"/>
            <a:ext cx="5453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Д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2357430"/>
            <a:ext cx="5645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Ш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28860" y="2928934"/>
            <a:ext cx="6737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200024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285992"/>
            <a:ext cx="5341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Ч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А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r="6268" b="66299"/>
          <a:stretch>
            <a:fillRect/>
          </a:stretch>
        </p:blipFill>
        <p:spPr bwMode="auto">
          <a:xfrm>
            <a:off x="1428728" y="4929198"/>
            <a:ext cx="5000660" cy="1066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1571604" y="5072074"/>
            <a:ext cx="51440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Ч   А   Р    Д    А   Ш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5072066" y="221455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8585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571736" y="242886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28651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278605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86182" y="171448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500694" y="2428868"/>
            <a:ext cx="4908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В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2285992"/>
            <a:ext cx="63831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О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2643182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200024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Д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285992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Х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000372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b="66299"/>
          <a:stretch>
            <a:fillRect/>
          </a:stretch>
        </p:blipFill>
        <p:spPr bwMode="auto">
          <a:xfrm>
            <a:off x="1214414" y="4714884"/>
            <a:ext cx="7286676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285852" y="4929198"/>
            <a:ext cx="714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Х     О    Р     О    В     О    Д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5072066" y="221455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42910" y="214311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000232" y="2714620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28651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643306" y="185736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500694" y="2428868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2357430"/>
            <a:ext cx="5645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О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28860" y="2928934"/>
            <a:ext cx="6737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Е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200024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Л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285992"/>
            <a:ext cx="494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Б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r="6268" b="66299"/>
          <a:stretch>
            <a:fillRect/>
          </a:stretch>
        </p:blipFill>
        <p:spPr bwMode="auto">
          <a:xfrm>
            <a:off x="1428728" y="4929198"/>
            <a:ext cx="5000660" cy="1066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1571604" y="5072074"/>
            <a:ext cx="51440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Б    О    Л   Е   Р   О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5720" y="1785926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БУЛЬБА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1538" y="2428868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ЛЕЗГІНКА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596" y="3000372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КАДРИЛЬ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71538" y="1214422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ГОПАК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142976" y="3500438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ЧАРДАШ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00034" y="4143380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aseline="0" dirty="0" smtClean="0">
                <a:latin typeface="Times New Roman" pitchFamily="18" charset="0"/>
                <a:cs typeface="Times New Roman" pitchFamily="18" charset="0"/>
              </a:rPr>
              <a:t>ФЛАМЕНКО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714876" y="1214422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білоруський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 rot="10800000" flipV="1">
            <a:off x="4572000" y="1785926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929190" y="2428868"/>
            <a:ext cx="21431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російський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714876" y="3071810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грузинський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572000" y="3643314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угорський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4714876" y="4071942"/>
            <a:ext cx="2285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іспанський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57166"/>
            <a:ext cx="61436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0070C0"/>
                </a:solidFill>
              </a:rPr>
              <a:t>«Фестиваль танцю»</a:t>
            </a:r>
            <a:endParaRPr lang="ru-RU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C 0.02465 -0.03125 0.06701 -0.01296 0.09843 -2.22222E-6 C 0.10625 0.00717 0.10816 0.00949 0.11007 0.02222 C 0.10903 0.03264 0.11007 0.04398 0.10677 0.05347 C 0.10555 0.05694 0.10121 0.05509 0.09843 0.05555 C 0.0934 0.05648 0.08837 0.05717 0.08333 0.05787 C 0.07951 0.05648 0.07517 0.05625 0.0717 0.05347 C 0.06562 0.04838 0.07291 0.025 0.07847 0.02014 C 0.08993 0.01018 0.10225 0.00787 0.1151 0.00231 C 0.14149 0.00463 0.13889 -0.00232 0.15 0.01782 C 0.15225 0.02662 0.15382 0.03518 0.15503 0.04444 C 0.15399 0.05116 0.15451 0.05879 0.15173 0.06458 C 0.15017 0.06805 0.14635 0.06875 0.1434 0.06898 C 0.12066 0.07106 0.09774 0.0706 0.075 0.07129 C 0.00503 0.08611 -0.07778 0.07129 -0.14167 0.07129 " pathEditMode="relative" ptsTypes="ffffffffffffffA">
                                      <p:cBhvr>
                                        <p:cTn id="6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3.7037E-6 C 0.01303 0.00416 0.01355 0.01527 0.02501 0.02222 C 0.03681 0.02939 0.04931 0.03032 0.06164 0.03541 C 0.08716 0.03055 0.09028 0.03796 0.09341 0.00648 C 0.09167 -0.00093 0.09133 -0.00903 0.08837 -0.01574 C 0.08143 -0.03195 0.05053 -0.03774 0.03837 -0.04237 C 0.02188 -0.04074 0.01667 -0.04028 0.00331 -0.03565 C -0.0085 -0.025 -0.00381 -0.03056 -0.01163 -0.02014 C -0.01527 -0.00579 -0.01944 -0.00255 -0.01492 0.01551 C -0.01423 0.01851 -0.01163 0.0199 -0.01006 0.02222 C -0.00312 0.0331 -0.00294 0.02847 0.0066 0.03541 C 0.01754 0.04351 0.01459 0.0456 0.02831 0.04884 C 0.04532 0.05787 0.06268 0.06342 0.08004 0.07106 C 0.14949 0.06689 0.14133 0.08032 0.18004 0.04652 C 0.19046 0.02569 0.19671 0.00254 0.20001 -0.02223 C 0.19897 -0.05186 0.19862 -0.08149 0.19671 -0.11112 C 0.19601 -0.12153 0.18872 -0.14144 0.1816 -0.14445 C 0.17414 -0.15162 0.16407 -0.15533 0.15504 -0.15787 C 0.15278 -0.15926 0.15053 -0.16088 0.14827 -0.16227 C 0.14272 -0.16551 0.1316 -0.1713 0.1316 -0.1713 C 0.11667 -0.17061 0.10157 -0.17014 0.08664 -0.16899 C 0.079 -0.16829 0.07223 -0.16436 0.06494 -0.16227 C 0.05487 -0.15926 0.04497 -0.15672 0.03508 -0.15348 C 0.02483 -0.15024 0.03525 -0.15255 0.02501 -0.14676 C 0.01008 -0.1382 -0.00902 -0.13403 -0.02499 -0.13125 C -0.03038 -0.12871 -0.03454 -0.12477 -0.03992 -0.12223 C -0.04114 -0.12084 -0.04201 -0.11899 -0.0434 -0.11783 C -0.04548 -0.11598 -0.04808 -0.11551 -0.04999 -0.11343 C -0.05763 -0.10487 -0.05173 -0.1051 -0.06006 -0.1 C -0.07551 -0.09074 -0.09669 -0.08889 -0.11336 -0.08889 " pathEditMode="relative" ptsTypes="fffffffffffffffffffffffffffffA">
                                      <p:cBhvr>
                                        <p:cTn id="1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3.7037E-7 C -0.00485 0.00995 -0.00277 0.00949 8.33333E-6 0.01991 C -0.00416 0.02847 -0.00937 0.03912 -0.01666 0.04213 C -0.02951 0.04074 -0.0427 0.04213 -0.05503 0.03773 C -0.06145 0.03542 -0.0644 0.025 -0.06996 0.01991 C -0.06944 0.01181 -0.07014 0.00347 -0.06841 -0.0044 C -0.06788 -0.00694 -0.06511 -0.00764 -0.06336 -0.0088 C -0.0585 -0.01204 -0.05347 -0.01551 -0.04826 -0.01782 C -0.04496 -0.01713 -0.04131 -0.01782 -0.03836 -0.01551 C -0.0368 -0.01435 -0.03645 -0.01111 -0.03663 -0.0088 C -0.03767 0.0081 -0.04166 0.01782 -0.05173 0.02662 C -0.05729 0.03773 -0.06423 0.0375 -0.07327 0.04005 C -0.12291 0.03403 -0.10294 0.04699 -0.11996 0.01343 C -0.11892 0.00602 -0.11944 0.00093 -0.11492 -0.0044 C -0.11197 -0.00787 -0.10503 -0.01343 -0.10503 -0.01343 C -0.08697 -0.00718 -0.09149 0.00556 -0.09669 0.03333 C -0.09844 0.04236 -0.11441 0.04491 -0.11996 0.04676 C -0.14374 0.04282 -0.14914 0.0463 -0.16164 0.02454 C -0.16476 0.01273 -0.16233 0.01991 -0.16997 0.0044 C -0.17275 -0.00116 -0.17674 -0.01343 -0.17674 -0.01343 C -0.17535 -0.05185 -0.17466 -0.06181 -0.16997 -0.09329 C -0.16841 -0.1037 -0.16841 -0.10949 -0.16164 -0.11551 C -0.15417 -0.11412 -0.14532 -0.11343 -0.13837 -0.1088 C -0.12742 -0.10139 -0.13992 -0.10648 -0.12674 -0.10231 C -0.12118 -0.09722 -0.12379 -0.09769 -0.11996 -0.09769 " pathEditMode="relative" ptsTypes="ffffffffffffffffffffffffA">
                                      <p:cBhvr>
                                        <p:cTn id="14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8.67362E-19 C -0.01303 -0.00532 -0.02536 -0.01111 -0.03838 -0.01551 C -0.08404 -0.01342 -0.08056 -0.02037 -0.10834 -0.0044 C -0.11008 -0.00208 -0.11181 -0.00023 -0.11338 0.00232 C -0.11633 0.00718 -0.12171 0.01783 -0.12171 0.01783 C -0.12709 0.04098 -0.12327 0.04607 -0.11164 0.05787 C -0.10452 0.07662 -0.09081 0.08148 -0.07657 0.08681 C -0.06997 0.08935 -0.06147 0.09213 -0.05504 0.0956 C -0.05279 0.09699 -0.0507 0.09931 -0.04827 0.1 C -0.04115 0.10162 -0.03386 0.10162 -0.02657 0.10232 C -0.0106 0.10602 0.00555 0.10625 0.02169 0.10903 C 0.0302 0.10463 0.03714 0.09769 0.04339 0.08889 C 0.04374 0.0875 0.04878 0.07199 0.04843 0.06898 C 0.04756 0.06204 0.04617 0.05486 0.04339 0.04908 C 0.04149 0.04514 0.02569 0.04028 0.02499 0.04005 C 0.01388 0.03473 0.00294 0.0294 -0.00834 0.02454 C -0.01806 0.0257 -0.029 0.02315 -0.03664 0.03334 C -0.03942 0.03704 -0.04324 0.04676 -0.04324 0.04676 C -0.04063 0.06574 -0.0415 0.07824 -0.02657 0.08449 C -0.00122 0.11042 0.0236 0.12315 0.05503 0.12685 C 0.06961 0.13334 0.06649 0.13403 0.08662 0.12685 C 0.08819 0.12639 0.08871 0.12315 0.0901 0.12223 C 0.09218 0.12084 0.09444 0.12084 0.09669 0.12014 C 0.10746 0.11088 0.12395 0.10718 0.13662 0.10232 C 0.13784 0.10093 0.13871 0.09908 0.1401 0.09792 C 0.14149 0.09676 0.14357 0.09699 0.14496 0.0956 C 0.14687 0.09352 0.15103 0.08264 0.15173 0.0801 C 0.15294 0.0757 0.15381 0.07107 0.15503 0.06667 C 0.15555 0.06459 0.15676 0.06019 0.15676 0.06019 C 0.1585 0.04236 0.16145 0.01528 0.14999 0.00232 C 0.14548 -0.00277 0.13524 -0.00625 0.13003 -0.00879 C 0.08975 -0.02893 0.03489 -0.0206 -0.00157 -0.02222 C -0.01824 -0.02152 -0.0349 -0.02152 -0.05157 -0.0199 C -0.06667 -0.01828 -0.06459 -0.02037 -0.06997 -0.01319 " pathEditMode="relative" ptsTypes="fffffffffffffffffffffffffffffffffA">
                                      <p:cBhvr>
                                        <p:cTn id="18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7 C 0.01094 0.01389 -0.00139 0.04375 0.01667 0.05324 C 0.01979 0.05486 0.02344 0.05486 0.02674 0.05556 C 0.03629 0.06111 0.04531 0.06435 0.05504 0.06898 C 0.06389 0.06736 0.07326 0.06829 0.08177 0.06435 C 0.09323 0.05926 0.09531 0.03426 0.09844 0.02222 C 0.09531 0.00139 0.09826 -0.00208 0.08507 -0.00671 C 0.075 -0.00602 0.06476 -0.00787 0.05504 -0.0044 C 0.05156 -0.00324 0.05087 0.00347 0.04844 0.00671 C 0.04653 0.00926 0.04392 0.01111 0.04167 0.01343 C 0.04219 0.02384 0.04115 0.03449 0.0434 0.04444 C 0.0441 0.04769 0.04774 0.04769 0.05 0.04884 C 0.0533 0.05046 0.06007 0.05324 0.06007 0.05324 C 0.09045 0.05208 0.17795 0.08102 0.20677 0.02222 C 0.20972 0.00926 0.20434 -0.00046 0.19514 -0.0044 C 0.16424 -0.04352 0.05451 -0.00185 -2.77778E-6 0.0044 C -0.02066 0.01019 -0.04236 0.01366 -0.06319 0.01551 C -0.07396 0.02917 -0.06667 0.01782 -0.06667 0.05995 " pathEditMode="relative" ptsTypes="fffffffffffffffffA">
                                      <p:cBhvr>
                                        <p:cTn id="22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C -0.02152 -0.01204 -0.02239 -0.01111 -0.04826 -0.0088 C -0.05329 -0.00208 -0.05434 0.00347 -0.05833 0.01111 C -0.06145 0.02917 -0.06562 0.0375 -0.05989 0.06018 C -0.05816 0.06736 -0.0427 0.06852 -0.03993 0.06898 C -0.02326 0.06759 -0.00659 0.06713 0.01007 0.06458 C 0.01424 0.06389 0.01771 0.05995 0.02171 0.05787 C 0.04028 0.04861 0.05868 0.03333 0.07014 0.01111 C 0.06546 -0.01273 0.06893 -0.00417 0.05504 -0.0132 C 0.03559 -0.01158 0.029 -0.01412 0.01667 0.00231 C 0.01719 0.01042 0.01702 0.01875 0.01841 0.02685 C 0.01875 0.0294 0.02084 0.03102 0.02171 0.03333 C 0.02309 0.0368 0.02344 0.04097 0.025 0.04444 C 0.03264 0.06204 0.05625 0.06852 0.07014 0.07129 C 0.10157 0.08472 0.05035 0.0618 0.07848 0.07778 C 0.08768 0.0831 0.09827 0.08148 0.10834 0.08241 C 0.17101 0.08889 0.08907 0.08009 0.15174 0.0868 C 0.17327 0.0831 0.17136 0.08634 0.18507 0.07778 C 0.18959 0.075 0.19844 0.06898 0.19844 0.06898 C 0.20747 0.05694 0.20695 0.05139 0.21007 0.03565 C 0.20903 0.02754 0.20886 0.01898 0.20677 0.01111 C 0.2033 -0.00162 0.17778 -0.00301 0.17171 -0.0044 C 0.14219 -0.00278 0.12552 -0.01435 0.11337 0.01782 C 0.11476 0.03287 0.11737 0.05879 0.13004 0.06458 C 0.1441 0.07847 0.129 0.06551 0.14514 0.07338 C 0.15643 0.07893 0.16268 0.08426 0.175 0.0868 C 0.20556 0.08333 0.20782 0.08403 0.23004 0.07569 C 0.23559 0.07083 0.23889 0.06504 0.24514 0.06227 C 0.25521 0.05185 0.24914 0.05879 0.26007 0.04444 C 0.26181 0.04236 0.26511 0.03796 0.26511 0.03796 C 0.26407 0.03055 0.26355 0.02292 0.26181 0.01574 C 0.25973 0.00787 0.24879 -0.00139 0.24341 -0.0044 C 0.22743 -0.01343 0.21216 -0.0169 0.19514 -0.02222 C 0.15452 -0.0206 0.14202 -0.01783 0.10834 -0.0132 C 0.08664 -0.00625 0.04167 -0.0088 0.04167 -0.0088 " pathEditMode="relative" ptsTypes="ffffffffffffffffffffffffffffffffffA">
                                      <p:cBhvr>
                                        <p:cTn id="26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3" cstate="print"/>
          <a:srcRect b="20224"/>
          <a:stretch>
            <a:fillRect/>
          </a:stretch>
        </p:blipFill>
        <p:spPr bwMode="auto">
          <a:xfrm>
            <a:off x="285720" y="428604"/>
            <a:ext cx="342902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400050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700" i="1" dirty="0" smtClean="0">
                <a:latin typeface="Comic Sans MS" pitchFamily="66" charset="0"/>
              </a:rPr>
              <a:t>Французька</a:t>
            </a:r>
            <a:r>
              <a:rPr lang="ru-RU" sz="6700" i="1" dirty="0" smtClean="0">
                <a:latin typeface="Comic Sans MS" pitchFamily="66" charset="0"/>
              </a:rPr>
              <a:t> народна </a:t>
            </a:r>
            <a:r>
              <a:rPr lang="uk-UA" sz="6700" i="1" dirty="0" smtClean="0">
                <a:latin typeface="Comic Sans MS" pitchFamily="66" charset="0"/>
              </a:rPr>
              <a:t>пісня</a:t>
            </a:r>
            <a:r>
              <a:rPr lang="uk-UA" sz="6700" dirty="0" smtClean="0">
                <a:latin typeface="Comic Sans MS" pitchFamily="66" charset="0"/>
              </a:rPr>
              <a:t> </a:t>
            </a:r>
            <a:r>
              <a:rPr lang="en-US" sz="6700" smtClean="0">
                <a:latin typeface="Comic Sans MS" pitchFamily="66" charset="0"/>
              </a:rPr>
              <a:t/>
            </a:r>
            <a:br>
              <a:rPr lang="en-US" sz="6700" smtClean="0">
                <a:latin typeface="Comic Sans MS" pitchFamily="66" charset="0"/>
              </a:rPr>
            </a:br>
            <a:r>
              <a:rPr lang="uk-UA" sz="6700" smtClean="0">
                <a:latin typeface="Comic Sans MS" pitchFamily="66" charset="0"/>
              </a:rPr>
              <a:t>«</a:t>
            </a:r>
            <a:r>
              <a:rPr lang="uk-UA" sz="6700" dirty="0" smtClean="0">
                <a:latin typeface="Comic Sans MS" pitchFamily="66" charset="0"/>
              </a:rPr>
              <a:t>Танець каченят</a:t>
            </a:r>
            <a:r>
              <a:rPr lang="ru-RU" sz="6700" dirty="0" smtClean="0">
                <a:latin typeface="Comic Sans MS" pitchFamily="66" charset="0"/>
              </a:rPr>
              <a:t>»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45.Французька народна пісня Танец маленьких утят+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100392" y="6021288"/>
            <a:ext cx="584448" cy="584448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004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C:\Documents and Settings\Admin\Рабочий стол\танець\фото до танцю\розмальована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вальс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244408" y="5949280"/>
            <a:ext cx="664840" cy="66484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95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214346" y="-134298"/>
          <a:ext cx="12430212" cy="7349512"/>
        </p:xfrm>
        <a:graphic>
          <a:graphicData uri="http://schemas.openxmlformats.org/presentationml/2006/ole">
            <p:oleObj spid="_x0000_s1026" name="Документ" r:id="rId3" imgW="5959885" imgH="3581769" progId="Word.Document.12">
              <p:embed/>
            </p:oleObj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643042" y="1857364"/>
            <a:ext cx="5377178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6000" dirty="0" smtClean="0">
                <a:solidFill>
                  <a:srgbClr val="FFFF00"/>
                </a:solidFill>
              </a:rPr>
              <a:t>Танцюйте </a:t>
            </a:r>
            <a:endParaRPr lang="en-US" sz="6000" dirty="0" smtClean="0">
              <a:solidFill>
                <a:srgbClr val="FFFF00"/>
              </a:solidFill>
            </a:endParaRPr>
          </a:p>
          <a:p>
            <a:pPr algn="ctr"/>
            <a:r>
              <a:rPr lang="uk-UA" sz="6000" dirty="0" smtClean="0">
                <a:solidFill>
                  <a:srgbClr val="FFFF00"/>
                </a:solidFill>
              </a:rPr>
              <a:t>і</a:t>
            </a:r>
            <a:endParaRPr lang="en-US" sz="6000" dirty="0" smtClean="0">
              <a:solidFill>
                <a:srgbClr val="FFFF00"/>
              </a:solidFill>
            </a:endParaRPr>
          </a:p>
          <a:p>
            <a:pPr algn="ctr"/>
            <a:r>
              <a:rPr lang="uk-UA" sz="6000" dirty="0" smtClean="0">
                <a:solidFill>
                  <a:srgbClr val="FFFF00"/>
                </a:solidFill>
              </a:rPr>
              <a:t> будьте здорові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ребус коза.jpeg"/>
          <p:cNvPicPr/>
          <p:nvPr/>
        </p:nvPicPr>
        <p:blipFill>
          <a:blip r:embed="rId2" cstate="print"/>
          <a:srcRect l="52676" t="7746" r="3944" b="9155"/>
          <a:stretch>
            <a:fillRect/>
          </a:stretch>
        </p:blipFill>
        <p:spPr bwMode="auto">
          <a:xfrm>
            <a:off x="428596" y="1214422"/>
            <a:ext cx="2928958" cy="2481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 flipH="1">
            <a:off x="3143240" y="1571612"/>
            <a:ext cx="9286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9600" dirty="0"/>
              <a:t>Ч</a:t>
            </a:r>
            <a:endParaRPr lang="ru-RU" sz="9600" dirty="0"/>
          </a:p>
        </p:txBody>
      </p:sp>
      <p:pic>
        <p:nvPicPr>
          <p:cNvPr id="4" name="Рисунок 3" descr="C:\Documents and Settings\Admin\Рабочий стол\танець\до.jpeg"/>
          <p:cNvPicPr/>
          <p:nvPr/>
        </p:nvPicPr>
        <p:blipFill>
          <a:blip r:embed="rId3" cstate="print"/>
          <a:srcRect l="18615" t="7624" r="67946" b="60089"/>
          <a:stretch>
            <a:fillRect/>
          </a:stretch>
        </p:blipFill>
        <p:spPr bwMode="auto">
          <a:xfrm>
            <a:off x="4286248" y="1500174"/>
            <a:ext cx="221457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143372" y="1071546"/>
            <a:ext cx="40908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8800" dirty="0" smtClean="0"/>
              <a:t>'</a:t>
            </a:r>
            <a:endParaRPr lang="ru-RU" sz="8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58016" y="1714488"/>
            <a:ext cx="101021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dirty="0"/>
              <a:t>К</a:t>
            </a:r>
            <a:endParaRPr lang="ru-RU" sz="9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4786322"/>
            <a:ext cx="502618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b="1" dirty="0"/>
              <a:t>козачок</a:t>
            </a:r>
            <a:endParaRPr lang="ru-RU" sz="9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28604"/>
            <a:ext cx="86530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dirty="0" smtClean="0"/>
              <a:t>Український народний </a:t>
            </a:r>
            <a:r>
              <a:rPr lang="uk-UA" sz="4800" dirty="0"/>
              <a:t>танець</a:t>
            </a:r>
            <a:endParaRPr lang="ru-RU" sz="4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6530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err="1" smtClean="0"/>
              <a:t>Укра</a:t>
            </a:r>
            <a:r>
              <a:rPr lang="uk-UA" sz="4800" dirty="0" smtClean="0"/>
              <a:t>ї</a:t>
            </a:r>
            <a:r>
              <a:rPr lang="ru-RU" sz="4800" dirty="0" err="1" smtClean="0"/>
              <a:t>нський</a:t>
            </a:r>
            <a:r>
              <a:rPr lang="ru-RU" sz="4800" dirty="0" smtClean="0"/>
              <a:t> </a:t>
            </a:r>
            <a:r>
              <a:rPr lang="ru-RU" sz="4800" dirty="0" err="1" smtClean="0"/>
              <a:t>н</a:t>
            </a:r>
            <a:r>
              <a:rPr lang="uk-UA" sz="4800" dirty="0" err="1" smtClean="0"/>
              <a:t>ародний</a:t>
            </a:r>
            <a:r>
              <a:rPr lang="uk-UA" sz="4800" dirty="0" smtClean="0"/>
              <a:t> танець</a:t>
            </a:r>
            <a:endParaRPr lang="ru-RU" sz="4800" dirty="0"/>
          </a:p>
        </p:txBody>
      </p:sp>
      <p:pic>
        <p:nvPicPr>
          <p:cNvPr id="3" name="Рисунок 2" descr="C:\Documents and Settings\Admin\Рабочий стол\танець\гора.jpeg"/>
          <p:cNvPicPr/>
          <p:nvPr/>
        </p:nvPicPr>
        <p:blipFill>
          <a:blip r:embed="rId2" cstate="print"/>
          <a:srcRect l="50283" r="3107"/>
          <a:stretch>
            <a:fillRect/>
          </a:stretch>
        </p:blipFill>
        <p:spPr bwMode="auto">
          <a:xfrm>
            <a:off x="571472" y="1714488"/>
            <a:ext cx="278608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гора.jpeg"/>
          <p:cNvPicPr/>
          <p:nvPr/>
        </p:nvPicPr>
        <p:blipFill>
          <a:blip r:embed="rId2" cstate="print"/>
          <a:srcRect l="83616" t="11972" r="5367" b="59859"/>
          <a:stretch>
            <a:fillRect/>
          </a:stretch>
        </p:blipFill>
        <p:spPr bwMode="auto">
          <a:xfrm>
            <a:off x="2000232" y="2071678"/>
            <a:ext cx="728665" cy="66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000892" y="1928802"/>
            <a:ext cx="15001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9600" dirty="0" smtClean="0"/>
              <a:t>К</a:t>
            </a:r>
            <a:endParaRPr lang="ru-RU" sz="9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5214950"/>
            <a:ext cx="34579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/>
              <a:t>ГОПАК</a:t>
            </a:r>
            <a:endParaRPr lang="ru-RU" sz="7200" b="1" dirty="0"/>
          </a:p>
        </p:txBody>
      </p:sp>
      <p:pic>
        <p:nvPicPr>
          <p:cNvPr id="7" name="Рисунок 6" descr="C:\Documents and Settings\Admin\Рабочий стол\танець\гора.jpeg"/>
          <p:cNvPicPr/>
          <p:nvPr/>
        </p:nvPicPr>
        <p:blipFill>
          <a:blip r:embed="rId2" cstate="print"/>
          <a:srcRect r="50847"/>
          <a:stretch>
            <a:fillRect/>
          </a:stretch>
        </p:blipFill>
        <p:spPr bwMode="auto">
          <a:xfrm>
            <a:off x="4286248" y="1714488"/>
            <a:ext cx="2043121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гора.jpeg"/>
          <p:cNvPicPr/>
          <p:nvPr/>
        </p:nvPicPr>
        <p:blipFill>
          <a:blip r:embed="rId2" cstate="print"/>
          <a:srcRect l="83616" t="11972" r="5367" b="59859"/>
          <a:stretch>
            <a:fillRect/>
          </a:stretch>
        </p:blipFill>
        <p:spPr bwMode="auto">
          <a:xfrm>
            <a:off x="5143504" y="1643050"/>
            <a:ext cx="728665" cy="66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71480"/>
            <a:ext cx="86530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dirty="0" err="1" smtClean="0"/>
              <a:t>Украї</a:t>
            </a:r>
            <a:r>
              <a:rPr lang="ru-RU" sz="4800" dirty="0" err="1" smtClean="0"/>
              <a:t>нський</a:t>
            </a:r>
            <a:r>
              <a:rPr lang="ru-RU" sz="4800" dirty="0" smtClean="0"/>
              <a:t> </a:t>
            </a:r>
            <a:r>
              <a:rPr lang="ru-RU" sz="4800" dirty="0" err="1" smtClean="0"/>
              <a:t>н</a:t>
            </a:r>
            <a:r>
              <a:rPr lang="uk-UA" sz="4800" dirty="0" err="1" smtClean="0"/>
              <a:t>ародний</a:t>
            </a:r>
            <a:r>
              <a:rPr lang="uk-UA" sz="4800" dirty="0" smtClean="0"/>
              <a:t> танець</a:t>
            </a:r>
            <a:endParaRPr lang="ru-RU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7" y="2428868"/>
            <a:ext cx="3653437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5857884" y="3071810"/>
            <a:ext cx="115929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dirty="0" smtClean="0"/>
              <a:t>Н</a:t>
            </a:r>
            <a:endParaRPr lang="ru-RU" sz="9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00562" y="5286388"/>
            <a:ext cx="3436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7200" b="1" dirty="0" smtClean="0"/>
              <a:t>АРКАН</a:t>
            </a:r>
            <a:endParaRPr lang="ru-RU" sz="7200" b="1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2571744"/>
            <a:ext cx="9572692" cy="1362456"/>
          </a:xfrm>
        </p:spPr>
        <p:txBody>
          <a:bodyPr/>
          <a:lstStyle/>
          <a:p>
            <a:pPr algn="ctr"/>
            <a:r>
              <a:rPr sz="4800" smtClean="0"/>
              <a:t/>
            </a:r>
            <a:br>
              <a:rPr sz="4800" smtClean="0"/>
            </a:br>
            <a:r>
              <a:rPr sz="4800" smtClean="0"/>
              <a:t/>
            </a:r>
            <a:br>
              <a:rPr sz="4800" smtClean="0"/>
            </a:br>
            <a:r>
              <a:rPr sz="4800" smtClean="0"/>
              <a:t/>
            </a:r>
            <a:br>
              <a:rPr sz="4800" smtClean="0"/>
            </a:br>
            <a:r>
              <a:rPr sz="4800" smtClean="0"/>
              <a:t/>
            </a:r>
            <a:br>
              <a:rPr sz="4800" smtClean="0"/>
            </a:br>
            <a:r>
              <a:rPr lang="uk-UA" sz="4800" dirty="0" smtClean="0"/>
              <a:t>“ </a:t>
            </a:r>
            <a:r>
              <a:rPr lang="uk-UA" sz="6000" dirty="0" smtClean="0"/>
              <a:t>Розшифруй  </a:t>
            </a:r>
            <a:r>
              <a:rPr sz="6000" smtClean="0"/>
              <a:t/>
            </a:r>
            <a:br>
              <a:rPr sz="6000" smtClean="0"/>
            </a:br>
            <a:r>
              <a:rPr lang="uk-UA" sz="6000" dirty="0" smtClean="0"/>
              <a:t> назву танцю </a:t>
            </a:r>
            <a:r>
              <a:rPr lang="uk-UA" sz="4800" dirty="0" smtClean="0"/>
              <a:t>”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5072066" y="221455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8585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571736" y="242886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28651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278605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86182" y="171448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500694" y="2428868"/>
            <a:ext cx="6495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М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2285992"/>
            <a:ext cx="564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2643182"/>
            <a:ext cx="5309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200024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З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285992"/>
            <a:ext cx="5084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У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000372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b="66299"/>
          <a:stretch>
            <a:fillRect/>
          </a:stretch>
        </p:blipFill>
        <p:spPr bwMode="auto">
          <a:xfrm>
            <a:off x="1214414" y="4714884"/>
            <a:ext cx="7286676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285852" y="4929198"/>
            <a:ext cx="714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М     А     З     У    Р     К     А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5072066" y="221455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8585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571736" y="242886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28651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278605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86182" y="171448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500694" y="2428868"/>
            <a:ext cx="5469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Л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2285992"/>
            <a:ext cx="6190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П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2643182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200024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Н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285992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З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000372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Е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b="66299"/>
          <a:stretch>
            <a:fillRect/>
          </a:stretch>
        </p:blipFill>
        <p:spPr bwMode="auto">
          <a:xfrm>
            <a:off x="1214414" y="4714884"/>
            <a:ext cx="7286676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285852" y="4929198"/>
            <a:ext cx="714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П     О    Л    О    Н     Е    З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5072066" y="221455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28585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571736" y="242886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286512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358082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214282" y="278605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786182" y="171448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500694" y="2428868"/>
            <a:ext cx="5469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Л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2285992"/>
            <a:ext cx="5629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К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2643182"/>
            <a:ext cx="5309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А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2000240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Ь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2285992"/>
            <a:ext cx="5453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Д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715272" y="3143248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И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000372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кубики2.png"/>
          <p:cNvPicPr/>
          <p:nvPr/>
        </p:nvPicPr>
        <p:blipFill>
          <a:blip r:embed="rId3" cstate="print"/>
          <a:srcRect l="62389" t="27874" b="66299"/>
          <a:stretch>
            <a:fillRect/>
          </a:stretch>
        </p:blipFill>
        <p:spPr bwMode="auto">
          <a:xfrm>
            <a:off x="1214414" y="4714884"/>
            <a:ext cx="7286676" cy="135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285852" y="4929198"/>
            <a:ext cx="714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 К      А    Д    Р    И     Л    Ь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5500694" y="207167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857224" y="1928802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1857356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6500826" y="314324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7643834" y="2928934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0" y="285749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3000364" y="1785926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929322" y="2357430"/>
            <a:ext cx="7858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2143116"/>
            <a:ext cx="5645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А</a:t>
            </a:r>
            <a:endParaRPr lang="ru-RU" sz="4400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3143248"/>
            <a:ext cx="5293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071678"/>
            <a:ext cx="7858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solidFill>
                  <a:srgbClr val="FFFF00"/>
                </a:solidFill>
              </a:rPr>
              <a:t>Я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929454" y="3500438"/>
            <a:ext cx="5966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О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143900" y="3214686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К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3000372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solidFill>
                  <a:srgbClr val="FFFF00"/>
                </a:solidFill>
              </a:rPr>
              <a:t>Р</a:t>
            </a:r>
            <a:endParaRPr lang="ru-RU" sz="4000" dirty="0">
              <a:solidFill>
                <a:srgbClr val="FFFF00"/>
              </a:solidFill>
            </a:endParaRPr>
          </a:p>
        </p:txBody>
      </p:sp>
      <p:pic>
        <p:nvPicPr>
          <p:cNvPr id="17" name="Рисунок 16" descr="C:\Documents and Settings\Admin\Рабочий стол\танець\шарик.gif"/>
          <p:cNvPicPr/>
          <p:nvPr/>
        </p:nvPicPr>
        <p:blipFill>
          <a:blip r:embed="rId2" cstate="print"/>
          <a:srcRect l="51844" t="37869" r="26166" b="18367"/>
          <a:stretch>
            <a:fillRect/>
          </a:stretch>
        </p:blipFill>
        <p:spPr bwMode="auto">
          <a:xfrm>
            <a:off x="4143372" y="2786058"/>
            <a:ext cx="13049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4572000" y="3000372"/>
            <a:ext cx="7489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В`</a:t>
            </a:r>
            <a:endParaRPr lang="ru-RU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19" descr="C:\Documents and Settings\Admin\Рабочий стол\танець\кубики2.png"/>
          <p:cNvPicPr/>
          <p:nvPr/>
        </p:nvPicPr>
        <p:blipFill>
          <a:blip r:embed="rId3" cstate="print"/>
          <a:srcRect l="7743" t="11181" r="49505" b="81732"/>
          <a:stretch>
            <a:fillRect/>
          </a:stretch>
        </p:blipFill>
        <p:spPr bwMode="auto">
          <a:xfrm>
            <a:off x="1357290" y="4643446"/>
            <a:ext cx="6429420" cy="1357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1571604" y="5072074"/>
            <a:ext cx="650085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К   Р    А   К   О   В` Я  К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</TotalTime>
  <Words>166</Words>
  <Application>Microsoft Office PowerPoint</Application>
  <PresentationFormat>Экран (4:3)</PresentationFormat>
  <Paragraphs>95</Paragraphs>
  <Slides>17</Slides>
  <Notes>0</Notes>
  <HiddenSlides>0</HiddenSlides>
  <MMClips>2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Поток</vt:lpstr>
      <vt:lpstr>Документ</vt:lpstr>
      <vt:lpstr>Слайд 1</vt:lpstr>
      <vt:lpstr>Слайд 2</vt:lpstr>
      <vt:lpstr>Слайд 3</vt:lpstr>
      <vt:lpstr>Слайд 4</vt:lpstr>
      <vt:lpstr>    “ Розшифруй    назву танцю ”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Французька народна пісня  «Танець каченят» 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Яна</cp:lastModifiedBy>
  <cp:revision>32</cp:revision>
  <dcterms:created xsi:type="dcterms:W3CDTF">2014-02-22T17:26:54Z</dcterms:created>
  <dcterms:modified xsi:type="dcterms:W3CDTF">2016-11-26T19:30:12Z</dcterms:modified>
</cp:coreProperties>
</file>