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57" r:id="rId4"/>
    <p:sldId id="262" r:id="rId5"/>
    <p:sldId id="263" r:id="rId6"/>
    <p:sldId id="266" r:id="rId7"/>
    <p:sldId id="265" r:id="rId8"/>
    <p:sldId id="258" r:id="rId9"/>
    <p:sldId id="267" r:id="rId10"/>
    <p:sldId id="259" r:id="rId11"/>
    <p:sldId id="268" r:id="rId12"/>
    <p:sldId id="260" r:id="rId13"/>
    <p:sldId id="269" r:id="rId14"/>
    <p:sldId id="261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20.10.2014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Users\User\Desktop\5%20&#1082;&#1083;&#1072;&#1089;%20&#1082;&#1072;&#1083;&#1077;&#1085;%20&#1086;&#1073;&#1088;%20&#1087;&#1110;&#1089;&#1085;&#1110;\Podolyanochka_plus.mp3" TargetMode="Externa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Users\User\Desktop\5%20&#1082;&#1083;&#1072;&#1089;%20&#1082;&#1072;&#1083;&#1077;&#1085;%20&#1086;&#1073;&#1088;%20&#1087;&#1110;&#1089;&#1085;&#1110;\24.1.&#1063;&#1080;%20&#1085;&#1077;%20&#1090;&#1086;&#1081;%20&#1090;&#1086;%20&#1054;&#1084;&#1077;&#1083;&#1100;&#1082;&#1086;.mp3" TargetMode="External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6.xml"/><Relationship Id="rId1" Type="http://schemas.openxmlformats.org/officeDocument/2006/relationships/video" Target="file:///C:\Users\User\Desktop\5%20&#1082;&#1083;&#1072;&#1089;%20&#1082;&#1072;&#1083;&#1077;&#1085;%20&#1086;&#1073;&#1088;%20&#1087;&#1110;&#1089;&#1085;&#1110;\&#1092;&#1086;&#1090;&#1086;%20&#1076;&#1086;%20&#1090;&#1077;&#1084;&#1080;\&#1059;&#1082;&#1088;&#1072;&#1111;&#1085;&#1089;&#1100;&#1082;&#1072;%20&#1085;&#1072;&#1088;&#1086;&#1076;&#1085;&#1072;%20&#1087;&#1110;&#1089;&#1085;&#1103;%20'&#1042;&#1080;&#1081;&#1096;&#1083;&#1080;%20&#1074;%20&#1087;&#1086;&#1083;&#1077;%20&#1082;&#1086;&#1089;&#1072;&#1088;&#1110;'.mp4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0508762">
            <a:off x="571472" y="2500306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uk-UA" sz="80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Пісня – душа народу </a:t>
            </a:r>
            <a:endParaRPr lang="ru-RU" sz="8000" b="1" cap="none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</a:endParaRPr>
          </a:p>
        </p:txBody>
      </p:sp>
      <p:pic>
        <p:nvPicPr>
          <p:cNvPr id="1026" name="Picture 2" descr="D:\Диск Е\малюнки\картки з нотами\0_95c20_2b85c533_-2-X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8" y="4035046"/>
            <a:ext cx="2143140" cy="2521341"/>
          </a:xfrm>
          <a:prstGeom prst="rect">
            <a:avLst/>
          </a:prstGeom>
          <a:noFill/>
        </p:spPr>
      </p:pic>
      <p:pic>
        <p:nvPicPr>
          <p:cNvPr id="1030" name="Picture 6" descr="D:\Диск Е\малюнки\різне картинки\ukrainski-muzikanti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57166"/>
            <a:ext cx="1905000" cy="177165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:\жнива\Malanka-logo-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14290"/>
            <a:ext cx="5275422" cy="3429024"/>
          </a:xfrm>
          <a:prstGeom prst="rect">
            <a:avLst/>
          </a:prstGeom>
          <a:noFill/>
        </p:spPr>
      </p:pic>
      <p:pic>
        <p:nvPicPr>
          <p:cNvPr id="6" name="Picture 4" descr="D:\Диск Е\ДОКУМЕНТИ\уроки музики\5 клас\Пісня душа народу\n-zyVQhJSC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16246" y="857232"/>
            <a:ext cx="6027754" cy="4202742"/>
          </a:xfrm>
          <a:prstGeom prst="rect">
            <a:avLst/>
          </a:prstGeom>
          <a:noFill/>
        </p:spPr>
      </p:pic>
      <p:pic>
        <p:nvPicPr>
          <p:cNvPr id="7" name="Picture 5" descr="D:\Диск Е\ДОКУМЕНТИ\уроки музики\5 клас\Пісня душа народу\веселих свят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85852" y="2965303"/>
            <a:ext cx="5429288" cy="38926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500042"/>
            <a:ext cx="8686800" cy="841248"/>
          </a:xfrm>
        </p:spPr>
        <p:txBody>
          <a:bodyPr>
            <a:noAutofit/>
          </a:bodyPr>
          <a:lstStyle/>
          <a:p>
            <a:r>
              <a:rPr lang="uk-UA" sz="5400" dirty="0" smtClean="0">
                <a:solidFill>
                  <a:srgbClr val="0070C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reflection blurRad="12700" stA="48000" endA="300" endPos="55000" dir="5400000" sy="-90000" algn="bl" rotWithShape="0"/>
                </a:effectLst>
              </a:rPr>
              <a:t>Веснянки</a:t>
            </a:r>
            <a:endParaRPr lang="ru-RU" sz="5400" dirty="0">
              <a:solidFill>
                <a:srgbClr val="0070C0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reflection blurRad="12700" stA="48000" endA="300" endPos="55000" dir="5400000" sy="-90000" algn="bl" rotWithShape="0"/>
              </a:effectLst>
            </a:endParaRPr>
          </a:p>
        </p:txBody>
      </p:sp>
      <p:pic>
        <p:nvPicPr>
          <p:cNvPr id="4098" name="Picture 2" descr="F:\жнива\подоляночка2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72396" y="571480"/>
            <a:ext cx="971550" cy="1295400"/>
          </a:xfrm>
          <a:prstGeom prst="rect">
            <a:avLst/>
          </a:prstGeom>
          <a:noFill/>
        </p:spPr>
      </p:pic>
      <p:pic>
        <p:nvPicPr>
          <p:cNvPr id="4099" name="Picture 3" descr="D:\Диск Е\ДОКУМЕНТИ\уроки музики\5 клас\Пісня душа народу\фото до теми\imagesCA2YPR7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09" y="1571612"/>
            <a:ext cx="3714777" cy="2798466"/>
          </a:xfrm>
          <a:prstGeom prst="rect">
            <a:avLst/>
          </a:prstGeom>
          <a:noFill/>
        </p:spPr>
      </p:pic>
      <p:pic>
        <p:nvPicPr>
          <p:cNvPr id="4100" name="Picture 4" descr="D:\Диск Е\ДОКУМЕНТИ\уроки музики\5 клас\Пісня душа народу\фото до теми\imagesCA5QB1MR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714356"/>
            <a:ext cx="2714644" cy="2030956"/>
          </a:xfrm>
          <a:prstGeom prst="rect">
            <a:avLst/>
          </a:prstGeom>
          <a:noFill/>
        </p:spPr>
      </p:pic>
      <p:pic>
        <p:nvPicPr>
          <p:cNvPr id="4101" name="Picture 5" descr="D:\Диск Е\ДОКУМЕНТИ\уроки музики\5 клас\Пісня душа народу\фото до теми\imagesCAJTU4FT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14941" y="2928934"/>
            <a:ext cx="3698339" cy="27860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500042"/>
            <a:ext cx="8686800" cy="841248"/>
          </a:xfrm>
        </p:spPr>
        <p:txBody>
          <a:bodyPr>
            <a:noAutofit/>
          </a:bodyPr>
          <a:lstStyle/>
          <a:p>
            <a:r>
              <a:rPr lang="uk-UA" sz="5400" dirty="0" smtClean="0">
                <a:solidFill>
                  <a:srgbClr val="0070C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reflection blurRad="12700" stA="48000" endA="300" endPos="55000" dir="5400000" sy="-90000" algn="bl" rotWithShape="0"/>
                </a:effectLst>
              </a:rPr>
              <a:t>Веснянки:</a:t>
            </a:r>
            <a:endParaRPr lang="ru-RU" sz="5400" dirty="0">
              <a:solidFill>
                <a:srgbClr val="0070C0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reflection blurRad="12700" stA="48000" endA="300" endPos="55000" dir="5400000" sy="-90000" algn="bl" rotWithShape="0"/>
              </a:effectLst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428604"/>
            <a:ext cx="4286270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F:\жнива\th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1571612"/>
            <a:ext cx="2318186" cy="350046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357290" y="5357826"/>
            <a:ext cx="5501827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3200" b="1" dirty="0" err="1" smtClean="0">
                <a:solidFill>
                  <a:srgbClr val="0070C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Ягілка</a:t>
            </a:r>
            <a:r>
              <a:rPr lang="uk-UA" sz="3200" b="1" dirty="0" smtClean="0">
                <a:solidFill>
                  <a:srgbClr val="0070C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, </a:t>
            </a:r>
            <a:r>
              <a:rPr lang="uk-UA" sz="3200" b="1" dirty="0" err="1" smtClean="0">
                <a:solidFill>
                  <a:srgbClr val="0070C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магілка</a:t>
            </a:r>
            <a:r>
              <a:rPr lang="uk-UA" sz="3200" b="1" dirty="0" smtClean="0">
                <a:solidFill>
                  <a:srgbClr val="0070C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, гаївка </a:t>
            </a:r>
            <a:r>
              <a:rPr lang="uk-UA" sz="3200" b="1" dirty="0" err="1" smtClean="0">
                <a:solidFill>
                  <a:srgbClr val="0070C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гагілка</a:t>
            </a:r>
            <a:r>
              <a:rPr lang="uk-UA" sz="3200" b="1" dirty="0" smtClean="0">
                <a:solidFill>
                  <a:srgbClr val="0070C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,</a:t>
            </a:r>
          </a:p>
          <a:p>
            <a:pPr algn="ctr"/>
            <a:r>
              <a:rPr lang="uk-UA" sz="3200" b="1" dirty="0" smtClean="0">
                <a:solidFill>
                  <a:srgbClr val="0070C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 </a:t>
            </a:r>
            <a:r>
              <a:rPr lang="uk-UA" sz="3200" b="1" dirty="0" err="1" smtClean="0">
                <a:solidFill>
                  <a:srgbClr val="0070C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галанівка</a:t>
            </a:r>
            <a:r>
              <a:rPr lang="uk-UA" sz="3200" b="1" dirty="0" smtClean="0">
                <a:solidFill>
                  <a:srgbClr val="0070C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, </a:t>
            </a:r>
            <a:r>
              <a:rPr lang="uk-UA" sz="3200" b="1" dirty="0" err="1" smtClean="0">
                <a:solidFill>
                  <a:srgbClr val="0070C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риндзівка</a:t>
            </a:r>
            <a:endParaRPr lang="ru-RU" sz="3200" b="1" dirty="0"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Подоляночка</a:t>
            </a:r>
            <a:endParaRPr lang="ru-RU" dirty="0"/>
          </a:p>
        </p:txBody>
      </p:sp>
      <p:pic>
        <p:nvPicPr>
          <p:cNvPr id="5123" name="Picture 3" descr="F:\жнива\подоляночка3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87851" y="714356"/>
            <a:ext cx="3513219" cy="3857652"/>
          </a:xfrm>
          <a:prstGeom prst="rect">
            <a:avLst/>
          </a:prstGeom>
          <a:noFill/>
        </p:spPr>
      </p:pic>
      <p:pic>
        <p:nvPicPr>
          <p:cNvPr id="5124" name="Picture 4" descr="F:\жнива\подоляночка4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1428736"/>
            <a:ext cx="4003224" cy="3929090"/>
          </a:xfrm>
          <a:prstGeom prst="rect">
            <a:avLst/>
          </a:prstGeom>
          <a:noFill/>
        </p:spPr>
      </p:pic>
      <p:pic>
        <p:nvPicPr>
          <p:cNvPr id="5125" name="Picture 5" descr="F:\жнива\100506316_4437240_1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9400" y="1834830"/>
            <a:ext cx="8650318" cy="4858058"/>
          </a:xfrm>
          <a:prstGeom prst="rect">
            <a:avLst/>
          </a:prstGeom>
          <a:noFill/>
        </p:spPr>
      </p:pic>
      <p:pic>
        <p:nvPicPr>
          <p:cNvPr id="6" name="Podolyanochka_plus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3786182" y="214290"/>
            <a:ext cx="590552" cy="5905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5343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D:\Диск Е\малюнки\різне картинки\8_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428604"/>
            <a:ext cx="8358246" cy="625602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643174" y="642918"/>
            <a:ext cx="4572000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sz="4400" b="1" dirty="0" smtClean="0">
                <a:solidFill>
                  <a:srgbClr val="00206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Вокально-хорова робота</a:t>
            </a:r>
            <a:endParaRPr lang="ru-RU" sz="4400" b="1" dirty="0">
              <a:solidFill>
                <a:srgbClr val="002060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pic>
        <p:nvPicPr>
          <p:cNvPr id="5" name="24.1.Чи не той то Омелько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357158" y="5643578"/>
            <a:ext cx="1071570" cy="10715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367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0232" y="2428868"/>
            <a:ext cx="6800840" cy="1214438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>
                <a:solidFill>
                  <a:srgbClr val="002060"/>
                </a:solidFill>
              </a:rPr>
              <a:t>К</a:t>
            </a:r>
            <a:r>
              <a:rPr lang="uk-UA" sz="2800" dirty="0" err="1" smtClean="0">
                <a:solidFill>
                  <a:srgbClr val="002060"/>
                </a:solidFill>
              </a:rPr>
              <a:t>алендарно-обрядові</a:t>
            </a:r>
            <a:r>
              <a:rPr lang="uk-UA" sz="2800" dirty="0" smtClean="0">
                <a:solidFill>
                  <a:srgbClr val="002060"/>
                </a:solidFill>
              </a:rPr>
              <a:t> пісні – це картина життя українського народу, його вірувань, сподівань, надій. любіть свою батьківщину, її чарівну мову та  дзвінкоголосу українську пісню, продовжуйте традиції і обряди нашого народу, зберігайте і поповнюйте творчу спадщину України</a:t>
            </a:r>
            <a:r>
              <a:rPr lang="ru-RU" sz="1600" dirty="0" smtClean="0">
                <a:solidFill>
                  <a:srgbClr val="002060"/>
                </a:solidFill>
              </a:rPr>
              <a:t/>
            </a:r>
            <a:br>
              <a:rPr lang="ru-RU" sz="1600" dirty="0" smtClean="0">
                <a:solidFill>
                  <a:srgbClr val="002060"/>
                </a:solidFill>
              </a:rPr>
            </a:br>
            <a:endParaRPr lang="ru-RU" sz="1600" b="1" cap="none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</a:endParaRPr>
          </a:p>
        </p:txBody>
      </p:sp>
      <p:pic>
        <p:nvPicPr>
          <p:cNvPr id="1026" name="Picture 2" descr="D:\Диск Е\малюнки\картки з нотами\0_95c20_2b85c533_-2-X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4000504"/>
            <a:ext cx="2143140" cy="2521341"/>
          </a:xfrm>
          <a:prstGeom prst="rect">
            <a:avLst/>
          </a:prstGeom>
          <a:noFill/>
        </p:spPr>
      </p:pic>
      <p:pic>
        <p:nvPicPr>
          <p:cNvPr id="1030" name="Picture 6" descr="D:\Диск Е\малюнки\різне картинки\ukrainski-muzikanti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905000" cy="177165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0508762">
            <a:off x="571472" y="2500306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uk-UA" sz="80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/>
            </a:r>
            <a:br>
              <a:rPr lang="uk-UA" sz="80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</a:br>
            <a:r>
              <a:rPr lang="uk-UA" sz="80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Календарно-обрядові пісні:</a:t>
            </a:r>
            <a:br>
              <a:rPr lang="uk-UA" sz="80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</a:br>
            <a:r>
              <a:rPr lang="uk-UA" sz="4000" b="1" cap="none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Літньо-осінні</a:t>
            </a:r>
            <a:r>
              <a:rPr lang="uk-UA" sz="40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;</a:t>
            </a:r>
            <a:br>
              <a:rPr lang="uk-UA" sz="40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</a:br>
            <a:r>
              <a:rPr lang="uk-UA" sz="40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Зимові;</a:t>
            </a:r>
            <a:br>
              <a:rPr lang="uk-UA" sz="40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</a:br>
            <a:r>
              <a:rPr lang="uk-UA" sz="40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Веснянки</a:t>
            </a:r>
            <a:br>
              <a:rPr lang="uk-UA" sz="40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</a:br>
            <a:r>
              <a:rPr lang="uk-UA" sz="80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 </a:t>
            </a:r>
            <a:endParaRPr lang="ru-RU" sz="8000" b="1" cap="none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</a:endParaRPr>
          </a:p>
        </p:txBody>
      </p:sp>
      <p:pic>
        <p:nvPicPr>
          <p:cNvPr id="1026" name="Picture 2" descr="D:\Диск Е\малюнки\картки з нотами\0_95c20_2b85c533_-2-X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8" y="4035046"/>
            <a:ext cx="2143140" cy="2521341"/>
          </a:xfrm>
          <a:prstGeom prst="rect">
            <a:avLst/>
          </a:prstGeom>
          <a:noFill/>
        </p:spPr>
      </p:pic>
      <p:pic>
        <p:nvPicPr>
          <p:cNvPr id="1030" name="Picture 6" descr="D:\Диск Е\малюнки\різне картинки\ukrainski-muzikanti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905000" cy="177165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8686800" cy="841248"/>
          </a:xfrm>
        </p:spPr>
        <p:txBody>
          <a:bodyPr/>
          <a:lstStyle/>
          <a:p>
            <a:r>
              <a:rPr lang="uk-UA" dirty="0" smtClean="0"/>
              <a:t>Жниварські пісні</a:t>
            </a:r>
            <a:endParaRPr lang="ru-RU" dirty="0"/>
          </a:p>
        </p:txBody>
      </p:sp>
      <p:pic>
        <p:nvPicPr>
          <p:cNvPr id="1026" name="Picture 2" descr="D:\Диск Е\ДОКУМЕНТИ\уроки музики\5 клас\Пісня душа народу\10100935_87f8117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142984"/>
            <a:ext cx="7143800" cy="54791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Диск Е\ДОКУМЕНТИ\уроки музики\5 клас\Пісня душа народу\22963867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676275"/>
            <a:ext cx="7620000" cy="5505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Диск Е\ДОКУМЕНТИ\уроки музики\5 клас\Пісня душа народу\Mykola_Pymonenko-Zhnyv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785794"/>
            <a:ext cx="7429552" cy="56690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Українська народна пісня 'Вийшли в поле косарі'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-357222" y="428604"/>
            <a:ext cx="10160071" cy="57150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жнива\thumb-fa83f760e13aee7a47055315ad3eb5a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3" y="357166"/>
            <a:ext cx="8115357" cy="507209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Колядки та щедрівки</a:t>
            </a:r>
            <a:endParaRPr lang="ru-RU" dirty="0"/>
          </a:p>
        </p:txBody>
      </p:sp>
      <p:pic>
        <p:nvPicPr>
          <p:cNvPr id="3" name="Picture 2" descr="D:\Диск Е\ДОКУМЕНТИ\уроки музики\5 клас\Пісня душа народу\cHtgLPjAg3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79096" y="1214421"/>
            <a:ext cx="6821927" cy="5455283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3" descr="D:\Диск Е\ДОКУМЕНТИ\уроки музики\5 клас\Пісня душа народу\maxresdefaul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571480"/>
            <a:ext cx="8422116" cy="55007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157</TotalTime>
  <Words>68</Words>
  <PresentationFormat>Экран (4:3)</PresentationFormat>
  <Paragraphs>11</Paragraphs>
  <Slides>15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Трек</vt:lpstr>
      <vt:lpstr>Пісня – душа народу </vt:lpstr>
      <vt:lpstr> Календарно-обрядові пісні: Літньо-осінні; Зимові; Веснянки  </vt:lpstr>
      <vt:lpstr>Жниварські пісні</vt:lpstr>
      <vt:lpstr>Слайд 4</vt:lpstr>
      <vt:lpstr>Слайд 5</vt:lpstr>
      <vt:lpstr>Слайд 6</vt:lpstr>
      <vt:lpstr>Слайд 7</vt:lpstr>
      <vt:lpstr>Колядки та щедрівки</vt:lpstr>
      <vt:lpstr>Слайд 9</vt:lpstr>
      <vt:lpstr>Слайд 10</vt:lpstr>
      <vt:lpstr>Веснянки</vt:lpstr>
      <vt:lpstr>Веснянки:</vt:lpstr>
      <vt:lpstr>Подоляночка</vt:lpstr>
      <vt:lpstr>Слайд 14</vt:lpstr>
      <vt:lpstr>Календарно-обрядові пісні – це картина життя українського народу, його вірувань, сподівань, надій. любіть свою батьківщину, її чарівну мову та  дзвінкоголосу українську пісню, продовжуйте традиції і обряди нашого народу, зберігайте і поповнюйте творчу спадщину України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Пісня – душа народу </dc:title>
  <dc:creator>User</dc:creator>
  <cp:lastModifiedBy>User</cp:lastModifiedBy>
  <cp:revision>26</cp:revision>
  <dcterms:created xsi:type="dcterms:W3CDTF">2014-07-23T11:16:10Z</dcterms:created>
  <dcterms:modified xsi:type="dcterms:W3CDTF">2014-10-20T20:36:06Z</dcterms:modified>
</cp:coreProperties>
</file>