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6" d="100"/>
          <a:sy n="106" d="100"/>
        </p:scale>
        <p:origin x="-1086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7AF7A-1BDE-4E48-BC76-DBA9B62658BD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940B4-E81D-4E53-921B-B84BBC0FF9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7AF7A-1BDE-4E48-BC76-DBA9B62658BD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940B4-E81D-4E53-921B-B84BBC0FF9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7AF7A-1BDE-4E48-BC76-DBA9B62658BD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940B4-E81D-4E53-921B-B84BBC0FF9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7AF7A-1BDE-4E48-BC76-DBA9B62658BD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940B4-E81D-4E53-921B-B84BBC0FF9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7AF7A-1BDE-4E48-BC76-DBA9B62658BD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940B4-E81D-4E53-921B-B84BBC0FF9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7AF7A-1BDE-4E48-BC76-DBA9B62658BD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940B4-E81D-4E53-921B-B84BBC0FF9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7AF7A-1BDE-4E48-BC76-DBA9B62658BD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940B4-E81D-4E53-921B-B84BBC0FF9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7AF7A-1BDE-4E48-BC76-DBA9B62658BD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940B4-E81D-4E53-921B-B84BBC0FF9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7AF7A-1BDE-4E48-BC76-DBA9B62658BD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940B4-E81D-4E53-921B-B84BBC0FF9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7AF7A-1BDE-4E48-BC76-DBA9B62658BD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940B4-E81D-4E53-921B-B84BBC0FF9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7AF7A-1BDE-4E48-BC76-DBA9B62658BD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940B4-E81D-4E53-921B-B84BBC0FF9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7AF7A-1BDE-4E48-BC76-DBA9B62658BD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940B4-E81D-4E53-921B-B84BBC0FF90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gramota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245478"/>
          </a:xfrm>
          <a:prstGeom prst="rect">
            <a:avLst/>
          </a:prstGeom>
          <a:noFill/>
        </p:spPr>
      </p:pic>
      <p:pic>
        <p:nvPicPr>
          <p:cNvPr id="1027" name="Picture 3" descr="H:\музико чарівне диво\тиждень музткт\images (4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90" y="285720"/>
            <a:ext cx="871537" cy="8715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 descr="H:\музико чарівне диво\тиждень музткт\images (5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86190" y="8501090"/>
            <a:ext cx="714379" cy="6429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9" name="Picture 5" descr="H:\музико чарівне диво\тиждень музткт\images (3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0702" y="214282"/>
            <a:ext cx="928670" cy="9286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0" name="Picture 6" descr="H:\музико чарівне диво\тиждень музткт\images (2).jpg"/>
          <p:cNvPicPr>
            <a:picLocks noChangeAspect="1" noChangeArrowheads="1"/>
          </p:cNvPicPr>
          <p:nvPr/>
        </p:nvPicPr>
        <p:blipFill>
          <a:blip r:embed="rId6" cstate="print"/>
          <a:srcRect l="18035" r="24588"/>
          <a:stretch>
            <a:fillRect/>
          </a:stretch>
        </p:blipFill>
        <p:spPr bwMode="auto">
          <a:xfrm>
            <a:off x="6143644" y="3143240"/>
            <a:ext cx="500066" cy="8715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484784" y="2793866"/>
            <a:ext cx="4000528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400" dirty="0" smtClean="0">
              <a:solidFill>
                <a:srgbClr val="7030A0"/>
              </a:solidFill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НАГОРОДЖУЄТЬСЯ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000" dirty="0" smtClean="0">
                <a:solidFill>
                  <a:srgbClr val="7030A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к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оманда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“ Басовий </a:t>
            </a:r>
            <a:r>
              <a:rPr lang="uk-UA" sz="2000" dirty="0" err="1" smtClean="0">
                <a:solidFill>
                  <a:srgbClr val="7030A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к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люч”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solidFill>
                  <a:srgbClr val="7030A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а </a:t>
            </a:r>
            <a:r>
              <a:rPr lang="uk-UA" sz="2400" dirty="0" smtClean="0">
                <a:solidFill>
                  <a:srgbClr val="7030A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__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місце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у музичному конкурсі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Музика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чарівне диво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!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400" dirty="0">
              <a:solidFill>
                <a:srgbClr val="7030A0"/>
              </a:solidFill>
              <a:latin typeface="Calibri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Calibri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Директор                    Ковальчук В. В.</a:t>
            </a:r>
            <a:endParaRPr lang="en-US" sz="16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uk-UA" sz="1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школи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1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Кременець 2106р.</a:t>
            </a:r>
            <a:endParaRPr lang="uk-UA" sz="11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Calibri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</p:txBody>
      </p:sp>
      <p:pic>
        <p:nvPicPr>
          <p:cNvPr id="10" name="Picture 6" descr="H:\музико чарівне диво\тиждень музткт\images (2).jpg"/>
          <p:cNvPicPr>
            <a:picLocks noChangeAspect="1" noChangeArrowheads="1"/>
          </p:cNvPicPr>
          <p:nvPr/>
        </p:nvPicPr>
        <p:blipFill>
          <a:blip r:embed="rId6" cstate="print"/>
          <a:srcRect l="18035" r="24588"/>
          <a:stretch>
            <a:fillRect/>
          </a:stretch>
        </p:blipFill>
        <p:spPr bwMode="auto">
          <a:xfrm>
            <a:off x="357166" y="4786314"/>
            <a:ext cx="500066" cy="8715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5" descr="H:\музико чарівне диво\тиждень музткт\images (3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7232" y="7786710"/>
            <a:ext cx="928670" cy="9286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31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4</cp:revision>
  <dcterms:created xsi:type="dcterms:W3CDTF">2015-03-01T23:31:17Z</dcterms:created>
  <dcterms:modified xsi:type="dcterms:W3CDTF">2016-11-27T17:36:53Z</dcterms:modified>
</cp:coreProperties>
</file>