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387352B-1675-44D4-8345-1C39367ABDD2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71A49F8-BDA5-4256-8246-949A0799AC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</a:t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 тему: «Грає  ансамбль»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0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Фортепіанний  квартет</a:t>
            </a:r>
            <a:endParaRPr lang="ru-RU" dirty="0"/>
          </a:p>
        </p:txBody>
      </p:sp>
      <p:pic>
        <p:nvPicPr>
          <p:cNvPr id="3074" name="Picture 2" descr="C:\Users\Admin\Desktop\загружено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201985"/>
            <a:ext cx="4176464" cy="237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загружено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542" y="3284984"/>
            <a:ext cx="3886865" cy="26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Струнно-духовий  квартет</a:t>
            </a:r>
            <a:endParaRPr lang="ru-RU" dirty="0"/>
          </a:p>
        </p:txBody>
      </p:sp>
      <p:pic>
        <p:nvPicPr>
          <p:cNvPr id="4098" name="Picture 2" descr="C:\Users\Admin\Desktop\загружено (6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15456"/>
            <a:ext cx="2016224" cy="264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загружено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119313"/>
            <a:ext cx="2016223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dmin\Desktop\загружено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166938"/>
            <a:ext cx="2304255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26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Барвінський  В.О.</a:t>
            </a:r>
            <a:endParaRPr lang="ru-RU" dirty="0"/>
          </a:p>
        </p:txBody>
      </p:sp>
      <p:pic>
        <p:nvPicPr>
          <p:cNvPr id="5122" name="Picture 2" descr="C:\Users\Admin\Desktop\загружено (9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1088"/>
            <a:ext cx="2664296" cy="12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\Desktop\загружено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57424"/>
            <a:ext cx="3456384" cy="419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123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Квартет  народних  інструментів</a:t>
            </a:r>
            <a:endParaRPr lang="ru-RU" dirty="0"/>
          </a:p>
        </p:txBody>
      </p:sp>
      <p:pic>
        <p:nvPicPr>
          <p:cNvPr id="6146" name="Picture 2" descr="C:\Users\Admin\Desktop\загружено (1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92896"/>
            <a:ext cx="489654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232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Підсумок  уроку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Що  таке  інструментальний  квартет?</a:t>
            </a:r>
          </a:p>
          <a:p>
            <a:r>
              <a:rPr lang="uk-UA" dirty="0" smtClean="0"/>
              <a:t>Які  типи  квартетів  ви  знаєте?</a:t>
            </a:r>
          </a:p>
          <a:p>
            <a:r>
              <a:rPr lang="uk-UA" dirty="0" smtClean="0"/>
              <a:t>Які  інструменти  створюють  струнний  квартет?</a:t>
            </a:r>
          </a:p>
          <a:p>
            <a:r>
              <a:rPr lang="uk-UA" dirty="0" smtClean="0"/>
              <a:t>Які  інструменти  входять  до  складу духового  квартету?</a:t>
            </a:r>
          </a:p>
          <a:p>
            <a:r>
              <a:rPr lang="uk-UA" dirty="0" smtClean="0"/>
              <a:t>Які  інструменти  створюють  фортепіанний  квартет?</a:t>
            </a:r>
          </a:p>
          <a:p>
            <a:r>
              <a:rPr lang="uk-UA" dirty="0" smtClean="0"/>
              <a:t>З яких  інструментів  складається  струнно-духовий квартет?</a:t>
            </a:r>
          </a:p>
          <a:p>
            <a:r>
              <a:rPr lang="uk-UA" dirty="0" smtClean="0"/>
              <a:t>Якого  композитора  ми  слухали  квартет?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48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Поспівка</a:t>
            </a:r>
            <a:r>
              <a:rPr lang="uk-UA" dirty="0" smtClean="0"/>
              <a:t> №1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err="1" smtClean="0"/>
              <a:t>Поспівка</a:t>
            </a:r>
            <a:r>
              <a:rPr lang="uk-UA" dirty="0" smtClean="0"/>
              <a:t> №2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Розспівування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2519363"/>
            <a:ext cx="2789088" cy="213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6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Двоголоса  вправа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Сольфеджування</a:t>
            </a:r>
            <a:endParaRPr lang="ru-RU" dirty="0"/>
          </a:p>
        </p:txBody>
      </p:sp>
      <p:pic>
        <p:nvPicPr>
          <p:cNvPr id="3075" name="Picture 3" descr="C:\Users\Admin\Desktop\IMG_04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160">
            <a:off x="2200344" y="3011272"/>
            <a:ext cx="5070047" cy="267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54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норвезька  народна  пісня</a:t>
            </a:r>
          </a:p>
          <a:p>
            <a:r>
              <a:rPr lang="uk-UA" sz="1200" dirty="0" smtClean="0"/>
              <a:t>Прийшов  у  село                                            Я  дам,  не  вагаючись</a:t>
            </a:r>
          </a:p>
          <a:p>
            <a:r>
              <a:rPr lang="uk-UA" sz="1200" dirty="0" smtClean="0"/>
              <a:t>Музикант-старичок,                                        Хліба  </a:t>
            </a:r>
            <a:r>
              <a:rPr lang="uk-UA" sz="1200" dirty="0" err="1" smtClean="0"/>
              <a:t>амбар</a:t>
            </a:r>
            <a:r>
              <a:rPr lang="uk-UA" sz="1200" dirty="0" smtClean="0"/>
              <a:t>!   </a:t>
            </a:r>
          </a:p>
          <a:p>
            <a:r>
              <a:rPr lang="uk-UA" sz="1200" dirty="0" smtClean="0"/>
              <a:t>Приніс  диво-скрипку                                      </a:t>
            </a:r>
          </a:p>
          <a:p>
            <a:r>
              <a:rPr lang="uk-UA" sz="1200" dirty="0" smtClean="0"/>
              <a:t>Й  чарівний  смичок.                                         </a:t>
            </a:r>
            <a:r>
              <a:rPr lang="uk-UA" sz="1200" dirty="0" err="1" smtClean="0"/>
              <a:t>-Ні</a:t>
            </a:r>
            <a:r>
              <a:rPr lang="uk-UA" sz="1200" dirty="0" smtClean="0"/>
              <a:t>! Скрипка  моя</a:t>
            </a:r>
          </a:p>
          <a:p>
            <a:r>
              <a:rPr lang="uk-UA" sz="1200" dirty="0" smtClean="0"/>
              <a:t>Ударив  по  струнах,                                           Не  на  продаж, о ні!   </a:t>
            </a:r>
          </a:p>
          <a:p>
            <a:r>
              <a:rPr lang="uk-UA" sz="1200" dirty="0" smtClean="0"/>
              <a:t>Дарма,що  без  нот,-                                            Вона  ж  не  самому</a:t>
            </a:r>
          </a:p>
          <a:p>
            <a:r>
              <a:rPr lang="uk-UA" sz="1200" dirty="0" smtClean="0"/>
              <a:t>Співає, танцює,                                                    Потрібна  мені:</a:t>
            </a:r>
          </a:p>
          <a:p>
            <a:r>
              <a:rPr lang="uk-UA" sz="1200" dirty="0" smtClean="0"/>
              <a:t>Сміється  народ.</a:t>
            </a:r>
          </a:p>
          <a:p>
            <a:r>
              <a:rPr lang="uk-UA" sz="1200" dirty="0" smtClean="0"/>
              <a:t>                                                                               Під  звуки  її,   </a:t>
            </a:r>
            <a:endParaRPr lang="uk-UA" sz="1200" dirty="0"/>
          </a:p>
          <a:p>
            <a:r>
              <a:rPr lang="uk-UA" sz="1200" dirty="0" smtClean="0"/>
              <a:t>Проходив  багач                                                   Хоч  і  граю  без  нот,</a:t>
            </a:r>
          </a:p>
          <a:p>
            <a:r>
              <a:rPr lang="uk-UA" sz="1200" dirty="0" smtClean="0"/>
              <a:t>І почув  скрипача,                                                Танцює  співає</a:t>
            </a:r>
          </a:p>
          <a:p>
            <a:r>
              <a:rPr lang="uk-UA" sz="1200" dirty="0" smtClean="0"/>
              <a:t>І заздрість збудилась                                            Увесь  </a:t>
            </a:r>
            <a:r>
              <a:rPr lang="uk-UA" sz="1200" smtClean="0"/>
              <a:t>наш  народ!  </a:t>
            </a:r>
            <a:endParaRPr lang="uk-UA" sz="1200" dirty="0" smtClean="0"/>
          </a:p>
          <a:p>
            <a:r>
              <a:rPr lang="uk-UA" sz="1200" dirty="0" smtClean="0"/>
              <a:t>В  душі  багача.</a:t>
            </a:r>
          </a:p>
          <a:p>
            <a:r>
              <a:rPr lang="uk-UA" sz="1200" dirty="0" smtClean="0"/>
              <a:t>Продай,- мовив,- скрипку!</a:t>
            </a:r>
          </a:p>
          <a:p>
            <a:r>
              <a:rPr lang="uk-UA" sz="1200" dirty="0" smtClean="0"/>
              <a:t>За  цей  твій  товар</a:t>
            </a:r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Виконання  пісні «Чарівний  смичок»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17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Квартет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Квартет – це  ансамбль  із  чотирьох  музикантів  або  вокалістів, а  також  музичний  твір  для  чотирьох  виконавців.</a:t>
            </a:r>
          </a:p>
          <a:p>
            <a:r>
              <a:rPr lang="uk-UA" dirty="0" smtClean="0"/>
              <a:t>Існує  два  типи  квартетів: однорідний (струнний, духовий), та  мішаний.</a:t>
            </a:r>
          </a:p>
          <a:p>
            <a:r>
              <a:rPr lang="uk-UA" dirty="0" smtClean="0"/>
              <a:t>Розрізняють  струнний  квартет, духовий  квартет, фортепіанний  квартет, струнно-духовий  квартет.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94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Струнний  квартет</a:t>
            </a:r>
            <a:endParaRPr lang="ru-RU" dirty="0"/>
          </a:p>
        </p:txBody>
      </p:sp>
      <p:pic>
        <p:nvPicPr>
          <p:cNvPr id="1026" name="Picture 2" descr="C:\Users\Admin\Desktop\загружено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010081"/>
            <a:ext cx="4054636" cy="257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загружено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82" y="3284983"/>
            <a:ext cx="4464890" cy="297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5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Скрипка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Альт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Віолончель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Інструменти  струнного  квартету</a:t>
            </a:r>
            <a:endParaRPr lang="ru-RU" dirty="0"/>
          </a:p>
        </p:txBody>
      </p:sp>
      <p:pic>
        <p:nvPicPr>
          <p:cNvPr id="7171" name="Picture 3" descr="C:\Users\Admin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2204864"/>
            <a:ext cx="208520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Admin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95660"/>
            <a:ext cx="2880320" cy="238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Admin\Desktop\загружено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1" y="3284984"/>
            <a:ext cx="208520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Admin\Desktop\images (5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1" y="4437112"/>
            <a:ext cx="208520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55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Духовий  квартет</a:t>
            </a:r>
            <a:endParaRPr lang="ru-RU" dirty="0"/>
          </a:p>
        </p:txBody>
      </p:sp>
      <p:pic>
        <p:nvPicPr>
          <p:cNvPr id="2050" name="Picture 2" descr="C:\Users\Admin\Desktop\загружено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04864"/>
            <a:ext cx="338437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загружено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1"/>
            <a:ext cx="3744416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94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Кларнет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Гобой</a:t>
            </a:r>
          </a:p>
          <a:p>
            <a:endParaRPr lang="uk-UA" dirty="0"/>
          </a:p>
          <a:p>
            <a:r>
              <a:rPr lang="uk-UA" dirty="0" smtClean="0"/>
              <a:t>Флейта</a:t>
            </a:r>
          </a:p>
          <a:p>
            <a:endParaRPr lang="uk-UA" dirty="0" smtClean="0"/>
          </a:p>
          <a:p>
            <a:r>
              <a:rPr lang="uk-UA" dirty="0" smtClean="0"/>
              <a:t>Фагот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Інструменти  духового  квартету</a:t>
            </a:r>
            <a:endParaRPr lang="ru-RU" dirty="0"/>
          </a:p>
        </p:txBody>
      </p:sp>
      <p:pic>
        <p:nvPicPr>
          <p:cNvPr id="8194" name="Picture 2" descr="C:\Users\Admin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9" y="2204865"/>
            <a:ext cx="1924992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dmin\Desktop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88940"/>
            <a:ext cx="2304256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9" y="3681028"/>
            <a:ext cx="1924993" cy="154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81128"/>
            <a:ext cx="230425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812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274</TotalTime>
  <Words>233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ПРЕЗЕНТАЦІЯ на  тему: «Грає  ансамбль»</vt:lpstr>
      <vt:lpstr>Розспівування</vt:lpstr>
      <vt:lpstr>Сольфеджування</vt:lpstr>
      <vt:lpstr>Виконання  пісні «Чарівний  смичок»</vt:lpstr>
      <vt:lpstr>Квартет</vt:lpstr>
      <vt:lpstr>Струнний  квартет</vt:lpstr>
      <vt:lpstr>Інструменти  струнного  квартету</vt:lpstr>
      <vt:lpstr>Духовий  квартет</vt:lpstr>
      <vt:lpstr>Інструменти  духового  квартету</vt:lpstr>
      <vt:lpstr>Фортепіанний  квартет</vt:lpstr>
      <vt:lpstr>Струнно-духовий  квартет</vt:lpstr>
      <vt:lpstr>Барвінський  В.О.</vt:lpstr>
      <vt:lpstr>Квартет  народних  інструментів</vt:lpstr>
      <vt:lpstr>Підсумок  уроку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21</cp:revision>
  <dcterms:created xsi:type="dcterms:W3CDTF">2016-12-13T19:20:15Z</dcterms:created>
  <dcterms:modified xsi:type="dcterms:W3CDTF">2016-12-14T19:50:53Z</dcterms:modified>
</cp:coreProperties>
</file>