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4" r:id="rId4"/>
    <p:sldId id="265" r:id="rId5"/>
    <p:sldId id="266" r:id="rId6"/>
    <p:sldId id="267" r:id="rId7"/>
    <p:sldId id="263" r:id="rId8"/>
    <p:sldId id="271" r:id="rId9"/>
    <p:sldId id="259" r:id="rId10"/>
    <p:sldId id="262" r:id="rId11"/>
    <p:sldId id="260" r:id="rId12"/>
    <p:sldId id="261" r:id="rId13"/>
    <p:sldId id="268" r:id="rId14"/>
    <p:sldId id="269" r:id="rId15"/>
    <p:sldId id="270" r:id="rId16"/>
    <p:sldId id="272" r:id="rId17"/>
    <p:sldId id="274" r:id="rId18"/>
    <p:sldId id="273" r:id="rId19"/>
    <p:sldId id="275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20000"/>
    <a:srgbClr val="640000"/>
    <a:srgbClr val="68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2" autoAdjust="0"/>
    <p:restoredTop sz="92496" autoAdjust="0"/>
  </p:normalViewPr>
  <p:slideViewPr>
    <p:cSldViewPr>
      <p:cViewPr varScale="1">
        <p:scale>
          <a:sx n="72" d="100"/>
          <a:sy n="72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2077E9-4F86-413C-8652-218793349ED8}" type="doc">
      <dgm:prSet loTypeId="urn:microsoft.com/office/officeart/2005/8/layout/vList3#1" loCatId="list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65F9F40-68C2-4233-8FB2-1332FB453432}">
      <dgm:prSet phldrT="[Текст]"/>
      <dgm:spPr/>
      <dgm:t>
        <a:bodyPr/>
        <a:lstStyle/>
        <a:p>
          <a:r>
            <a:rPr lang="uk-UA" dirty="0" smtClean="0"/>
            <a:t>Завдання педагога</a:t>
          </a:r>
          <a:endParaRPr lang="ru-RU" dirty="0"/>
        </a:p>
      </dgm:t>
      <dgm:extLst>
        <a:ext uri="{E40237B7-FDA0-4F09-8148-C483321AD2D9}"/>
      </dgm:extLst>
    </dgm:pt>
    <dgm:pt modelId="{EBB19F1E-838B-4B9F-92B2-C98FA228C6D5}" type="parTrans" cxnId="{DB22D03D-FF19-41DC-92B5-9ABDCC06EEBF}">
      <dgm:prSet/>
      <dgm:spPr/>
      <dgm:t>
        <a:bodyPr/>
        <a:lstStyle/>
        <a:p>
          <a:endParaRPr lang="ru-RU"/>
        </a:p>
      </dgm:t>
    </dgm:pt>
    <dgm:pt modelId="{A2074766-DAB4-4AE6-B259-8894CD1ACD99}" type="sibTrans" cxnId="{DB22D03D-FF19-41DC-92B5-9ABDCC06EEBF}">
      <dgm:prSet/>
      <dgm:spPr/>
      <dgm:t>
        <a:bodyPr/>
        <a:lstStyle/>
        <a:p>
          <a:endParaRPr lang="ru-RU"/>
        </a:p>
      </dgm:t>
    </dgm:pt>
    <dgm:pt modelId="{5B73983C-FAC4-4892-845E-76D3FD1F4971}">
      <dgm:prSet phldrT="[Текст]"/>
      <dgm:spPr/>
      <dgm:t>
        <a:bodyPr/>
        <a:lstStyle/>
        <a:p>
          <a:r>
            <a:rPr lang="uk-UA" dirty="0" smtClean="0"/>
            <a:t>Творчий доробок</a:t>
          </a:r>
          <a:endParaRPr lang="ru-RU" dirty="0"/>
        </a:p>
      </dgm:t>
      <dgm:extLst>
        <a:ext uri="{E40237B7-FDA0-4F09-8148-C483321AD2D9}"/>
      </dgm:extLst>
    </dgm:pt>
    <dgm:pt modelId="{5FE36A97-075C-445A-8135-2B9233D98EF0}" type="parTrans" cxnId="{3B13F947-0966-4FA0-A2B2-38C096FC387D}">
      <dgm:prSet/>
      <dgm:spPr/>
      <dgm:t>
        <a:bodyPr/>
        <a:lstStyle/>
        <a:p>
          <a:endParaRPr lang="ru-RU"/>
        </a:p>
      </dgm:t>
    </dgm:pt>
    <dgm:pt modelId="{6BCCE4F1-8090-4ACB-A1F8-9D0ABA4DAA19}" type="sibTrans" cxnId="{3B13F947-0966-4FA0-A2B2-38C096FC387D}">
      <dgm:prSet/>
      <dgm:spPr/>
      <dgm:t>
        <a:bodyPr/>
        <a:lstStyle/>
        <a:p>
          <a:endParaRPr lang="ru-RU"/>
        </a:p>
      </dgm:t>
    </dgm:pt>
    <dgm:pt modelId="{C7F63302-19F0-4E84-AD1C-FFEC9E7353D0}">
      <dgm:prSet phldrT="[Текст]"/>
      <dgm:spPr/>
      <dgm:t>
        <a:bodyPr/>
        <a:lstStyle/>
        <a:p>
          <a:r>
            <a:rPr lang="uk-UA" dirty="0" smtClean="0"/>
            <a:t>Публікації</a:t>
          </a:r>
          <a:endParaRPr lang="ru-RU" dirty="0"/>
        </a:p>
      </dgm:t>
    </dgm:pt>
    <dgm:pt modelId="{B1850122-1515-4422-A162-5DEB31ADB2EA}" type="parTrans" cxnId="{79E83F9B-D25B-4182-BF1D-4FBC75723928}">
      <dgm:prSet/>
      <dgm:spPr/>
      <dgm:t>
        <a:bodyPr/>
        <a:lstStyle/>
        <a:p>
          <a:endParaRPr lang="ru-RU"/>
        </a:p>
      </dgm:t>
    </dgm:pt>
    <dgm:pt modelId="{76B3AC19-5C1A-436B-877B-7BE95DC216FC}" type="sibTrans" cxnId="{79E83F9B-D25B-4182-BF1D-4FBC75723928}">
      <dgm:prSet/>
      <dgm:spPr/>
      <dgm:t>
        <a:bodyPr/>
        <a:lstStyle/>
        <a:p>
          <a:endParaRPr lang="ru-RU"/>
        </a:p>
      </dgm:t>
    </dgm:pt>
    <dgm:pt modelId="{C7ACB4C1-EE82-40E3-9D56-EC2CB6CBB407}">
      <dgm:prSet phldrT="[Текст]"/>
      <dgm:spPr/>
      <dgm:t>
        <a:bodyPr/>
        <a:lstStyle/>
        <a:p>
          <a:endParaRPr lang="ru-RU" dirty="0"/>
        </a:p>
      </dgm:t>
    </dgm:pt>
    <dgm:pt modelId="{216286E3-3F14-4098-A58A-257A027C8E4A}" type="parTrans" cxnId="{5467E841-94E2-40D2-96F7-7AD6C0486F0E}">
      <dgm:prSet/>
      <dgm:spPr/>
      <dgm:t>
        <a:bodyPr/>
        <a:lstStyle/>
        <a:p>
          <a:endParaRPr lang="ru-RU"/>
        </a:p>
      </dgm:t>
    </dgm:pt>
    <dgm:pt modelId="{7FF1FF29-8E43-41B8-9748-2F1643CE7980}" type="sibTrans" cxnId="{5467E841-94E2-40D2-96F7-7AD6C0486F0E}">
      <dgm:prSet/>
      <dgm:spPr/>
      <dgm:t>
        <a:bodyPr/>
        <a:lstStyle/>
        <a:p>
          <a:endParaRPr lang="ru-RU"/>
        </a:p>
      </dgm:t>
    </dgm:pt>
    <dgm:pt modelId="{8EC4A0A3-F1C1-4E58-936A-2BB1B5AD8A68}">
      <dgm:prSet phldrT="[Текст]"/>
      <dgm:spPr/>
      <dgm:t>
        <a:bodyPr/>
        <a:lstStyle/>
        <a:p>
          <a:r>
            <a:rPr lang="uk-UA" dirty="0" smtClean="0"/>
            <a:t>Позакласна робота</a:t>
          </a:r>
          <a:endParaRPr lang="ru-RU" dirty="0"/>
        </a:p>
      </dgm:t>
    </dgm:pt>
    <dgm:pt modelId="{1FB26577-0F1F-41E8-B4F2-CB89F1E9EDBF}" type="parTrans" cxnId="{003AA21E-6D3D-444C-BF79-A1321CD6709F}">
      <dgm:prSet/>
      <dgm:spPr/>
      <dgm:t>
        <a:bodyPr/>
        <a:lstStyle/>
        <a:p>
          <a:endParaRPr lang="ru-RU"/>
        </a:p>
      </dgm:t>
    </dgm:pt>
    <dgm:pt modelId="{C506B8B5-AB58-4777-8699-AEFA927598D2}" type="sibTrans" cxnId="{003AA21E-6D3D-444C-BF79-A1321CD6709F}">
      <dgm:prSet/>
      <dgm:spPr/>
      <dgm:t>
        <a:bodyPr/>
        <a:lstStyle/>
        <a:p>
          <a:endParaRPr lang="ru-RU"/>
        </a:p>
      </dgm:t>
    </dgm:pt>
    <dgm:pt modelId="{3E698CF2-6DEF-479D-8431-E19BDF96FA63}">
      <dgm:prSet phldrT="[Текст]"/>
      <dgm:spPr/>
      <dgm:t>
        <a:bodyPr/>
        <a:lstStyle/>
        <a:p>
          <a:r>
            <a:rPr lang="uk-UA" dirty="0" smtClean="0"/>
            <a:t>Робота з обдарованими дітьми</a:t>
          </a:r>
          <a:endParaRPr lang="ru-RU" dirty="0"/>
        </a:p>
      </dgm:t>
    </dgm:pt>
    <dgm:pt modelId="{D1344BD3-3038-401D-A680-869B8B189F7E}" type="parTrans" cxnId="{7CFB8F7B-9021-4ADA-B56E-A981A7702A75}">
      <dgm:prSet/>
      <dgm:spPr/>
      <dgm:t>
        <a:bodyPr/>
        <a:lstStyle/>
        <a:p>
          <a:endParaRPr lang="ru-RU"/>
        </a:p>
      </dgm:t>
    </dgm:pt>
    <dgm:pt modelId="{915A3ED9-D471-437C-B3AC-3542693523DF}" type="sibTrans" cxnId="{7CFB8F7B-9021-4ADA-B56E-A981A7702A75}">
      <dgm:prSet/>
      <dgm:spPr/>
      <dgm:t>
        <a:bodyPr/>
        <a:lstStyle/>
        <a:p>
          <a:endParaRPr lang="ru-RU"/>
        </a:p>
      </dgm:t>
    </dgm:pt>
    <dgm:pt modelId="{597A876F-8D08-46A6-8F39-955A640D793C}">
      <dgm:prSet phldrT="[Текст]"/>
      <dgm:spPr/>
      <dgm:t>
        <a:bodyPr/>
        <a:lstStyle/>
        <a:p>
          <a:r>
            <a:rPr lang="uk-UA" dirty="0" smtClean="0"/>
            <a:t>Поширення педагогічного досвіду</a:t>
          </a:r>
          <a:endParaRPr lang="ru-RU" dirty="0"/>
        </a:p>
      </dgm:t>
    </dgm:pt>
    <dgm:pt modelId="{B09541AF-5D6C-4043-97BB-19AAE3D0C15B}" type="parTrans" cxnId="{A86BAC93-8F90-483C-A2D7-CB0C2BC88EE2}">
      <dgm:prSet/>
      <dgm:spPr/>
      <dgm:t>
        <a:bodyPr/>
        <a:lstStyle/>
        <a:p>
          <a:endParaRPr lang="ru-RU"/>
        </a:p>
      </dgm:t>
    </dgm:pt>
    <dgm:pt modelId="{76321192-D61A-4235-847B-E75F22A9263F}" type="sibTrans" cxnId="{A86BAC93-8F90-483C-A2D7-CB0C2BC88EE2}">
      <dgm:prSet/>
      <dgm:spPr/>
      <dgm:t>
        <a:bodyPr/>
        <a:lstStyle/>
        <a:p>
          <a:endParaRPr lang="ru-RU"/>
        </a:p>
      </dgm:t>
    </dgm:pt>
    <dgm:pt modelId="{459F6576-FD2A-43D6-8519-84EFF85EC92E}" type="pres">
      <dgm:prSet presAssocID="{362077E9-4F86-413C-8652-218793349ED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F5F64B-93B3-43C6-B830-BF41A704F032}" type="pres">
      <dgm:prSet presAssocID="{465F9F40-68C2-4233-8FB2-1332FB453432}" presName="composite" presStyleCnt="0"/>
      <dgm:spPr/>
    </dgm:pt>
    <dgm:pt modelId="{70E36356-D261-4598-8981-EE147F938BC0}" type="pres">
      <dgm:prSet presAssocID="{465F9F40-68C2-4233-8FB2-1332FB453432}" presName="imgShp" presStyleLbl="fgImgPlace1" presStyleIdx="0" presStyleCnt="7" custScaleX="116412" custScaleY="10896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B0AA082-6C0E-4627-A501-FA3471EF2AA3}" type="pres">
      <dgm:prSet presAssocID="{465F9F40-68C2-4233-8FB2-1332FB453432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AE853-06AD-4986-B453-799AA07C3C5E}" type="pres">
      <dgm:prSet presAssocID="{A2074766-DAB4-4AE6-B259-8894CD1ACD99}" presName="spacing" presStyleCnt="0"/>
      <dgm:spPr/>
    </dgm:pt>
    <dgm:pt modelId="{53B69C06-AD57-4914-96D6-FEB975541A89}" type="pres">
      <dgm:prSet presAssocID="{5B73983C-FAC4-4892-845E-76D3FD1F4971}" presName="composite" presStyleCnt="0"/>
      <dgm:spPr/>
    </dgm:pt>
    <dgm:pt modelId="{ADBBC200-FFEB-49BA-A671-1E1AA14B0EDE}" type="pres">
      <dgm:prSet presAssocID="{5B73983C-FAC4-4892-845E-76D3FD1F4971}" presName="imgShp" presStyleLbl="fgImgPlace1" presStyleIdx="1" presStyleCnt="7" custLinFactNeighborX="-2938" custLinFactNeighborY="-2301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79B3AE8-9320-4ADC-A5C5-6FC41BF6E69B}" type="pres">
      <dgm:prSet presAssocID="{5B73983C-FAC4-4892-845E-76D3FD1F4971}" presName="txShp" presStyleLbl="node1" presStyleIdx="1" presStyleCnt="7" custLinFactNeighborX="1065" custLinFactNeighborY="-23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0BA5E-7385-4E17-B840-BEE7EF6A8195}" type="pres">
      <dgm:prSet presAssocID="{6BCCE4F1-8090-4ACB-A1F8-9D0ABA4DAA19}" presName="spacing" presStyleCnt="0"/>
      <dgm:spPr/>
    </dgm:pt>
    <dgm:pt modelId="{264EB4D8-2A20-4B1D-854D-D04C209775DB}" type="pres">
      <dgm:prSet presAssocID="{C7F63302-19F0-4E84-AD1C-FFEC9E7353D0}" presName="composite" presStyleCnt="0"/>
      <dgm:spPr/>
    </dgm:pt>
    <dgm:pt modelId="{87FCA2F4-BE48-4BC7-811C-E87793DF4E49}" type="pres">
      <dgm:prSet presAssocID="{C7F63302-19F0-4E84-AD1C-FFEC9E7353D0}" presName="imgShp" presStyleLbl="fgImgPlace1" presStyleIdx="2" presStyleCnt="7" custLinFactNeighborX="-3161" custLinFactNeighborY="-450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414189-A356-4A96-9056-94F9F054010A}" type="pres">
      <dgm:prSet presAssocID="{C7F63302-19F0-4E84-AD1C-FFEC9E7353D0}" presName="txShp" presStyleLbl="node1" presStyleIdx="2" presStyleCnt="7" custLinFactNeighborX="1065" custLinFactNeighborY="-45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C2A3D-54B0-4616-A40A-117CFE9860BC}" type="pres">
      <dgm:prSet presAssocID="{76B3AC19-5C1A-436B-877B-7BE95DC216FC}" presName="spacing" presStyleCnt="0"/>
      <dgm:spPr/>
    </dgm:pt>
    <dgm:pt modelId="{E6C8744C-5C08-4AC7-BDC0-F21756D2F388}" type="pres">
      <dgm:prSet presAssocID="{C7ACB4C1-EE82-40E3-9D56-EC2CB6CBB407}" presName="composite" presStyleCnt="0"/>
      <dgm:spPr/>
    </dgm:pt>
    <dgm:pt modelId="{FA50A833-6EEB-4B39-B9BD-41564FC31357}" type="pres">
      <dgm:prSet presAssocID="{C7ACB4C1-EE82-40E3-9D56-EC2CB6CBB407}" presName="imgShp" presStyleLbl="fgImgPlace1" presStyleIdx="3" presStyleCnt="7" custLinFactY="100000" custLinFactNeighborX="8653" custLinFactNeighborY="17692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F20EF53-DD89-4DFB-BE14-CE78F96C2144}" type="pres">
      <dgm:prSet presAssocID="{C7ACB4C1-EE82-40E3-9D56-EC2CB6CBB407}" presName="txShp" presStyleLbl="node1" presStyleIdx="3" presStyleCnt="7" custLinFactY="178944" custLinFactNeighborX="1065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56B93-8C60-401E-A0F2-29A5EA3DE67E}" type="pres">
      <dgm:prSet presAssocID="{7FF1FF29-8E43-41B8-9748-2F1643CE7980}" presName="spacing" presStyleCnt="0"/>
      <dgm:spPr/>
    </dgm:pt>
    <dgm:pt modelId="{F3E0285E-408B-4AF9-92F7-0925D8C731CF}" type="pres">
      <dgm:prSet presAssocID="{8EC4A0A3-F1C1-4E58-936A-2BB1B5AD8A68}" presName="composite" presStyleCnt="0"/>
      <dgm:spPr/>
    </dgm:pt>
    <dgm:pt modelId="{E258781E-2949-4E98-8291-316E464C2EED}" type="pres">
      <dgm:prSet presAssocID="{8EC4A0A3-F1C1-4E58-936A-2BB1B5AD8A68}" presName="imgShp" presStyleLbl="fgImgPlace1" presStyleIdx="4" presStyleCnt="7" custLinFactY="-81595" custLinFactNeighborX="-3161" custLinFactNeighborY="-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F461626-C49E-4BF7-9CDC-FCA1A0E1FE8C}" type="pres">
      <dgm:prSet presAssocID="{8EC4A0A3-F1C1-4E58-936A-2BB1B5AD8A68}" presName="txShp" presStyleLbl="node1" presStyleIdx="4" presStyleCnt="7" custLinFactY="-100000" custLinFactNeighborX="1507" custLinFactNeighborY="-101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2675B-D364-4908-936D-ABA6D9179B0A}" type="pres">
      <dgm:prSet presAssocID="{C506B8B5-AB58-4777-8699-AEFA927598D2}" presName="spacing" presStyleCnt="0"/>
      <dgm:spPr/>
    </dgm:pt>
    <dgm:pt modelId="{37176A08-B207-46C6-901D-E928B8663D4E}" type="pres">
      <dgm:prSet presAssocID="{3E698CF2-6DEF-479D-8431-E19BDF96FA63}" presName="composite" presStyleCnt="0"/>
      <dgm:spPr/>
    </dgm:pt>
    <dgm:pt modelId="{32F53A92-6089-41DE-BB55-0C7F44B33685}" type="pres">
      <dgm:prSet presAssocID="{3E698CF2-6DEF-479D-8431-E19BDF96FA63}" presName="imgShp" presStyleLbl="fgImgPlace1" presStyleIdx="5" presStyleCnt="7" custLinFactY="-100000" custLinFactNeighborX="-3161" custLinFactNeighborY="-10366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F51B3E7-4809-4DF2-8BE3-6EC2E976F0A6}" type="pres">
      <dgm:prSet presAssocID="{3E698CF2-6DEF-479D-8431-E19BDF96FA63}" presName="txShp" presStyleLbl="node1" presStyleIdx="5" presStyleCnt="7" custLinFactY="-100000" custLinFactNeighborX="1065" custLinFactNeighborY="-119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6B0A5-86F1-459B-8CEB-AED66D0FAC7C}" type="pres">
      <dgm:prSet presAssocID="{915A3ED9-D471-437C-B3AC-3542693523DF}" presName="spacing" presStyleCnt="0"/>
      <dgm:spPr/>
    </dgm:pt>
    <dgm:pt modelId="{46CD5051-0531-41E5-8BD9-C4812EC4ED00}" type="pres">
      <dgm:prSet presAssocID="{597A876F-8D08-46A6-8F39-955A640D793C}" presName="composite" presStyleCnt="0"/>
      <dgm:spPr/>
    </dgm:pt>
    <dgm:pt modelId="{5332EBEB-9E91-44D0-9364-7F661C135CCB}" type="pres">
      <dgm:prSet presAssocID="{597A876F-8D08-46A6-8F39-955A640D793C}" presName="imgShp" presStyleLbl="fgImgPlace1" presStyleIdx="6" presStyleCnt="7" custAng="0" custLinFactY="-100000" custLinFactNeighborX="-7279" custLinFactNeighborY="-126952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127EE85-B75B-403F-A80C-A62BD97C1C4D}" type="pres">
      <dgm:prSet presAssocID="{597A876F-8D08-46A6-8F39-955A640D793C}" presName="txShp" presStyleLbl="node1" presStyleIdx="6" presStyleCnt="7" custLinFactY="-100000" custLinFactNeighborX="1065" custLinFactNeighborY="-141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53A180-8DBF-4B5F-980F-723B47C3C28F}" type="presOf" srcId="{362077E9-4F86-413C-8652-218793349ED8}" destId="{459F6576-FD2A-43D6-8519-84EFF85EC92E}" srcOrd="0" destOrd="0" presId="urn:microsoft.com/office/officeart/2005/8/layout/vList3#1"/>
    <dgm:cxn modelId="{A86BAC93-8F90-483C-A2D7-CB0C2BC88EE2}" srcId="{362077E9-4F86-413C-8652-218793349ED8}" destId="{597A876F-8D08-46A6-8F39-955A640D793C}" srcOrd="6" destOrd="0" parTransId="{B09541AF-5D6C-4043-97BB-19AAE3D0C15B}" sibTransId="{76321192-D61A-4235-847B-E75F22A9263F}"/>
    <dgm:cxn modelId="{D9B39E0E-9FFB-4363-AA72-F75AD9BE1CE0}" type="presOf" srcId="{3E698CF2-6DEF-479D-8431-E19BDF96FA63}" destId="{7F51B3E7-4809-4DF2-8BE3-6EC2E976F0A6}" srcOrd="0" destOrd="0" presId="urn:microsoft.com/office/officeart/2005/8/layout/vList3#1"/>
    <dgm:cxn modelId="{5467E841-94E2-40D2-96F7-7AD6C0486F0E}" srcId="{362077E9-4F86-413C-8652-218793349ED8}" destId="{C7ACB4C1-EE82-40E3-9D56-EC2CB6CBB407}" srcOrd="3" destOrd="0" parTransId="{216286E3-3F14-4098-A58A-257A027C8E4A}" sibTransId="{7FF1FF29-8E43-41B8-9748-2F1643CE7980}"/>
    <dgm:cxn modelId="{79E83F9B-D25B-4182-BF1D-4FBC75723928}" srcId="{362077E9-4F86-413C-8652-218793349ED8}" destId="{C7F63302-19F0-4E84-AD1C-FFEC9E7353D0}" srcOrd="2" destOrd="0" parTransId="{B1850122-1515-4422-A162-5DEB31ADB2EA}" sibTransId="{76B3AC19-5C1A-436B-877B-7BE95DC216FC}"/>
    <dgm:cxn modelId="{86645F00-296A-4DBE-BCD4-7E3ABE508E64}" type="presOf" srcId="{5B73983C-FAC4-4892-845E-76D3FD1F4971}" destId="{B79B3AE8-9320-4ADC-A5C5-6FC41BF6E69B}" srcOrd="0" destOrd="0" presId="urn:microsoft.com/office/officeart/2005/8/layout/vList3#1"/>
    <dgm:cxn modelId="{7CFB8F7B-9021-4ADA-B56E-A981A7702A75}" srcId="{362077E9-4F86-413C-8652-218793349ED8}" destId="{3E698CF2-6DEF-479D-8431-E19BDF96FA63}" srcOrd="5" destOrd="0" parTransId="{D1344BD3-3038-401D-A680-869B8B189F7E}" sibTransId="{915A3ED9-D471-437C-B3AC-3542693523DF}"/>
    <dgm:cxn modelId="{78397506-BBD7-43E3-82DA-4FC04333943A}" type="presOf" srcId="{C7ACB4C1-EE82-40E3-9D56-EC2CB6CBB407}" destId="{9F20EF53-DD89-4DFB-BE14-CE78F96C2144}" srcOrd="0" destOrd="0" presId="urn:microsoft.com/office/officeart/2005/8/layout/vList3#1"/>
    <dgm:cxn modelId="{A1960A11-21C1-4A29-934E-8992CE073861}" type="presOf" srcId="{597A876F-8D08-46A6-8F39-955A640D793C}" destId="{E127EE85-B75B-403F-A80C-A62BD97C1C4D}" srcOrd="0" destOrd="0" presId="urn:microsoft.com/office/officeart/2005/8/layout/vList3#1"/>
    <dgm:cxn modelId="{DB22D03D-FF19-41DC-92B5-9ABDCC06EEBF}" srcId="{362077E9-4F86-413C-8652-218793349ED8}" destId="{465F9F40-68C2-4233-8FB2-1332FB453432}" srcOrd="0" destOrd="0" parTransId="{EBB19F1E-838B-4B9F-92B2-C98FA228C6D5}" sibTransId="{A2074766-DAB4-4AE6-B259-8894CD1ACD99}"/>
    <dgm:cxn modelId="{4B7D2915-377B-4197-A3EA-93E4245F81CB}" type="presOf" srcId="{C7F63302-19F0-4E84-AD1C-FFEC9E7353D0}" destId="{BA414189-A356-4A96-9056-94F9F054010A}" srcOrd="0" destOrd="0" presId="urn:microsoft.com/office/officeart/2005/8/layout/vList3#1"/>
    <dgm:cxn modelId="{003AA21E-6D3D-444C-BF79-A1321CD6709F}" srcId="{362077E9-4F86-413C-8652-218793349ED8}" destId="{8EC4A0A3-F1C1-4E58-936A-2BB1B5AD8A68}" srcOrd="4" destOrd="0" parTransId="{1FB26577-0F1F-41E8-B4F2-CB89F1E9EDBF}" sibTransId="{C506B8B5-AB58-4777-8699-AEFA927598D2}"/>
    <dgm:cxn modelId="{368C0AC3-DE1A-486D-A930-BB71162C6224}" type="presOf" srcId="{465F9F40-68C2-4233-8FB2-1332FB453432}" destId="{BB0AA082-6C0E-4627-A501-FA3471EF2AA3}" srcOrd="0" destOrd="0" presId="urn:microsoft.com/office/officeart/2005/8/layout/vList3#1"/>
    <dgm:cxn modelId="{BF9275BD-A8CD-4ADB-BE82-9A1815653625}" type="presOf" srcId="{8EC4A0A3-F1C1-4E58-936A-2BB1B5AD8A68}" destId="{0F461626-C49E-4BF7-9CDC-FCA1A0E1FE8C}" srcOrd="0" destOrd="0" presId="urn:microsoft.com/office/officeart/2005/8/layout/vList3#1"/>
    <dgm:cxn modelId="{3B13F947-0966-4FA0-A2B2-38C096FC387D}" srcId="{362077E9-4F86-413C-8652-218793349ED8}" destId="{5B73983C-FAC4-4892-845E-76D3FD1F4971}" srcOrd="1" destOrd="0" parTransId="{5FE36A97-075C-445A-8135-2B9233D98EF0}" sibTransId="{6BCCE4F1-8090-4ACB-A1F8-9D0ABA4DAA19}"/>
    <dgm:cxn modelId="{2170E8BF-BEAA-48BD-BCB6-755D66CF176D}" type="presParOf" srcId="{459F6576-FD2A-43D6-8519-84EFF85EC92E}" destId="{B2F5F64B-93B3-43C6-B830-BF41A704F032}" srcOrd="0" destOrd="0" presId="urn:microsoft.com/office/officeart/2005/8/layout/vList3#1"/>
    <dgm:cxn modelId="{DF1D5D8B-91C1-4A06-8983-201E4E24FD1C}" type="presParOf" srcId="{B2F5F64B-93B3-43C6-B830-BF41A704F032}" destId="{70E36356-D261-4598-8981-EE147F938BC0}" srcOrd="0" destOrd="0" presId="urn:microsoft.com/office/officeart/2005/8/layout/vList3#1"/>
    <dgm:cxn modelId="{8B9B1428-3202-4ABD-A116-F6101F7571CF}" type="presParOf" srcId="{B2F5F64B-93B3-43C6-B830-BF41A704F032}" destId="{BB0AA082-6C0E-4627-A501-FA3471EF2AA3}" srcOrd="1" destOrd="0" presId="urn:microsoft.com/office/officeart/2005/8/layout/vList3#1"/>
    <dgm:cxn modelId="{2CA31DF2-BFD1-4835-A46A-E676E02CA703}" type="presParOf" srcId="{459F6576-FD2A-43D6-8519-84EFF85EC92E}" destId="{790AE853-06AD-4986-B453-799AA07C3C5E}" srcOrd="1" destOrd="0" presId="urn:microsoft.com/office/officeart/2005/8/layout/vList3#1"/>
    <dgm:cxn modelId="{3737E0A1-353E-49CF-B46D-3C8B506CAA01}" type="presParOf" srcId="{459F6576-FD2A-43D6-8519-84EFF85EC92E}" destId="{53B69C06-AD57-4914-96D6-FEB975541A89}" srcOrd="2" destOrd="0" presId="urn:microsoft.com/office/officeart/2005/8/layout/vList3#1"/>
    <dgm:cxn modelId="{59451E51-E98E-46FA-82B1-C19AFE899725}" type="presParOf" srcId="{53B69C06-AD57-4914-96D6-FEB975541A89}" destId="{ADBBC200-FFEB-49BA-A671-1E1AA14B0EDE}" srcOrd="0" destOrd="0" presId="urn:microsoft.com/office/officeart/2005/8/layout/vList3#1"/>
    <dgm:cxn modelId="{D63B767C-E07A-4CD0-B3A2-028A2E788EDD}" type="presParOf" srcId="{53B69C06-AD57-4914-96D6-FEB975541A89}" destId="{B79B3AE8-9320-4ADC-A5C5-6FC41BF6E69B}" srcOrd="1" destOrd="0" presId="urn:microsoft.com/office/officeart/2005/8/layout/vList3#1"/>
    <dgm:cxn modelId="{985B5CE9-E605-4F4D-9B1E-8BCA8176613C}" type="presParOf" srcId="{459F6576-FD2A-43D6-8519-84EFF85EC92E}" destId="{E2F0BA5E-7385-4E17-B840-BEE7EF6A8195}" srcOrd="3" destOrd="0" presId="urn:microsoft.com/office/officeart/2005/8/layout/vList3#1"/>
    <dgm:cxn modelId="{88BB63AA-91C3-41C2-906D-8E29342F2A0C}" type="presParOf" srcId="{459F6576-FD2A-43D6-8519-84EFF85EC92E}" destId="{264EB4D8-2A20-4B1D-854D-D04C209775DB}" srcOrd="4" destOrd="0" presId="urn:microsoft.com/office/officeart/2005/8/layout/vList3#1"/>
    <dgm:cxn modelId="{CB13B173-6DCD-4545-A64E-B4633A7C6DAE}" type="presParOf" srcId="{264EB4D8-2A20-4B1D-854D-D04C209775DB}" destId="{87FCA2F4-BE48-4BC7-811C-E87793DF4E49}" srcOrd="0" destOrd="0" presId="urn:microsoft.com/office/officeart/2005/8/layout/vList3#1"/>
    <dgm:cxn modelId="{EDC052C1-0CA8-422F-A38D-1AC781D4E814}" type="presParOf" srcId="{264EB4D8-2A20-4B1D-854D-D04C209775DB}" destId="{BA414189-A356-4A96-9056-94F9F054010A}" srcOrd="1" destOrd="0" presId="urn:microsoft.com/office/officeart/2005/8/layout/vList3#1"/>
    <dgm:cxn modelId="{9C147100-5911-4695-A4DD-EEAD879F5A77}" type="presParOf" srcId="{459F6576-FD2A-43D6-8519-84EFF85EC92E}" destId="{9EAC2A3D-54B0-4616-A40A-117CFE9860BC}" srcOrd="5" destOrd="0" presId="urn:microsoft.com/office/officeart/2005/8/layout/vList3#1"/>
    <dgm:cxn modelId="{B7170722-4D4D-4C91-B176-84B510C227F2}" type="presParOf" srcId="{459F6576-FD2A-43D6-8519-84EFF85EC92E}" destId="{E6C8744C-5C08-4AC7-BDC0-F21756D2F388}" srcOrd="6" destOrd="0" presId="urn:microsoft.com/office/officeart/2005/8/layout/vList3#1"/>
    <dgm:cxn modelId="{D0F6FCD4-C593-492B-AD20-8303B9154266}" type="presParOf" srcId="{E6C8744C-5C08-4AC7-BDC0-F21756D2F388}" destId="{FA50A833-6EEB-4B39-B9BD-41564FC31357}" srcOrd="0" destOrd="0" presId="urn:microsoft.com/office/officeart/2005/8/layout/vList3#1"/>
    <dgm:cxn modelId="{136B9BA0-917E-41E4-9D4B-8EFADA7EE3BA}" type="presParOf" srcId="{E6C8744C-5C08-4AC7-BDC0-F21756D2F388}" destId="{9F20EF53-DD89-4DFB-BE14-CE78F96C2144}" srcOrd="1" destOrd="0" presId="urn:microsoft.com/office/officeart/2005/8/layout/vList3#1"/>
    <dgm:cxn modelId="{96AD25EF-480E-48AA-A379-461A4C2B6814}" type="presParOf" srcId="{459F6576-FD2A-43D6-8519-84EFF85EC92E}" destId="{AAC56B93-8C60-401E-A0F2-29A5EA3DE67E}" srcOrd="7" destOrd="0" presId="urn:microsoft.com/office/officeart/2005/8/layout/vList3#1"/>
    <dgm:cxn modelId="{537441ED-D7D1-4F5F-A7DD-3CA3D0E1626D}" type="presParOf" srcId="{459F6576-FD2A-43D6-8519-84EFF85EC92E}" destId="{F3E0285E-408B-4AF9-92F7-0925D8C731CF}" srcOrd="8" destOrd="0" presId="urn:microsoft.com/office/officeart/2005/8/layout/vList3#1"/>
    <dgm:cxn modelId="{E3DCD465-8C34-4F01-B95D-D20207D24729}" type="presParOf" srcId="{F3E0285E-408B-4AF9-92F7-0925D8C731CF}" destId="{E258781E-2949-4E98-8291-316E464C2EED}" srcOrd="0" destOrd="0" presId="urn:microsoft.com/office/officeart/2005/8/layout/vList3#1"/>
    <dgm:cxn modelId="{6519E377-973F-41DA-A7A2-C1BBD601C96E}" type="presParOf" srcId="{F3E0285E-408B-4AF9-92F7-0925D8C731CF}" destId="{0F461626-C49E-4BF7-9CDC-FCA1A0E1FE8C}" srcOrd="1" destOrd="0" presId="urn:microsoft.com/office/officeart/2005/8/layout/vList3#1"/>
    <dgm:cxn modelId="{14B95829-95BE-4AAB-BF54-FF8D2ACF28C3}" type="presParOf" srcId="{459F6576-FD2A-43D6-8519-84EFF85EC92E}" destId="{4712675B-D364-4908-936D-ABA6D9179B0A}" srcOrd="9" destOrd="0" presId="urn:microsoft.com/office/officeart/2005/8/layout/vList3#1"/>
    <dgm:cxn modelId="{3B42F504-D81B-4434-9F30-6A86032D0559}" type="presParOf" srcId="{459F6576-FD2A-43D6-8519-84EFF85EC92E}" destId="{37176A08-B207-46C6-901D-E928B8663D4E}" srcOrd="10" destOrd="0" presId="urn:microsoft.com/office/officeart/2005/8/layout/vList3#1"/>
    <dgm:cxn modelId="{211B22CA-DFCB-485B-99D5-8DA8A13CFFC4}" type="presParOf" srcId="{37176A08-B207-46C6-901D-E928B8663D4E}" destId="{32F53A92-6089-41DE-BB55-0C7F44B33685}" srcOrd="0" destOrd="0" presId="urn:microsoft.com/office/officeart/2005/8/layout/vList3#1"/>
    <dgm:cxn modelId="{989D8F4F-BEC7-4BE5-9430-1C16C9F91872}" type="presParOf" srcId="{37176A08-B207-46C6-901D-E928B8663D4E}" destId="{7F51B3E7-4809-4DF2-8BE3-6EC2E976F0A6}" srcOrd="1" destOrd="0" presId="urn:microsoft.com/office/officeart/2005/8/layout/vList3#1"/>
    <dgm:cxn modelId="{BC096AFF-82A8-492A-B046-66614EDFBBB6}" type="presParOf" srcId="{459F6576-FD2A-43D6-8519-84EFF85EC92E}" destId="{7F46B0A5-86F1-459B-8CEB-AED66D0FAC7C}" srcOrd="11" destOrd="0" presId="urn:microsoft.com/office/officeart/2005/8/layout/vList3#1"/>
    <dgm:cxn modelId="{DFA479B8-31C5-4C03-8A6D-7C07ACBB0AE8}" type="presParOf" srcId="{459F6576-FD2A-43D6-8519-84EFF85EC92E}" destId="{46CD5051-0531-41E5-8BD9-C4812EC4ED00}" srcOrd="12" destOrd="0" presId="urn:microsoft.com/office/officeart/2005/8/layout/vList3#1"/>
    <dgm:cxn modelId="{D638C4C4-DC79-4597-A5E6-D48F5C7D5256}" type="presParOf" srcId="{46CD5051-0531-41E5-8BD9-C4812EC4ED00}" destId="{5332EBEB-9E91-44D0-9364-7F661C135CCB}" srcOrd="0" destOrd="0" presId="urn:microsoft.com/office/officeart/2005/8/layout/vList3#1"/>
    <dgm:cxn modelId="{54C7F167-68A9-4C24-B344-4823F2203117}" type="presParOf" srcId="{46CD5051-0531-41E5-8BD9-C4812EC4ED00}" destId="{E127EE85-B75B-403F-A80C-A62BD97C1C4D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817AC38-41AE-4ACE-B8FE-96EA544894C2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F3BDBC6-27C1-476E-977A-FBFD4952AE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6A4F78-0F74-4C50-8C61-26F02256730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1562B-D4A6-44BC-A25B-E1BF7CB2A7FB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83A59-9706-4AA2-A0DB-BE040F31A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77DDB-5B5B-45DE-B716-039C5D3F5C04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F16F0-4B4F-4D53-8732-69B7C545F5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3BA5A-AA6C-45B9-AB5B-242D0BDD05EB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93988-606C-4BAC-9242-FFCC82B76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00924-4DD8-431A-A68C-3C7C6179E91D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E14A2-7F8F-423B-BB21-8DC781C329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16552-966E-41E9-A5D1-A6B6CA368B95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11A2-40F4-4DC5-8416-56726CAEA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D1937-DE1C-4E40-8623-76477A4F35A2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52B43-898B-4177-8AE1-067566F1DF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E0B7-118C-4D0D-A66F-44C912EC4AFF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978CD-A62F-4876-A874-FF54588D9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2628-FE06-41EC-B5A6-511601A142B1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F9361-F56E-4EE2-8DFD-E818814386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F1A6B-882B-451D-967E-8BEC3B461B3A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9B68F-C558-451E-94A2-92A22BED4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167E8-9A1B-4939-BF37-1624B3E59615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E3DE0-5854-488D-9E92-3ECA40719E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FB3A-44CB-4A85-89B2-FA7DC4C19D38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F43CA-D3E2-46FC-BA69-17F6382D7B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40000">
              <a:schemeClr val="bg1"/>
            </a:gs>
            <a:gs pos="59000">
              <a:srgbClr val="C4D6EB"/>
            </a:gs>
            <a:gs pos="67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AD15E8-7A26-4CCF-9D36-F36FC03FD502}" type="datetimeFigureOut">
              <a:rPr lang="ru-RU"/>
              <a:pPr>
                <a:defRPr/>
              </a:pPr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AC5949-1088-4509-A9D6-40DB4E608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file:///G:\&#1042;&#1095;&#1080;&#1090;&#1077;&#1083;&#1100;%20&#1088;&#1086;&#1082;&#1091;%20&#1084;&#1072;&#1090;&#1077;&#1088;&#1110;&#1072;&#1083;&#1080;%20&#1076;&#1086;%20&#1087;&#1088;&#1077;&#1079;&#1077;&#1085;&#1090;&#1072;&#1094;&#1110;&#1111;\&#1084;&#1086;&#1111;%20&#1074;&#1110;&#1076;&#1077;&#1086;&#1082;&#1083;&#1110;&#1087;&#1080;\&#1051;&#1077;&#1089;&#1103;%20&#1043;&#1086;&#1088;&#1083;&#1080;&#1094;&#1100;&#1082;&#1072;%20&#1057;&#1086;&#1083;&#1086;&#1084;&#1110;&#1103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hyperlink" Target="&#1051;&#1077;&#1089;&#1103;%20&#1043;&#1086;&#1088;&#1083;&#1080;&#1094;&#1100;&#1082;&#1072;%20'&#1041;&#1091;&#1076;&#1100;%20&#1085;&#1072;&#1074;&#1110;&#1082;%20&#1073;&#1083;&#1072;&#1075;&#1086;&#1089;&#1083;&#1086;&#1074;&#1077;&#1085;&#1085;&#1072;'.mp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jpe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4776788"/>
            <a:ext cx="85598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64088" y="620688"/>
            <a:ext cx="2592288" cy="3517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339" name="Прямоугольник 6"/>
          <p:cNvSpPr>
            <a:spLocks noChangeArrowheads="1"/>
          </p:cNvSpPr>
          <p:nvPr/>
        </p:nvSpPr>
        <p:spPr bwMode="auto">
          <a:xfrm>
            <a:off x="384175" y="1549400"/>
            <a:ext cx="47355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i="1">
                <a:solidFill>
                  <a:schemeClr val="bg1"/>
                </a:solidFill>
                <a:latin typeface="Georgia" pitchFamily="18" charset="0"/>
              </a:rPr>
              <a:t>Представлення досвіду  роботи</a:t>
            </a:r>
            <a:br>
              <a:rPr lang="uk-UA" sz="2000" b="1" i="1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000" b="1" i="1">
                <a:solidFill>
                  <a:schemeClr val="bg1"/>
                </a:solidFill>
                <a:latin typeface="Georgia" pitchFamily="18" charset="0"/>
              </a:rPr>
              <a:t>вчителя музичного мистецтва</a:t>
            </a:r>
          </a:p>
          <a:p>
            <a:pPr>
              <a:lnSpc>
                <a:spcPct val="150000"/>
              </a:lnSpc>
            </a:pPr>
            <a:r>
              <a:rPr lang="ru-RU" sz="2000" b="1" i="1">
                <a:solidFill>
                  <a:schemeClr val="bg1"/>
                </a:solidFill>
                <a:latin typeface="Georgia" pitchFamily="18" charset="0"/>
              </a:rPr>
              <a:t>Бучацької ЗОШ І-ІІІ ст. №2 </a:t>
            </a:r>
            <a:br>
              <a:rPr lang="ru-RU" sz="2000" b="1" i="1">
                <a:solidFill>
                  <a:schemeClr val="bg1"/>
                </a:solidFill>
                <a:latin typeface="Georgia" pitchFamily="18" charset="0"/>
              </a:rPr>
            </a:br>
            <a:r>
              <a:rPr lang="uk-UA" sz="2400" b="1" i="1">
                <a:solidFill>
                  <a:schemeClr val="bg1"/>
                </a:solidFill>
                <a:latin typeface="Georgia" pitchFamily="18" charset="0"/>
              </a:rPr>
              <a:t>Мацьків Лесі Степанівни</a:t>
            </a:r>
            <a:endParaRPr lang="ru-RU" sz="2400" b="1" i="1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375" y="1549400"/>
            <a:ext cx="5060950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Представлення досвіду  роботи</a:t>
            </a:r>
            <a:br>
              <a:rPr lang="uk-UA" sz="20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</a:b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вчителя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 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музичного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мистецтва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Бучацької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 ЗОШ І-ІІІ ст. №2 </a:t>
            </a:r>
            <a:b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</a:b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  <a:cs typeface="Arial" pitchFamily="34" charset="0"/>
              </a:rPr>
              <a:t>Мацьків Лесі Степанівни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501650" y="549275"/>
            <a:ext cx="3036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 i="1">
                <a:solidFill>
                  <a:srgbClr val="471A19"/>
                </a:solidFill>
                <a:latin typeface="Georgia" pitchFamily="18" charset="0"/>
              </a:rPr>
              <a:t>Власні кліпи</a:t>
            </a:r>
            <a:endParaRPr lang="ru-RU" sz="3200" i="1">
              <a:latin typeface="Calibri" pitchFamily="34" charset="0"/>
            </a:endParaRPr>
          </a:p>
        </p:txBody>
      </p:sp>
      <p:pic>
        <p:nvPicPr>
          <p:cNvPr id="24578" name="Рисунок 2">
            <a:hlinkClick r:id="rId2" action="ppaction://program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628775"/>
            <a:ext cx="40576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4284663" y="606425"/>
            <a:ext cx="3959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i="1">
                <a:solidFill>
                  <a:srgbClr val="C00000"/>
                </a:solidFill>
                <a:latin typeface="Georgia" pitchFamily="18" charset="0"/>
              </a:rPr>
              <a:t>  Пам</a:t>
            </a:r>
            <a:r>
              <a:rPr lang="en-US" sz="2400" i="1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2400" i="1">
                <a:solidFill>
                  <a:srgbClr val="C00000"/>
                </a:solidFill>
                <a:latin typeface="Georgia" pitchFamily="18" charset="0"/>
              </a:rPr>
              <a:t>яті Квітки Цісик</a:t>
            </a:r>
            <a:endParaRPr lang="ru-RU" sz="2400" i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4513263" y="1595438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i="1">
                <a:solidFill>
                  <a:srgbClr val="C00000"/>
                </a:solidFill>
                <a:latin typeface="Georgia" pitchFamily="18" charset="0"/>
                <a:hlinkClick r:id="rId4" action="ppaction://hlinkfile"/>
              </a:rPr>
              <a:t>Будь навік благословенна</a:t>
            </a:r>
            <a:endParaRPr lang="ru-RU" sz="2400" i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4351338" y="1133475"/>
            <a:ext cx="2447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i="1">
                <a:solidFill>
                  <a:srgbClr val="C00000"/>
                </a:solidFill>
                <a:latin typeface="Georgia" pitchFamily="18" charset="0"/>
              </a:rPr>
              <a:t> Наша Соломія </a:t>
            </a:r>
            <a:endParaRPr lang="ru-RU" sz="2400" i="1">
              <a:solidFill>
                <a:srgbClr val="C00000"/>
              </a:solidFill>
              <a:latin typeface="Georgia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140770" y="6312222"/>
            <a:ext cx="5950477" cy="467644"/>
            <a:chOff x="1634400" y="677238"/>
            <a:chExt cx="5950478" cy="467644"/>
          </a:xfrm>
          <a:scene3d>
            <a:camera prst="orthographicFront"/>
            <a:lightRig rig="flat" dir="t"/>
          </a:scene3d>
        </p:grpSpPr>
        <p:sp>
          <p:nvSpPr>
            <p:cNvPr id="10" name="Пятиугольник 9">
              <a:hlinkClick r:id="rId5" action="ppaction://hlinksldjump"/>
            </p:cNvPr>
            <p:cNvSpPr/>
            <p:nvPr/>
          </p:nvSpPr>
          <p:spPr>
            <a:xfrm rot="10800000">
              <a:off x="1634400" y="677238"/>
              <a:ext cx="5950478" cy="467644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ятиугольник 4"/>
            <p:cNvSpPr/>
            <p:nvPr/>
          </p:nvSpPr>
          <p:spPr>
            <a:xfrm rot="21600000">
              <a:off x="1751311" y="677238"/>
              <a:ext cx="5833567" cy="467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6218" tIns="80010" rIns="149352" bIns="8001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100" dirty="0"/>
                <a:t>Творчий доробок</a:t>
              </a:r>
              <a:endParaRPr lang="ru-RU" sz="2100" dirty="0"/>
            </a:p>
          </p:txBody>
        </p:sp>
      </p:grpSp>
      <p:sp>
        <p:nvSpPr>
          <p:cNvPr id="24583" name="Прямоугольник 6"/>
          <p:cNvSpPr>
            <a:spLocks noChangeArrowheads="1"/>
          </p:cNvSpPr>
          <p:nvPr/>
        </p:nvSpPr>
        <p:spPr bwMode="auto">
          <a:xfrm>
            <a:off x="4513263" y="2057400"/>
            <a:ext cx="4572000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i="1">
                <a:solidFill>
                  <a:srgbClr val="C00000"/>
                </a:solidFill>
                <a:latin typeface="Georgia" pitchFamily="18" charset="0"/>
              </a:rPr>
              <a:t>Татові світанки</a:t>
            </a:r>
            <a:br>
              <a:rPr lang="ru-RU" sz="2400" i="1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i="1">
                <a:solidFill>
                  <a:srgbClr val="C00000"/>
                </a:solidFill>
                <a:latin typeface="Georgia" pitchFamily="18" charset="0"/>
              </a:rPr>
              <a:t>Тернопіль</a:t>
            </a:r>
            <a:br>
              <a:rPr lang="ru-RU" sz="2400" i="1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i="1">
                <a:solidFill>
                  <a:srgbClr val="C00000"/>
                </a:solidFill>
                <a:latin typeface="Georgia" pitchFamily="18" charset="0"/>
              </a:rPr>
              <a:t>Розплетемо терновий вінок</a:t>
            </a:r>
            <a:br>
              <a:rPr lang="ru-RU" sz="2400" i="1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i="1">
                <a:solidFill>
                  <a:srgbClr val="C00000"/>
                </a:solidFill>
                <a:latin typeface="Georgia" pitchFamily="18" charset="0"/>
              </a:rPr>
              <a:t>Зацвіла черешня</a:t>
            </a:r>
            <a:br>
              <a:rPr lang="ru-RU" sz="2400" i="1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i="1">
                <a:solidFill>
                  <a:srgbClr val="C00000"/>
                </a:solidFill>
                <a:latin typeface="Georgia" pitchFamily="18" charset="0"/>
              </a:rPr>
              <a:t>Сад любові</a:t>
            </a:r>
            <a:br>
              <a:rPr lang="ru-RU" sz="2400" i="1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i="1">
                <a:solidFill>
                  <a:srgbClr val="C00000"/>
                </a:solidFill>
                <a:latin typeface="Georgia" pitchFamily="18" charset="0"/>
              </a:rPr>
              <a:t>Моя, Лемківщино</a:t>
            </a:r>
            <a:br>
              <a:rPr lang="ru-RU" sz="2400" i="1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i="1">
                <a:solidFill>
                  <a:srgbClr val="C00000"/>
                </a:solidFill>
                <a:latin typeface="Georgia" pitchFamily="18" charset="0"/>
              </a:rPr>
              <a:t>Ой, верше, мій верше</a:t>
            </a: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501650" y="146050"/>
            <a:ext cx="542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i="1">
                <a:solidFill>
                  <a:srgbClr val="471A19"/>
                </a:solidFill>
                <a:latin typeface="Georgia" pitchFamily="18" charset="0"/>
              </a:rPr>
              <a:t>Книги, в яких друкувалась</a:t>
            </a:r>
            <a:endParaRPr lang="ru-RU" sz="2800" i="1">
              <a:latin typeface="Calibri" pitchFamily="34" charset="0"/>
            </a:endParaRPr>
          </a:p>
        </p:txBody>
      </p:sp>
      <p:pic>
        <p:nvPicPr>
          <p:cNvPr id="3079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 l="11368" t="6468" r="3745" b="16223"/>
          <a:stretch>
            <a:fillRect/>
          </a:stretch>
        </p:blipFill>
        <p:spPr bwMode="auto">
          <a:xfrm rot="15587732">
            <a:off x="2637957" y="1150703"/>
            <a:ext cx="2695850" cy="18447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</a:extLst>
        </p:spPr>
      </p:pic>
      <p:pic>
        <p:nvPicPr>
          <p:cNvPr id="3078" name="Рисунок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 l="17467" t="10165" r="10126" b="21585"/>
          <a:stretch>
            <a:fillRect/>
          </a:stretch>
        </p:blipFill>
        <p:spPr bwMode="auto">
          <a:xfrm rot="16666990">
            <a:off x="224093" y="1185503"/>
            <a:ext cx="2689167" cy="19080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</a:extLst>
        </p:spPr>
      </p:pic>
      <p:pic>
        <p:nvPicPr>
          <p:cNvPr id="3077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 l="12892" t="9242" r="5824" b="12340"/>
          <a:stretch>
            <a:fillRect/>
          </a:stretch>
        </p:blipFill>
        <p:spPr bwMode="auto">
          <a:xfrm rot="16780554">
            <a:off x="2127398" y="3559227"/>
            <a:ext cx="2839635" cy="20555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</a:extLst>
        </p:spPr>
      </p:pic>
      <p:pic>
        <p:nvPicPr>
          <p:cNvPr id="3076" name="Рисунок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 l="20100" t="12384" r="17062" b="24915"/>
          <a:stretch>
            <a:fillRect/>
          </a:stretch>
        </p:blipFill>
        <p:spPr bwMode="auto">
          <a:xfrm rot="16490870">
            <a:off x="5253604" y="1119209"/>
            <a:ext cx="2552392" cy="1907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</a:extLst>
        </p:spPr>
      </p:pic>
      <p:pic>
        <p:nvPicPr>
          <p:cNvPr id="3075" name="Рисунок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 l="16219" t="7764" r="10265" b="21954"/>
          <a:stretch>
            <a:fillRect/>
          </a:stretch>
        </p:blipFill>
        <p:spPr bwMode="auto">
          <a:xfrm rot="16022484">
            <a:off x="4061893" y="4011826"/>
            <a:ext cx="2796085" cy="19980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</a:extLst>
        </p:spPr>
      </p:pic>
      <p:pic>
        <p:nvPicPr>
          <p:cNvPr id="3074" name="Рисунок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 l="20378" t="14603" r="21638" b="25101"/>
          <a:stretch>
            <a:fillRect/>
          </a:stretch>
        </p:blipFill>
        <p:spPr bwMode="auto">
          <a:xfrm rot="15451982">
            <a:off x="233516" y="4061334"/>
            <a:ext cx="2489098" cy="19443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</a:extLst>
        </p:spPr>
      </p:pic>
      <p:pic>
        <p:nvPicPr>
          <p:cNvPr id="3073" name="Рисунок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 l="8456" t="10165" r="6935" b="13821"/>
          <a:stretch>
            <a:fillRect/>
          </a:stretch>
        </p:blipFill>
        <p:spPr bwMode="auto">
          <a:xfrm rot="15014616">
            <a:off x="6100552" y="3958749"/>
            <a:ext cx="2811720" cy="18904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/>
          </a:extLst>
        </p:spPr>
      </p:pic>
      <p:sp>
        <p:nvSpPr>
          <p:cNvPr id="2560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5610" name="Rectangle 9"/>
          <p:cNvSpPr>
            <a:spLocks noChangeArrowheads="1"/>
          </p:cNvSpPr>
          <p:nvPr/>
        </p:nvSpPr>
        <p:spPr bwMode="auto">
          <a:xfrm>
            <a:off x="0" y="3905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5611" name="Rectangle 10"/>
          <p:cNvSpPr>
            <a:spLocks noChangeArrowheads="1"/>
          </p:cNvSpPr>
          <p:nvPr/>
        </p:nvSpPr>
        <p:spPr bwMode="auto">
          <a:xfrm>
            <a:off x="0" y="6953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5612" name="Rectangle 11"/>
          <p:cNvSpPr>
            <a:spLocks noChangeArrowheads="1"/>
          </p:cNvSpPr>
          <p:nvPr/>
        </p:nvSpPr>
        <p:spPr bwMode="auto">
          <a:xfrm>
            <a:off x="0" y="10448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5613" name="Rectangle 12"/>
          <p:cNvSpPr>
            <a:spLocks noChangeArrowheads="1"/>
          </p:cNvSpPr>
          <p:nvPr/>
        </p:nvSpPr>
        <p:spPr bwMode="auto">
          <a:xfrm>
            <a:off x="0" y="13239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5614" name="Rectangle 13"/>
          <p:cNvSpPr>
            <a:spLocks noChangeArrowheads="1"/>
          </p:cNvSpPr>
          <p:nvPr/>
        </p:nvSpPr>
        <p:spPr bwMode="auto">
          <a:xfrm>
            <a:off x="0" y="1636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5615" name="Rectangle 14"/>
          <p:cNvSpPr>
            <a:spLocks noChangeArrowheads="1"/>
          </p:cNvSpPr>
          <p:nvPr/>
        </p:nvSpPr>
        <p:spPr bwMode="auto">
          <a:xfrm>
            <a:off x="0" y="19050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grpSp>
        <p:nvGrpSpPr>
          <p:cNvPr id="17" name="Группа 16"/>
          <p:cNvGrpSpPr/>
          <p:nvPr/>
        </p:nvGrpSpPr>
        <p:grpSpPr>
          <a:xfrm>
            <a:off x="5326304" y="6352801"/>
            <a:ext cx="5950478" cy="467644"/>
            <a:chOff x="1615715" y="1257584"/>
            <a:chExt cx="5950478" cy="467644"/>
          </a:xfrm>
          <a:scene3d>
            <a:camera prst="orthographicFront"/>
            <a:lightRig rig="flat" dir="t"/>
          </a:scene3d>
        </p:grpSpPr>
        <p:sp>
          <p:nvSpPr>
            <p:cNvPr id="18" name="Пятиугольник 17"/>
            <p:cNvSpPr/>
            <p:nvPr/>
          </p:nvSpPr>
          <p:spPr>
            <a:xfrm rot="10800000">
              <a:off x="1615715" y="1257584"/>
              <a:ext cx="5950478" cy="467644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ятиугольник 4"/>
            <p:cNvSpPr/>
            <p:nvPr/>
          </p:nvSpPr>
          <p:spPr>
            <a:xfrm rot="21600000">
              <a:off x="1732626" y="1257584"/>
              <a:ext cx="5833567" cy="467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6218" tIns="80010" rIns="149352" bIns="8001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100" dirty="0"/>
                <a:t>Публікації</a:t>
              </a:r>
              <a:endParaRPr lang="ru-RU" sz="2100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5"/>
          <p:cNvPicPr>
            <a:picLocks noChangeAspect="1" noChangeArrowheads="1"/>
          </p:cNvPicPr>
          <p:nvPr/>
        </p:nvPicPr>
        <p:blipFill>
          <a:blip r:embed="rId2"/>
          <a:srcRect l="14972" t="925" r="13454" b="19177"/>
          <a:stretch>
            <a:fillRect/>
          </a:stretch>
        </p:blipFill>
        <p:spPr bwMode="auto">
          <a:xfrm rot="396229">
            <a:off x="5157788" y="717550"/>
            <a:ext cx="4002087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21"/>
          <p:cNvPicPr>
            <a:picLocks noChangeAspect="1" noChangeArrowheads="1"/>
          </p:cNvPicPr>
          <p:nvPr/>
        </p:nvPicPr>
        <p:blipFill>
          <a:blip r:embed="rId3"/>
          <a:srcRect l="11229" t="15527" r="15298" b="29761"/>
          <a:stretch>
            <a:fillRect/>
          </a:stretch>
        </p:blipFill>
        <p:spPr bwMode="auto">
          <a:xfrm rot="-6192958">
            <a:off x="5630069" y="2505869"/>
            <a:ext cx="3121025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13"/>
          <p:cNvPicPr>
            <a:picLocks noChangeAspect="1" noChangeArrowheads="1"/>
          </p:cNvPicPr>
          <p:nvPr/>
        </p:nvPicPr>
        <p:blipFill>
          <a:blip r:embed="rId4"/>
          <a:srcRect l="5684" t="12753" b="14009"/>
          <a:stretch>
            <a:fillRect/>
          </a:stretch>
        </p:blipFill>
        <p:spPr bwMode="auto">
          <a:xfrm rot="-426924">
            <a:off x="0" y="788988"/>
            <a:ext cx="5197475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16"/>
          <p:cNvPicPr>
            <a:picLocks noChangeAspect="1" noChangeArrowheads="1"/>
          </p:cNvPicPr>
          <p:nvPr/>
        </p:nvPicPr>
        <p:blipFill>
          <a:blip r:embed="rId5"/>
          <a:srcRect l="5267" t="7764" r="4024" b="7164"/>
          <a:stretch>
            <a:fillRect/>
          </a:stretch>
        </p:blipFill>
        <p:spPr bwMode="auto">
          <a:xfrm rot="-691842">
            <a:off x="-82550" y="4071938"/>
            <a:ext cx="3741738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19"/>
          <p:cNvPicPr>
            <a:picLocks noChangeAspect="1" noChangeArrowheads="1"/>
          </p:cNvPicPr>
          <p:nvPr/>
        </p:nvPicPr>
        <p:blipFill>
          <a:blip r:embed="rId6"/>
          <a:srcRect l="4019" t="14420" r="5270" b="29359"/>
          <a:stretch>
            <a:fillRect/>
          </a:stretch>
        </p:blipFill>
        <p:spPr bwMode="auto">
          <a:xfrm rot="-4891470">
            <a:off x="2623344" y="1766094"/>
            <a:ext cx="4202113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20"/>
          <p:cNvPicPr>
            <a:picLocks noChangeAspect="1" noChangeArrowheads="1"/>
          </p:cNvPicPr>
          <p:nvPr/>
        </p:nvPicPr>
        <p:blipFill>
          <a:blip r:embed="rId7"/>
          <a:srcRect l="9012" t="16081" r="3238" b="28836"/>
          <a:stretch>
            <a:fillRect/>
          </a:stretch>
        </p:blipFill>
        <p:spPr bwMode="auto">
          <a:xfrm>
            <a:off x="3851275" y="3898900"/>
            <a:ext cx="52101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107950" y="285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0" y="3724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0" y="7677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0" y="11239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0" y="15030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6636" name="Rectangle 13"/>
          <p:cNvSpPr>
            <a:spLocks noChangeArrowheads="1"/>
          </p:cNvSpPr>
          <p:nvPr/>
        </p:nvSpPr>
        <p:spPr bwMode="auto">
          <a:xfrm>
            <a:off x="0" y="1753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26637" name="Rectangle 14"/>
          <p:cNvSpPr>
            <a:spLocks noChangeArrowheads="1"/>
          </p:cNvSpPr>
          <p:nvPr/>
        </p:nvSpPr>
        <p:spPr bwMode="auto">
          <a:xfrm>
            <a:off x="0" y="19992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26638" name="Рисунок 14"/>
          <p:cNvPicPr>
            <a:picLocks noChangeAspect="1" noChangeArrowheads="1"/>
          </p:cNvPicPr>
          <p:nvPr/>
        </p:nvPicPr>
        <p:blipFill>
          <a:blip r:embed="rId8"/>
          <a:srcRect l="10951" t="8871" r="5132" b="13493"/>
          <a:stretch>
            <a:fillRect/>
          </a:stretch>
        </p:blipFill>
        <p:spPr bwMode="auto">
          <a:xfrm>
            <a:off x="2173288" y="2967038"/>
            <a:ext cx="3810000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Прямоугольник 15"/>
          <p:cNvSpPr>
            <a:spLocks noChangeArrowheads="1"/>
          </p:cNvSpPr>
          <p:nvPr/>
        </p:nvSpPr>
        <p:spPr bwMode="auto">
          <a:xfrm>
            <a:off x="107950" y="103188"/>
            <a:ext cx="54514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i="1">
                <a:solidFill>
                  <a:srgbClr val="471A19"/>
                </a:solidFill>
                <a:latin typeface="Georgia" pitchFamily="18" charset="0"/>
              </a:rPr>
              <a:t>Про працю   (</a:t>
            </a:r>
            <a:r>
              <a:rPr lang="uk-UA" b="1" i="1">
                <a:solidFill>
                  <a:srgbClr val="471A19"/>
                </a:solidFill>
                <a:latin typeface="Georgia" pitchFamily="18" charset="0"/>
              </a:rPr>
              <a:t>інформація з газет</a:t>
            </a:r>
            <a:r>
              <a:rPr lang="uk-UA" sz="2800" b="1" i="1">
                <a:solidFill>
                  <a:srgbClr val="471A19"/>
                </a:solidFill>
                <a:latin typeface="Georgia" pitchFamily="18" charset="0"/>
              </a:rPr>
              <a:t>)</a:t>
            </a:r>
            <a:endParaRPr lang="ru-RU" sz="2800" i="1">
              <a:latin typeface="Calibri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148064" y="6390357"/>
            <a:ext cx="5950478" cy="467644"/>
            <a:chOff x="1615715" y="1257584"/>
            <a:chExt cx="5950478" cy="467644"/>
          </a:xfrm>
          <a:scene3d>
            <a:camera prst="orthographicFront"/>
            <a:lightRig rig="flat" dir="t"/>
          </a:scene3d>
        </p:grpSpPr>
        <p:sp>
          <p:nvSpPr>
            <p:cNvPr id="18" name="Пятиугольник 17"/>
            <p:cNvSpPr/>
            <p:nvPr/>
          </p:nvSpPr>
          <p:spPr>
            <a:xfrm rot="10800000">
              <a:off x="1615715" y="1257584"/>
              <a:ext cx="5950478" cy="467644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ятиугольник 4"/>
            <p:cNvSpPr/>
            <p:nvPr/>
          </p:nvSpPr>
          <p:spPr>
            <a:xfrm rot="21600000">
              <a:off x="1732626" y="1257584"/>
              <a:ext cx="5833567" cy="467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6218" tIns="80010" rIns="149352" bIns="8001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100" dirty="0"/>
                <a:t>Публікації</a:t>
              </a:r>
              <a:endParaRPr lang="ru-RU" sz="2100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0993062">
            <a:off x="7792261" y="4298918"/>
            <a:ext cx="1491630" cy="1988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709655" y="4352330"/>
            <a:ext cx="1304592" cy="1968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1107857">
            <a:off x="483696" y="3872729"/>
            <a:ext cx="1779662" cy="2372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770824">
            <a:off x="6624117" y="2401070"/>
            <a:ext cx="2539217" cy="1692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607101">
            <a:off x="642457" y="1857883"/>
            <a:ext cx="1599642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532688">
            <a:off x="6419454" y="427765"/>
            <a:ext cx="2299553" cy="1724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7544" y="260648"/>
            <a:ext cx="201622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Группа 2"/>
          <p:cNvGrpSpPr/>
          <p:nvPr/>
        </p:nvGrpSpPr>
        <p:grpSpPr>
          <a:xfrm>
            <a:off x="3140770" y="6317331"/>
            <a:ext cx="5950477" cy="467644"/>
            <a:chOff x="1615715" y="2472064"/>
            <a:chExt cx="5950478" cy="467644"/>
          </a:xfrm>
          <a:scene3d>
            <a:camera prst="orthographicFront"/>
            <a:lightRig rig="flat" dir="t"/>
          </a:scene3d>
        </p:grpSpPr>
        <p:sp>
          <p:nvSpPr>
            <p:cNvPr id="4" name="Пятиугольник 3"/>
            <p:cNvSpPr/>
            <p:nvPr/>
          </p:nvSpPr>
          <p:spPr>
            <a:xfrm rot="10800000">
              <a:off x="1615715" y="2472064"/>
              <a:ext cx="5950478" cy="467644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ятиугольник 4"/>
            <p:cNvSpPr/>
            <p:nvPr/>
          </p:nvSpPr>
          <p:spPr>
            <a:xfrm rot="21600000">
              <a:off x="1732626" y="2472064"/>
              <a:ext cx="5833567" cy="467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6218" tIns="80010" rIns="149352" bIns="8001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100" dirty="0"/>
                <a:t>Позакласна робота</a:t>
              </a:r>
              <a:endParaRPr lang="ru-RU" sz="21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84425" y="203200"/>
            <a:ext cx="51847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Святковий концерт до Дня збройних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сил України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09900" y="1484313"/>
            <a:ext cx="40830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rgbClr val="FF0000"/>
                </a:solidFill>
                <a:latin typeface="+mj-lt"/>
                <a:cs typeface="+mn-cs"/>
              </a:rPr>
              <a:t>Районне</a:t>
            </a:r>
            <a:r>
              <a:rPr lang="ru-RU" b="1" dirty="0">
                <a:solidFill>
                  <a:srgbClr val="FF0000"/>
                </a:solidFill>
                <a:latin typeface="+mj-lt"/>
                <a:cs typeface="+mn-cs"/>
              </a:rPr>
              <a:t> свято "</a:t>
            </a:r>
            <a:r>
              <a:rPr lang="ru-RU" b="1" dirty="0" err="1">
                <a:solidFill>
                  <a:srgbClr val="FF0000"/>
                </a:solidFill>
                <a:latin typeface="+mj-lt"/>
                <a:cs typeface="+mn-cs"/>
              </a:rPr>
              <a:t>Випускник</a:t>
            </a:r>
            <a:r>
              <a:rPr lang="ru-RU" b="1" dirty="0">
                <a:solidFill>
                  <a:srgbClr val="FF0000"/>
                </a:solidFill>
                <a:latin typeface="+mj-lt"/>
                <a:cs typeface="+mn-cs"/>
              </a:rPr>
              <a:t> - 2015". </a:t>
            </a:r>
            <a:r>
              <a:rPr lang="ru-RU" b="1" dirty="0" err="1">
                <a:solidFill>
                  <a:srgbClr val="FF0000"/>
                </a:solidFill>
                <a:latin typeface="+mj-lt"/>
                <a:cs typeface="+mn-cs"/>
              </a:rPr>
              <a:t>Солісти</a:t>
            </a:r>
            <a:r>
              <a:rPr lang="ru-RU" b="1" dirty="0">
                <a:solidFill>
                  <a:srgbClr val="FF0000"/>
                </a:solidFill>
                <a:latin typeface="+mj-lt"/>
                <a:cs typeface="+mn-cs"/>
              </a:rPr>
              <a:t>: </a:t>
            </a:r>
            <a:r>
              <a:rPr lang="ru-RU" b="1" dirty="0" err="1">
                <a:solidFill>
                  <a:srgbClr val="FF0000"/>
                </a:solidFill>
                <a:latin typeface="+mj-lt"/>
                <a:cs typeface="+mn-cs"/>
              </a:rPr>
              <a:t>Тетяна</a:t>
            </a:r>
            <a:r>
              <a:rPr lang="ru-RU" b="1" dirty="0">
                <a:solidFill>
                  <a:srgbClr val="FF0000"/>
                </a:solidFill>
                <a:latin typeface="+mj-lt"/>
                <a:cs typeface="+mn-cs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  <a:cs typeface="+mn-cs"/>
              </a:rPr>
              <a:t>Оріховська</a:t>
            </a:r>
            <a:r>
              <a:rPr lang="ru-RU" b="1" dirty="0">
                <a:solidFill>
                  <a:srgbClr val="FF0000"/>
                </a:solidFill>
                <a:latin typeface="+mj-lt"/>
                <a:cs typeface="+mn-cs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  <a:cs typeface="+mn-cs"/>
              </a:rPr>
              <a:t>Тетяна</a:t>
            </a:r>
            <a:r>
              <a:rPr lang="ru-RU" b="1" dirty="0">
                <a:solidFill>
                  <a:srgbClr val="FF0000"/>
                </a:solidFill>
                <a:latin typeface="+mj-lt"/>
                <a:cs typeface="+mn-cs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  <a:cs typeface="+mn-cs"/>
              </a:rPr>
              <a:t>Мясковська</a:t>
            </a:r>
            <a:r>
              <a:rPr lang="ru-RU" b="1" dirty="0">
                <a:solidFill>
                  <a:srgbClr val="FF0000"/>
                </a:solidFill>
                <a:latin typeface="+mj-lt"/>
                <a:cs typeface="+mn-cs"/>
              </a:rPr>
              <a:t>, </a:t>
            </a:r>
            <a:r>
              <a:rPr lang="ru-RU" b="1" dirty="0" err="1">
                <a:solidFill>
                  <a:srgbClr val="FF0000"/>
                </a:solidFill>
                <a:latin typeface="+mj-lt"/>
                <a:cs typeface="+mn-cs"/>
              </a:rPr>
              <a:t>Віталіна</a:t>
            </a:r>
            <a:r>
              <a:rPr lang="ru-RU" b="1" dirty="0">
                <a:solidFill>
                  <a:srgbClr val="FF0000"/>
                </a:solidFill>
                <a:latin typeface="+mj-lt"/>
                <a:cs typeface="+mn-cs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+mj-lt"/>
                <a:cs typeface="+mn-cs"/>
              </a:rPr>
              <a:t>Гуцуляк</a:t>
            </a:r>
            <a:endParaRPr lang="ru-RU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24075" y="2601913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Районний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захід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до Дня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Конституції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України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, 2015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рік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7660" name="Прямоугольник 13"/>
          <p:cNvSpPr>
            <a:spLocks noChangeArrowheads="1"/>
          </p:cNvSpPr>
          <p:nvPr/>
        </p:nvSpPr>
        <p:spPr bwMode="auto">
          <a:xfrm>
            <a:off x="2555875" y="34290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B050"/>
                </a:solidFill>
                <a:latin typeface="Calibri" pitchFamily="34" charset="0"/>
              </a:rPr>
              <a:t>Відкриття літературного фестивалю для дітей "Дивокрай", м. Тернопіль, 20 травня 2012 р.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17725" y="4352925"/>
            <a:ext cx="4572000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Обласний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захід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пам'яті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Небесної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сотні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"Плаче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свічка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",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Український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дім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"Перемога", м.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Тернопіль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, 2014 р.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59113" y="5340350"/>
            <a:ext cx="4572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Солістка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Юлія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Коршняк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Оріховська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Тетяна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виступ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у Арт-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дворі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 м.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Бучача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, 2016 р.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399322" y="817400"/>
            <a:ext cx="1907704" cy="1267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894872" y="621117"/>
            <a:ext cx="2051720" cy="1538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854687">
            <a:off x="6768858" y="2425430"/>
            <a:ext cx="2303748" cy="1535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344092">
            <a:off x="7603" y="2206100"/>
            <a:ext cx="2656774" cy="1598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1310191">
            <a:off x="133333" y="69055"/>
            <a:ext cx="1268431" cy="1719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Группа 1"/>
          <p:cNvGrpSpPr/>
          <p:nvPr/>
        </p:nvGrpSpPr>
        <p:grpSpPr>
          <a:xfrm>
            <a:off x="4553763" y="6362908"/>
            <a:ext cx="5950478" cy="467644"/>
            <a:chOff x="1615715" y="2472064"/>
            <a:chExt cx="5950478" cy="467644"/>
          </a:xfrm>
          <a:scene3d>
            <a:camera prst="orthographicFront"/>
            <a:lightRig rig="flat" dir="t"/>
          </a:scene3d>
        </p:grpSpPr>
        <p:sp>
          <p:nvSpPr>
            <p:cNvPr id="3" name="Пятиугольник 2"/>
            <p:cNvSpPr/>
            <p:nvPr/>
          </p:nvSpPr>
          <p:spPr>
            <a:xfrm rot="10800000">
              <a:off x="1615715" y="2472064"/>
              <a:ext cx="5950478" cy="467644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Пятиугольник 4"/>
            <p:cNvSpPr/>
            <p:nvPr/>
          </p:nvSpPr>
          <p:spPr>
            <a:xfrm rot="21600000">
              <a:off x="1732626" y="2472064"/>
              <a:ext cx="5833567" cy="467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6218" tIns="80010" rIns="149352" bIns="8001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100" dirty="0"/>
                <a:t>Позакласна робота</a:t>
              </a:r>
              <a:endParaRPr lang="ru-RU" sz="2100" dirty="0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1120676">
            <a:off x="384934" y="4720263"/>
            <a:ext cx="2248420" cy="1656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8680" name="Прямоугольник 5"/>
          <p:cNvSpPr>
            <a:spLocks noChangeArrowheads="1"/>
          </p:cNvSpPr>
          <p:nvPr/>
        </p:nvSpPr>
        <p:spPr bwMode="auto">
          <a:xfrm>
            <a:off x="422275" y="3924300"/>
            <a:ext cx="8496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FF0000"/>
                </a:solidFill>
                <a:latin typeface="Georgia" pitchFamily="18" charset="0"/>
              </a:rPr>
              <a:t>Районний захід "В твоєму імені молюсь" до Дня матері, 2015 р. 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915816" y="4509120"/>
            <a:ext cx="230425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586023">
            <a:off x="5580112" y="4381048"/>
            <a:ext cx="2411760" cy="1808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169988" y="141288"/>
            <a:ext cx="56165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Солістка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Яна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Ключник. Фестиваль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патріотичної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пісні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«Свята Покрова», листопад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2014 року</a:t>
            </a:r>
          </a:p>
        </p:txBody>
      </p:sp>
      <p:sp>
        <p:nvSpPr>
          <p:cNvPr id="28684" name="Прямоугольник 10"/>
          <p:cNvSpPr>
            <a:spLocks noChangeArrowheads="1"/>
          </p:cNvSpPr>
          <p:nvPr/>
        </p:nvSpPr>
        <p:spPr bwMode="auto">
          <a:xfrm>
            <a:off x="3529013" y="177482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7030A0"/>
                </a:solidFill>
                <a:latin typeface="Calibri" pitchFamily="34" charset="0"/>
              </a:rPr>
              <a:t>Святковий концерт до Дня інвалідів, грудень 2013 р.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55875" y="2505075"/>
            <a:ext cx="41306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Ансамбль "Писанка" на районному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огляді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художніх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колективів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Бучаччини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18.03.2012 р.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00338" y="3359150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І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обласний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 фестиваль "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Гомін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Лемківщини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", м.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Львів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, 2015 р.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21025" y="676275"/>
            <a:ext cx="39719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Виступ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шкільного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дитячого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хорового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колективу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"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Гомін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" у Арт-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дворі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м.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Бучача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, 2015 р.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"/>
          <p:cNvSpPr>
            <a:spLocks noChangeArrowheads="1"/>
          </p:cNvSpPr>
          <p:nvPr/>
        </p:nvSpPr>
        <p:spPr bwMode="auto">
          <a:xfrm>
            <a:off x="4325938" y="23812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Віталіна Гуцуляк І місце у Всеукраїнському конкурсі естадного мистецтва "Осінні зорі- 2015", участь в міжнародному телевізійному фестивалі </a:t>
            </a:r>
            <a:r>
              <a:rPr lang="en-US">
                <a:latin typeface="Calibri" pitchFamily="34" charset="0"/>
              </a:rPr>
              <a:t>“</a:t>
            </a:r>
            <a:r>
              <a:rPr lang="ru-RU">
                <a:latin typeface="Calibri" pitchFamily="34" charset="0"/>
              </a:rPr>
              <a:t>В новий рік з </a:t>
            </a:r>
            <a:r>
              <a:rPr lang="en-US">
                <a:latin typeface="Calibri" pitchFamily="34" charset="0"/>
              </a:rPr>
              <a:t>TV START”</a:t>
            </a:r>
            <a:endParaRPr lang="ru-RU">
              <a:latin typeface="Calibri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067944" y="6325081"/>
            <a:ext cx="5950478" cy="467644"/>
            <a:chOff x="1615715" y="3079304"/>
            <a:chExt cx="5950478" cy="467644"/>
          </a:xfrm>
          <a:scene3d>
            <a:camera prst="orthographicFront"/>
            <a:lightRig rig="flat" dir="t"/>
          </a:scene3d>
        </p:grpSpPr>
        <p:sp>
          <p:nvSpPr>
            <p:cNvPr id="4" name="Пятиугольник 3"/>
            <p:cNvSpPr/>
            <p:nvPr/>
          </p:nvSpPr>
          <p:spPr>
            <a:xfrm rot="10800000">
              <a:off x="1615715" y="3079304"/>
              <a:ext cx="5950478" cy="467644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ятиугольник 4"/>
            <p:cNvSpPr/>
            <p:nvPr/>
          </p:nvSpPr>
          <p:spPr>
            <a:xfrm rot="21600000">
              <a:off x="1732626" y="3079304"/>
              <a:ext cx="5833567" cy="467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6218" tIns="80010" rIns="149352" bIns="8001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100" dirty="0"/>
                <a:t>Робота з обдарованими дітьми</a:t>
              </a:r>
              <a:endParaRPr lang="ru-RU" sz="2100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5466" t="5688" r="7200" b="6050"/>
          <a:stretch/>
        </p:blipFill>
        <p:spPr>
          <a:xfrm>
            <a:off x="1043608" y="908720"/>
            <a:ext cx="2720104" cy="1970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700" name="Прямоугольник 7"/>
          <p:cNvSpPr>
            <a:spLocks noChangeArrowheads="1"/>
          </p:cNvSpPr>
          <p:nvPr/>
        </p:nvSpPr>
        <p:spPr bwMode="auto">
          <a:xfrm>
            <a:off x="352425" y="3043238"/>
            <a:ext cx="4572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Хоровий колектив "Гомін", ІІ місце у районному фестивалі-конкурсі "Молитва за Україну", 2012 р. ІІІ місце у районному фестивалі-конкурсі духовної пісні "Гімн Богу", 2013 р.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612859">
            <a:off x="4982852" y="1543904"/>
            <a:ext cx="3326128" cy="2494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702" name="Прямоугольник 9"/>
          <p:cNvSpPr>
            <a:spLocks noChangeArrowheads="1"/>
          </p:cNvSpPr>
          <p:nvPr/>
        </p:nvSpPr>
        <p:spPr bwMode="auto">
          <a:xfrm>
            <a:off x="4359275" y="4429125"/>
            <a:ext cx="457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Calibri" pitchFamily="34" charset="0"/>
              </a:rPr>
              <a:t>А</a:t>
            </a:r>
            <a:r>
              <a:rPr lang="ru-RU">
                <a:latin typeface="Calibri" pitchFamily="34" charset="0"/>
              </a:rPr>
              <a:t>нсамбль "Писанка", І місце у районному фестивалі-конкурсі патріотичної пісні, 2015 р., ІІ місце у районному фестивалі-конкурсі патріотичної пісні, 2016 р., ІІІ місце у районному фестивалі духовної пісні "Молитва за Україну"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7867" t="21545" r="18666" b="23399"/>
          <a:stretch/>
        </p:blipFill>
        <p:spPr>
          <a:xfrm rot="313511">
            <a:off x="161551" y="4604375"/>
            <a:ext cx="3716272" cy="2088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704" name="TextBox 12"/>
          <p:cNvSpPr txBox="1">
            <a:spLocks noChangeArrowheads="1"/>
          </p:cNvSpPr>
          <p:nvPr/>
        </p:nvSpPr>
        <p:spPr bwMode="auto">
          <a:xfrm>
            <a:off x="352425" y="188913"/>
            <a:ext cx="4148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i="1">
                <a:solidFill>
                  <a:srgbClr val="C00000"/>
                </a:solidFill>
                <a:latin typeface="Georgia" pitchFamily="18" charset="0"/>
              </a:rPr>
              <a:t>Результати 2011-2016</a:t>
            </a:r>
            <a:endParaRPr lang="ru-RU" sz="2400" b="1" i="1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179365" y="4077072"/>
            <a:ext cx="2420888" cy="14256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14738">
            <a:off x="6468199" y="713572"/>
            <a:ext cx="2253194" cy="16898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" name="Группа 1"/>
          <p:cNvGrpSpPr/>
          <p:nvPr/>
        </p:nvGrpSpPr>
        <p:grpSpPr>
          <a:xfrm>
            <a:off x="3838367" y="6309321"/>
            <a:ext cx="5950478" cy="467644"/>
            <a:chOff x="1615715" y="3686544"/>
            <a:chExt cx="5950478" cy="467644"/>
          </a:xfrm>
          <a:scene3d>
            <a:camera prst="orthographicFront"/>
            <a:lightRig rig="flat" dir="t"/>
          </a:scene3d>
        </p:grpSpPr>
        <p:sp>
          <p:nvSpPr>
            <p:cNvPr id="3" name="Пятиугольник 2"/>
            <p:cNvSpPr/>
            <p:nvPr/>
          </p:nvSpPr>
          <p:spPr>
            <a:xfrm rot="10800000">
              <a:off x="1615715" y="3686544"/>
              <a:ext cx="5950478" cy="467644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Пятиугольник 4"/>
            <p:cNvSpPr/>
            <p:nvPr/>
          </p:nvSpPr>
          <p:spPr>
            <a:xfrm rot="21600000">
              <a:off x="1732626" y="3686544"/>
              <a:ext cx="5833567" cy="467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6218" tIns="80010" rIns="149352" bIns="8001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100" dirty="0"/>
                <a:t>Поширення педагогічного досвіду</a:t>
              </a:r>
              <a:endParaRPr lang="ru-RU" sz="2100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82600" y="620713"/>
            <a:ext cx="4319588" cy="4800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Постійно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підвищую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свою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власну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професійну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майстерність</a:t>
            </a:r>
            <a:endParaRPr lang="ru-RU" b="1" i="1" dirty="0">
              <a:solidFill>
                <a:srgbClr val="C00000"/>
              </a:solidFill>
              <a:latin typeface="Georgia" pitchFamily="18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endParaRPr lang="ru-RU" b="1" i="1" dirty="0">
              <a:solidFill>
                <a:srgbClr val="C00000"/>
              </a:solidFill>
              <a:latin typeface="Georgia" pitchFamily="18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Ділюся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досвідом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,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власним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розумінням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предмета з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колегами</a:t>
            </a:r>
            <a:endParaRPr lang="ru-RU" b="1" i="1" dirty="0">
              <a:solidFill>
                <a:srgbClr val="C00000"/>
              </a:solidFill>
              <a:latin typeface="Georgia" pitchFamily="18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endParaRPr lang="ru-RU" b="1" i="1" dirty="0">
              <a:solidFill>
                <a:srgbClr val="C00000"/>
              </a:solidFill>
              <a:latin typeface="Georgia" pitchFamily="18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Надаю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навчальні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ресурси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та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поради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вчителям</a:t>
            </a:r>
            <a:endParaRPr lang="ru-RU" b="1" i="1" dirty="0">
              <a:solidFill>
                <a:srgbClr val="C00000"/>
              </a:solidFill>
              <a:latin typeface="Georgia" pitchFamily="18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endParaRPr lang="ru-RU" b="1" i="1" dirty="0">
              <a:solidFill>
                <a:srgbClr val="C00000"/>
              </a:solidFill>
              <a:latin typeface="Georgia" pitchFamily="18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Виступаю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з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доповідями</a:t>
            </a:r>
            <a:endParaRPr lang="ru-RU" b="1" i="1" dirty="0">
              <a:solidFill>
                <a:srgbClr val="C00000"/>
              </a:solidFill>
              <a:latin typeface="Georgia" pitchFamily="18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endParaRPr lang="ru-RU" b="1" i="1" dirty="0">
              <a:solidFill>
                <a:srgbClr val="C00000"/>
              </a:solidFill>
              <a:latin typeface="Georgia" pitchFamily="18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Впевнена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у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своїх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уміннях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та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знаннях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в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галузі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викладання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  <a:cs typeface="+mn-cs"/>
              </a:rPr>
              <a:t>мистецтва</a:t>
            </a:r>
            <a:endParaRPr lang="ru-RU" b="1" i="1" dirty="0">
              <a:solidFill>
                <a:srgbClr val="C00000"/>
              </a:solidFill>
              <a:latin typeface="Georgia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30725" name="Прямоугольник 5"/>
          <p:cNvSpPr>
            <a:spLocks noChangeArrowheads="1"/>
          </p:cNvSpPr>
          <p:nvPr/>
        </p:nvSpPr>
        <p:spPr bwMode="auto">
          <a:xfrm>
            <a:off x="5143500" y="1052513"/>
            <a:ext cx="34559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0425" y="407988"/>
            <a:ext cx="3989388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Georgia" pitchFamily="18" charset="0"/>
                <a:cs typeface="+mn-cs"/>
              </a:rPr>
              <a:t>Ранок з ТТБ, листопад 2015 р.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1232897">
            <a:off x="4962591" y="1509561"/>
            <a:ext cx="1369319" cy="1925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728" name="Прямоугольник 9"/>
          <p:cNvSpPr>
            <a:spLocks noChangeArrowheads="1"/>
          </p:cNvSpPr>
          <p:nvPr/>
        </p:nvSpPr>
        <p:spPr bwMode="auto">
          <a:xfrm>
            <a:off x="1666875" y="5294313"/>
            <a:ext cx="639445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Calibri" pitchFamily="34" charset="0"/>
              </a:rPr>
              <a:t>Концертна програма "Величаю тебе, Україно" до обласного семінару методистів РМК з предметів художньо-естетичного циклу, 2011 р.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84750" y="3403600"/>
            <a:ext cx="3860800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"</a:t>
            </a:r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Викладання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мистецтва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у 8 </a:t>
            </a:r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класі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за новою </a:t>
            </a:r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програмою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". </a:t>
            </a:r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Виступ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на РМО.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427984" y="6237312"/>
            <a:ext cx="5950478" cy="467644"/>
            <a:chOff x="1679088" y="1046779"/>
            <a:chExt cx="5950478" cy="467644"/>
          </a:xfrm>
          <a:scene3d>
            <a:camera prst="orthographicFront"/>
            <a:lightRig rig="flat" dir="t"/>
          </a:scene3d>
        </p:grpSpPr>
        <p:sp>
          <p:nvSpPr>
            <p:cNvPr id="3" name="Пятиугольник 2"/>
            <p:cNvSpPr/>
            <p:nvPr/>
          </p:nvSpPr>
          <p:spPr>
            <a:xfrm rot="10800000">
              <a:off x="1679088" y="1046779"/>
              <a:ext cx="5950478" cy="467644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Пятиугольник 4"/>
            <p:cNvSpPr/>
            <p:nvPr/>
          </p:nvSpPr>
          <p:spPr>
            <a:xfrm rot="21600000">
              <a:off x="1795999" y="1046779"/>
              <a:ext cx="5833567" cy="467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6218" tIns="80010" rIns="149352" bIns="8001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100" dirty="0"/>
                <a:t>Громадська діяльність</a:t>
              </a:r>
              <a:endParaRPr lang="ru-RU" sz="2100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3995738" y="571500"/>
            <a:ext cx="45720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Виступ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у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національній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спілці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письменників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України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10.10.2016 р. (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Творчий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вечір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тернопільських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поетів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: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Тамари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Гнатович та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Оксани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Дяків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"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Від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Дністра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до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Горині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-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єднання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сердець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»)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27584" y="571500"/>
            <a:ext cx="2857500" cy="190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395288" y="2849563"/>
            <a:ext cx="457200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XXIV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Лемківська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творча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осінь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присвячена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пам'яті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письменниці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Клавдії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Алексович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(м.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Коросно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Польща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), 16.10. 2016 р.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954952" y="2320320"/>
            <a:ext cx="3419872" cy="19236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1750" name="Прямоугольник 8"/>
          <p:cNvSpPr>
            <a:spLocks noChangeArrowheads="1"/>
          </p:cNvSpPr>
          <p:nvPr/>
        </p:nvSpPr>
        <p:spPr bwMode="auto">
          <a:xfrm>
            <a:off x="684213" y="4652963"/>
            <a:ext cx="69834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За написання і виконання духовних пісень, участь у благодійних концертах для потреб воїнів АТО , за роботу з церковним хором  нагороджена Грамотою Папи Римського (2016 р.)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2" descr="I:\фото до ВР\DSCN9456.JPG"/>
          <p:cNvPicPr>
            <a:picLocks noChangeAspect="1" noChangeArrowheads="1"/>
          </p:cNvPicPr>
          <p:nvPr/>
        </p:nvPicPr>
        <p:blipFill>
          <a:blip r:embed="rId2"/>
          <a:srcRect l="10474" t="12015" r="12717" b="13953"/>
          <a:stretch>
            <a:fillRect/>
          </a:stretch>
        </p:blipFill>
        <p:spPr bwMode="auto">
          <a:xfrm rot="-6026079">
            <a:off x="282575" y="203200"/>
            <a:ext cx="2087563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Рисунок 6" descr="Описание: I:\фото до ВР\DSCN9445.JPG"/>
          <p:cNvPicPr>
            <a:picLocks noChangeAspect="1" noChangeArrowheads="1"/>
          </p:cNvPicPr>
          <p:nvPr/>
        </p:nvPicPr>
        <p:blipFill>
          <a:blip r:embed="rId3"/>
          <a:srcRect l="8257" t="13066" r="9779" b="11557"/>
          <a:stretch>
            <a:fillRect/>
          </a:stretch>
        </p:blipFill>
        <p:spPr bwMode="auto">
          <a:xfrm rot="-3538418">
            <a:off x="3338513" y="25400"/>
            <a:ext cx="2827338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5" descr="Описание: I:\фото до ВР\DSCN9444.JPG"/>
          <p:cNvPicPr>
            <a:picLocks noChangeAspect="1" noChangeArrowheads="1"/>
          </p:cNvPicPr>
          <p:nvPr/>
        </p:nvPicPr>
        <p:blipFill>
          <a:blip r:embed="rId4"/>
          <a:srcRect l="7849" t="9335" r="3801" b="10065"/>
          <a:stretch>
            <a:fillRect/>
          </a:stretch>
        </p:blipFill>
        <p:spPr bwMode="auto">
          <a:xfrm rot="-4081688">
            <a:off x="36513" y="2062163"/>
            <a:ext cx="2592387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4" descr="Описание: I:\фото до ВР\DSCN9443.JPG"/>
          <p:cNvPicPr>
            <a:picLocks noChangeAspect="1" noChangeArrowheads="1"/>
          </p:cNvPicPr>
          <p:nvPr/>
        </p:nvPicPr>
        <p:blipFill>
          <a:blip r:embed="rId5"/>
          <a:srcRect l="15775" t="13304" r="12109" b="20601"/>
          <a:stretch>
            <a:fillRect/>
          </a:stretch>
        </p:blipFill>
        <p:spPr bwMode="auto">
          <a:xfrm rot="-4886465">
            <a:off x="4344988" y="5040313"/>
            <a:ext cx="267335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3" descr="Описание: I:\фото до ВР\DSCN9442.JPG"/>
          <p:cNvPicPr>
            <a:picLocks noChangeAspect="1" noChangeArrowheads="1"/>
          </p:cNvPicPr>
          <p:nvPr/>
        </p:nvPicPr>
        <p:blipFill>
          <a:blip r:embed="rId6"/>
          <a:srcRect l="10803" t="8124" r="7202" b="16542"/>
          <a:stretch>
            <a:fillRect/>
          </a:stretch>
        </p:blipFill>
        <p:spPr bwMode="auto">
          <a:xfrm rot="-5794751">
            <a:off x="6880225" y="4029075"/>
            <a:ext cx="28003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2" descr="Описание: I:\фото до ВР\DSCN9441.JPG"/>
          <p:cNvPicPr>
            <a:picLocks noChangeAspect="1" noChangeArrowheads="1"/>
          </p:cNvPicPr>
          <p:nvPr/>
        </p:nvPicPr>
        <p:blipFill>
          <a:blip r:embed="rId7"/>
          <a:srcRect l="9541" t="7632" r="3818" b="9430"/>
          <a:stretch>
            <a:fillRect/>
          </a:stretch>
        </p:blipFill>
        <p:spPr bwMode="auto">
          <a:xfrm rot="-5199163">
            <a:off x="5967412" y="352425"/>
            <a:ext cx="3251201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32776" name="Rectangle 7"/>
          <p:cNvSpPr>
            <a:spLocks noChangeArrowheads="1"/>
          </p:cNvSpPr>
          <p:nvPr/>
        </p:nvSpPr>
        <p:spPr bwMode="auto">
          <a:xfrm>
            <a:off x="0" y="16906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32777" name="Рисунок 10" descr="I:\фото до ВР\DSCN9447.JPG"/>
          <p:cNvPicPr>
            <a:picLocks noChangeAspect="1" noChangeArrowheads="1"/>
          </p:cNvPicPr>
          <p:nvPr/>
        </p:nvPicPr>
        <p:blipFill>
          <a:blip r:embed="rId8"/>
          <a:srcRect l="14949" t="7971" r="7864" b="19926"/>
          <a:stretch>
            <a:fillRect/>
          </a:stretch>
        </p:blipFill>
        <p:spPr bwMode="auto">
          <a:xfrm rot="-7069781">
            <a:off x="-111124" y="4514850"/>
            <a:ext cx="255905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Рисунок 11" descr="I:\фото до ВР\DSCN9446.JPG"/>
          <p:cNvPicPr>
            <a:picLocks noChangeAspect="1" noChangeArrowheads="1"/>
          </p:cNvPicPr>
          <p:nvPr/>
        </p:nvPicPr>
        <p:blipFill>
          <a:blip r:embed="rId9"/>
          <a:srcRect l="11778" t="6200" r="1740" b="10330"/>
          <a:stretch>
            <a:fillRect/>
          </a:stretch>
        </p:blipFill>
        <p:spPr bwMode="auto">
          <a:xfrm rot="-8217919">
            <a:off x="4914900" y="1116013"/>
            <a:ext cx="3184525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Рисунок 12" descr="I:\фото до ВР\DSCN9448.JPG"/>
          <p:cNvPicPr>
            <a:picLocks noChangeAspect="1" noChangeArrowheads="1"/>
          </p:cNvPicPr>
          <p:nvPr/>
        </p:nvPicPr>
        <p:blipFill>
          <a:blip r:embed="rId10"/>
          <a:srcRect l="8363" t="17279" r="12308" b="22023"/>
          <a:stretch>
            <a:fillRect/>
          </a:stretch>
        </p:blipFill>
        <p:spPr bwMode="auto">
          <a:xfrm rot="-3758552">
            <a:off x="886619" y="4763294"/>
            <a:ext cx="2881312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Рисунок 13" descr="I:\фото до ВР\DSCN9449.JPG"/>
          <p:cNvPicPr>
            <a:picLocks noChangeAspect="1" noChangeArrowheads="1"/>
          </p:cNvPicPr>
          <p:nvPr/>
        </p:nvPicPr>
        <p:blipFill>
          <a:blip r:embed="rId11"/>
          <a:srcRect l="8640" t="6281" r="9424" b="16592"/>
          <a:stretch>
            <a:fillRect/>
          </a:stretch>
        </p:blipFill>
        <p:spPr bwMode="auto">
          <a:xfrm rot="-6840836">
            <a:off x="5704681" y="4663282"/>
            <a:ext cx="2771775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Рисунок 14" descr="I:\фото до ВР\DSCN9450.JPG"/>
          <p:cNvPicPr>
            <a:picLocks noChangeAspect="1" noChangeArrowheads="1"/>
          </p:cNvPicPr>
          <p:nvPr/>
        </p:nvPicPr>
        <p:blipFill>
          <a:blip r:embed="rId12"/>
          <a:srcRect l="14626" t="7512" r="5782" b="14554"/>
          <a:stretch>
            <a:fillRect/>
          </a:stretch>
        </p:blipFill>
        <p:spPr bwMode="auto">
          <a:xfrm rot="-5794076">
            <a:off x="1496219" y="442119"/>
            <a:ext cx="3003550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Рисунок 15" descr="I:\фото до ВР\DSCN9451.JPG"/>
          <p:cNvPicPr>
            <a:picLocks noChangeAspect="1" noChangeArrowheads="1"/>
          </p:cNvPicPr>
          <p:nvPr/>
        </p:nvPicPr>
        <p:blipFill>
          <a:blip r:embed="rId13"/>
          <a:srcRect l="14240" t="7118" r="6616" b="18924"/>
          <a:stretch>
            <a:fillRect/>
          </a:stretch>
        </p:blipFill>
        <p:spPr bwMode="auto">
          <a:xfrm rot="-6905365">
            <a:off x="-635794" y="850106"/>
            <a:ext cx="2338388" cy="155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Рисунок 16" descr="I:\фото до ВР\DSCN9452.JPG"/>
          <p:cNvPicPr>
            <a:picLocks noChangeAspect="1" noChangeArrowheads="1"/>
          </p:cNvPicPr>
          <p:nvPr/>
        </p:nvPicPr>
        <p:blipFill>
          <a:blip r:embed="rId14"/>
          <a:srcRect l="8000" t="4512" r="5846" b="16321"/>
          <a:stretch>
            <a:fillRect/>
          </a:stretch>
        </p:blipFill>
        <p:spPr bwMode="auto">
          <a:xfrm rot="-5616533">
            <a:off x="2538413" y="4633912"/>
            <a:ext cx="3030538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/>
            </a:extLst>
          </a:blip>
          <a:srcRect l="3287" r="6591"/>
          <a:stretch/>
        </p:blipFill>
        <p:spPr>
          <a:xfrm>
            <a:off x="2532696" y="2520659"/>
            <a:ext cx="3960440" cy="2470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grpSp>
        <p:nvGrpSpPr>
          <p:cNvPr id="18" name="Группа 17"/>
          <p:cNvGrpSpPr/>
          <p:nvPr/>
        </p:nvGrpSpPr>
        <p:grpSpPr>
          <a:xfrm>
            <a:off x="6660232" y="6390356"/>
            <a:ext cx="5950478" cy="467644"/>
            <a:chOff x="1679088" y="3636935"/>
            <a:chExt cx="5950478" cy="467644"/>
          </a:xfrm>
          <a:scene3d>
            <a:camera prst="orthographicFront"/>
            <a:lightRig rig="flat" dir="t"/>
          </a:scene3d>
        </p:grpSpPr>
        <p:sp>
          <p:nvSpPr>
            <p:cNvPr id="19" name="Пятиугольник 18"/>
            <p:cNvSpPr/>
            <p:nvPr/>
          </p:nvSpPr>
          <p:spPr>
            <a:xfrm rot="10800000">
              <a:off x="1679088" y="3636935"/>
              <a:ext cx="5950478" cy="467644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ятиугольник 4"/>
            <p:cNvSpPr/>
            <p:nvPr/>
          </p:nvSpPr>
          <p:spPr>
            <a:xfrm rot="21600000">
              <a:off x="1795999" y="3636935"/>
              <a:ext cx="5833567" cy="467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6218" tIns="80010" rIns="149352" bIns="8001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100" dirty="0"/>
            </a:p>
          </p:txBody>
        </p:sp>
      </p:grpSp>
      <p:sp>
        <p:nvSpPr>
          <p:cNvPr id="32786" name="Прямоугольник 5"/>
          <p:cNvSpPr>
            <a:spLocks noChangeArrowheads="1"/>
          </p:cNvSpPr>
          <p:nvPr/>
        </p:nvSpPr>
        <p:spPr bwMode="auto">
          <a:xfrm>
            <a:off x="7137400" y="6480175"/>
            <a:ext cx="1150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solidFill>
                  <a:schemeClr val="bg1"/>
                </a:solidFill>
                <a:latin typeface="Calibri" pitchFamily="34" charset="0"/>
              </a:rPr>
              <a:t>Нагороди</a:t>
            </a: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323850" y="1971675"/>
            <a:ext cx="6985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E20000"/>
                </a:solidFill>
                <a:latin typeface="Georgia" pitchFamily="18" charset="0"/>
              </a:rPr>
              <a:t>Я – особистість!</a:t>
            </a:r>
          </a:p>
          <a:p>
            <a:r>
              <a:rPr lang="ru-RU" sz="2000" b="1" i="1">
                <a:solidFill>
                  <a:srgbClr val="E20000"/>
                </a:solidFill>
                <a:latin typeface="Georgia" pitchFamily="18" charset="0"/>
              </a:rPr>
              <a:t>І цим пишаюсь.</a:t>
            </a:r>
          </a:p>
          <a:p>
            <a:r>
              <a:rPr lang="ru-RU" sz="2000" b="1" i="1">
                <a:solidFill>
                  <a:srgbClr val="E20000"/>
                </a:solidFill>
                <a:latin typeface="Georgia" pitchFamily="18" charset="0"/>
              </a:rPr>
              <a:t>Я – особистість, бо живу.</a:t>
            </a:r>
          </a:p>
          <a:p>
            <a:r>
              <a:rPr lang="ru-RU" sz="2000" b="1" i="1">
                <a:solidFill>
                  <a:srgbClr val="E20000"/>
                </a:solidFill>
                <a:latin typeface="Georgia" pitchFamily="18" charset="0"/>
              </a:rPr>
              <a:t>Усе, що я переживаю</a:t>
            </a:r>
          </a:p>
          <a:p>
            <a:r>
              <a:rPr lang="ru-RU" sz="2000" b="1" i="1">
                <a:solidFill>
                  <a:srgbClr val="E20000"/>
                </a:solidFill>
                <a:latin typeface="Georgia" pitchFamily="18" charset="0"/>
              </a:rPr>
              <a:t>В піснях і музиці творю.</a:t>
            </a:r>
          </a:p>
          <a:p>
            <a:r>
              <a:rPr lang="ru-RU" sz="2000" b="1" i="1">
                <a:solidFill>
                  <a:srgbClr val="C00000"/>
                </a:solidFill>
                <a:latin typeface="Georgia" pitchFamily="18" charset="0"/>
              </a:rPr>
              <a:t>                        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867400" y="5805488"/>
            <a:ext cx="2665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i="1">
                <a:solidFill>
                  <a:srgbClr val="C00000"/>
                </a:solidFill>
                <a:latin typeface="Georgia" pitchFamily="18" charset="0"/>
              </a:rPr>
              <a:t>Дякую за увагу!</a:t>
            </a:r>
            <a:endParaRPr lang="ru-RU" b="1" i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19250" y="3910013"/>
            <a:ext cx="1800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C00000"/>
                </a:solidFill>
                <a:latin typeface="Georgia" pitchFamily="18" charset="0"/>
              </a:rPr>
              <a:t>(Л. Мацьків)</a:t>
            </a: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6729123" y="3201976"/>
            <a:ext cx="2241403" cy="3260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55650" y="549275"/>
            <a:ext cx="457200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bg1">
                    <a:lumMod val="85000"/>
                  </a:schemeClr>
                </a:solidFill>
                <a:latin typeface="Georgia" pitchFamily="18" charset="0"/>
                <a:cs typeface="+mn-cs"/>
              </a:rPr>
              <a:t>Дані  про  вчителя</a:t>
            </a:r>
            <a:endParaRPr lang="ru-RU" sz="2800" i="1" dirty="0">
              <a:solidFill>
                <a:schemeClr val="bg1">
                  <a:lumMod val="8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650" y="1196975"/>
            <a:ext cx="5815013" cy="2838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Рік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народження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: </a:t>
            </a:r>
            <a:r>
              <a:rPr lang="ru-RU" dirty="0">
                <a:latin typeface="+mn-lt"/>
                <a:cs typeface="+mn-cs"/>
              </a:rPr>
              <a:t>1978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Освіта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: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вища</a:t>
            </a:r>
            <a:r>
              <a:rPr lang="ru-RU" dirty="0">
                <a:latin typeface="+mn-lt"/>
                <a:cs typeface="+mn-cs"/>
              </a:rPr>
              <a:t>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Закінчила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: </a:t>
            </a:r>
            <a:r>
              <a:rPr lang="uk-UA" dirty="0">
                <a:latin typeface="+mn-lt"/>
                <a:cs typeface="+mn-cs"/>
              </a:rPr>
              <a:t>Тернопільське музичне училище </a:t>
            </a:r>
            <a:endParaRPr lang="uk-UA" dirty="0">
              <a:latin typeface="+mn-lt"/>
              <a:cs typeface="+mn-cs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  <a:cs typeface="+mn-cs"/>
              </a:rPr>
              <a:t> </a:t>
            </a:r>
            <a:r>
              <a:rPr lang="uk-UA" dirty="0">
                <a:latin typeface="+mn-lt"/>
                <a:cs typeface="+mn-cs"/>
              </a:rPr>
              <a:t>                                                          ім</a:t>
            </a:r>
            <a:r>
              <a:rPr lang="uk-UA" dirty="0">
                <a:latin typeface="+mn-lt"/>
                <a:cs typeface="+mn-cs"/>
              </a:rPr>
              <a:t>. С. Крушельницької</a:t>
            </a:r>
            <a:endParaRPr lang="ru-RU" dirty="0">
              <a:latin typeface="+mn-lt"/>
              <a:cs typeface="+mn-cs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  <a:cs typeface="+mn-cs"/>
              </a:rPr>
              <a:t>                     Київський </a:t>
            </a:r>
            <a:r>
              <a:rPr lang="uk-UA" dirty="0">
                <a:latin typeface="+mn-lt"/>
                <a:cs typeface="+mn-cs"/>
              </a:rPr>
              <a:t>університет культури і мистецтв</a:t>
            </a:r>
            <a:endParaRPr lang="ru-RU" dirty="0">
              <a:latin typeface="+mn-lt"/>
              <a:cs typeface="+mn-cs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  <a:cs typeface="+mn-cs"/>
              </a:rPr>
              <a:t>                     Рівненський </a:t>
            </a:r>
            <a:r>
              <a:rPr lang="uk-UA" dirty="0">
                <a:latin typeface="+mn-lt"/>
                <a:cs typeface="+mn-cs"/>
              </a:rPr>
              <a:t>державний гуманітарний </a:t>
            </a:r>
            <a:r>
              <a:rPr lang="uk-UA" dirty="0">
                <a:latin typeface="+mn-lt"/>
                <a:cs typeface="+mn-cs"/>
              </a:rPr>
              <a:t>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  <a:cs typeface="+mn-cs"/>
              </a:rPr>
              <a:t> </a:t>
            </a:r>
            <a:r>
              <a:rPr lang="uk-UA" dirty="0">
                <a:latin typeface="+mn-lt"/>
                <a:cs typeface="+mn-cs"/>
              </a:rPr>
              <a:t>                                                                          університет</a:t>
            </a: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Фах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: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вчитель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музичного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мистецтва</a:t>
            </a: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Педагогічний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стаж : </a:t>
            </a:r>
            <a:r>
              <a:rPr lang="ru-RU" dirty="0">
                <a:latin typeface="+mn-lt"/>
                <a:cs typeface="+mn-cs"/>
              </a:rPr>
              <a:t>13 </a:t>
            </a:r>
            <a:r>
              <a:rPr lang="ru-RU" dirty="0" err="1">
                <a:latin typeface="+mn-lt"/>
                <a:cs typeface="+mn-cs"/>
              </a:rPr>
              <a:t>років</a:t>
            </a:r>
            <a:r>
              <a:rPr lang="ru-RU" dirty="0">
                <a:latin typeface="+mn-lt"/>
                <a:cs typeface="+mn-cs"/>
              </a:rPr>
              <a:t> (</a:t>
            </a:r>
            <a:r>
              <a:rPr lang="ru-RU" dirty="0" err="1">
                <a:latin typeface="+mn-lt"/>
                <a:cs typeface="+mn-cs"/>
              </a:rPr>
              <a:t>загальний</a:t>
            </a:r>
            <a:r>
              <a:rPr lang="ru-RU" dirty="0">
                <a:latin typeface="+mn-lt"/>
                <a:cs typeface="+mn-cs"/>
              </a:rPr>
              <a:t> 19)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Кваліфікаційна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категорія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: </a:t>
            </a:r>
            <a:r>
              <a:rPr lang="ru-RU" dirty="0" err="1">
                <a:latin typeface="+mn-lt"/>
                <a:cs typeface="+mn-cs"/>
              </a:rPr>
              <a:t>спеціаліст</a:t>
            </a:r>
            <a:r>
              <a:rPr lang="ru-RU" dirty="0">
                <a:latin typeface="+mn-lt"/>
                <a:cs typeface="+mn-cs"/>
              </a:rPr>
              <a:t> І </a:t>
            </a:r>
            <a:r>
              <a:rPr lang="ru-RU" dirty="0" err="1">
                <a:latin typeface="+mn-lt"/>
                <a:cs typeface="+mn-cs"/>
              </a:rPr>
              <a:t>категорії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75" y="4508500"/>
            <a:ext cx="496887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Життєве кредо</a:t>
            </a:r>
            <a:r>
              <a:rPr lang="uk-UA" dirty="0">
                <a:latin typeface="+mn-lt"/>
                <a:cs typeface="+mn-cs"/>
              </a:rPr>
              <a:t>:   Я </a:t>
            </a:r>
            <a:r>
              <a:rPr lang="uk-UA" dirty="0">
                <a:latin typeface="+mn-lt"/>
                <a:cs typeface="+mn-cs"/>
              </a:rPr>
              <a:t>серце в пісню </a:t>
            </a:r>
            <a:r>
              <a:rPr lang="uk-UA" dirty="0">
                <a:latin typeface="+mn-lt"/>
                <a:cs typeface="+mn-cs"/>
              </a:rPr>
              <a:t>переллю</a:t>
            </a: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975" y="4924425"/>
            <a:ext cx="6135688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Педагогічне кредо: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  <a:cs typeface="+mn-cs"/>
              </a:rPr>
              <a:t>                          Особистий приклад учителя – «плідний промінь сонця для молодої душі, який нічим замінити неможливо»                                         (за К. Ушинським)</a:t>
            </a: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 rot="1492205">
            <a:off x="6114749" y="820272"/>
            <a:ext cx="2848534" cy="1487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5367" name="Прямоугольник 7"/>
          <p:cNvSpPr>
            <a:spLocks noChangeArrowheads="1"/>
          </p:cNvSpPr>
          <p:nvPr/>
        </p:nvSpPr>
        <p:spPr bwMode="auto">
          <a:xfrm>
            <a:off x="769938" y="555625"/>
            <a:ext cx="4557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i="1">
                <a:solidFill>
                  <a:srgbClr val="471A19"/>
                </a:solidFill>
                <a:latin typeface="Georgia" pitchFamily="18" charset="0"/>
              </a:rPr>
              <a:t>Дані  про  вчителя</a:t>
            </a:r>
            <a:endParaRPr lang="ru-RU" sz="2800" i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уб 7"/>
          <p:cNvSpPr/>
          <p:nvPr/>
        </p:nvSpPr>
        <p:spPr>
          <a:xfrm>
            <a:off x="653803" y="1281620"/>
            <a:ext cx="7404343" cy="1416671"/>
          </a:xfrm>
          <a:prstGeom prst="cub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8" name="Прямоугольник 2"/>
          <p:cNvSpPr>
            <a:spLocks noChangeArrowheads="1"/>
          </p:cNvSpPr>
          <p:nvPr/>
        </p:nvSpPr>
        <p:spPr bwMode="auto">
          <a:xfrm>
            <a:off x="695325" y="392113"/>
            <a:ext cx="30892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3200" b="1" i="1">
                <a:solidFill>
                  <a:srgbClr val="471A19"/>
                </a:solidFill>
                <a:latin typeface="Georgia" pitchFamily="18" charset="0"/>
              </a:rPr>
              <a:t>Тема досвіду</a:t>
            </a:r>
            <a:endParaRPr lang="ru-RU" sz="3200" b="1" i="1">
              <a:solidFill>
                <a:srgbClr val="471A19"/>
              </a:solidFill>
              <a:latin typeface="Georgia" pitchFamily="18" charset="0"/>
            </a:endParaRPr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1042988" y="1682750"/>
            <a:ext cx="66246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i="1">
                <a:solidFill>
                  <a:srgbClr val="680000"/>
                </a:solidFill>
                <a:latin typeface="Georgia" pitchFamily="18" charset="0"/>
              </a:rPr>
              <a:t>Музичний розвиток  школярів шляхом використання інноваційних технологій на уроках музичного мистецтва</a:t>
            </a:r>
            <a:endParaRPr lang="ru-RU" sz="2000" i="1">
              <a:solidFill>
                <a:srgbClr val="680000"/>
              </a:solidFill>
              <a:latin typeface="Georgia" pitchFamily="18" charset="0"/>
            </a:endParaRPr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3736975" y="3913188"/>
            <a:ext cx="2449513" cy="936625"/>
            <a:chOff x="3737667" y="3913371"/>
            <a:chExt cx="2448272" cy="936104"/>
          </a:xfrm>
        </p:grpSpPr>
        <p:sp>
          <p:nvSpPr>
            <p:cNvPr id="10" name="Куб 9"/>
            <p:cNvSpPr/>
            <p:nvPr/>
          </p:nvSpPr>
          <p:spPr>
            <a:xfrm>
              <a:off x="3737667" y="3913371"/>
              <a:ext cx="2448272" cy="936104"/>
            </a:xfrm>
            <a:prstGeom prst="cub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402" name="TextBox 5"/>
            <p:cNvSpPr txBox="1">
              <a:spLocks noChangeArrowheads="1"/>
            </p:cNvSpPr>
            <p:nvPr/>
          </p:nvSpPr>
          <p:spPr bwMode="auto">
            <a:xfrm>
              <a:off x="3851920" y="4141589"/>
              <a:ext cx="201622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uk-UA" sz="2000" i="1">
                  <a:solidFill>
                    <a:srgbClr val="680000"/>
                  </a:solidFill>
                  <a:latin typeface="Georgia" pitchFamily="18" charset="0"/>
                </a:rPr>
                <a:t>Інтерактивні методи</a:t>
              </a:r>
              <a:endParaRPr lang="ru-RU" sz="2000" i="1">
                <a:solidFill>
                  <a:srgbClr val="680000"/>
                </a:solidFill>
                <a:latin typeface="Georgia" pitchFamily="18" charset="0"/>
              </a:endParaRPr>
            </a:p>
          </p:txBody>
        </p:sp>
      </p:grp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6011863" y="4524375"/>
            <a:ext cx="2447925" cy="1006475"/>
            <a:chOff x="5868144" y="4545124"/>
            <a:chExt cx="2448272" cy="1007645"/>
          </a:xfrm>
        </p:grpSpPr>
        <p:sp>
          <p:nvSpPr>
            <p:cNvPr id="11" name="Куб 10"/>
            <p:cNvSpPr/>
            <p:nvPr/>
          </p:nvSpPr>
          <p:spPr>
            <a:xfrm>
              <a:off x="5868144" y="4545124"/>
              <a:ext cx="2448272" cy="936104"/>
            </a:xfrm>
            <a:prstGeom prst="cub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398" name="TextBox 6"/>
            <p:cNvSpPr txBox="1">
              <a:spLocks noChangeArrowheads="1"/>
            </p:cNvSpPr>
            <p:nvPr/>
          </p:nvSpPr>
          <p:spPr bwMode="auto">
            <a:xfrm>
              <a:off x="6185939" y="4844883"/>
              <a:ext cx="187220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uk-UA" sz="2000" i="1">
                  <a:solidFill>
                    <a:srgbClr val="680000"/>
                  </a:solidFill>
                  <a:latin typeface="Georgia" pitchFamily="18" charset="0"/>
                </a:rPr>
                <a:t>Проектна діяльність</a:t>
              </a:r>
              <a:endParaRPr lang="ru-RU" sz="2000" i="1">
                <a:solidFill>
                  <a:srgbClr val="680000"/>
                </a:solidFill>
                <a:latin typeface="Georgia" pitchFamily="18" charset="0"/>
              </a:endParaRPr>
            </a:p>
          </p:txBody>
        </p:sp>
      </p:grpSp>
      <p:sp>
        <p:nvSpPr>
          <p:cNvPr id="9" name="Куб 8"/>
          <p:cNvSpPr/>
          <p:nvPr/>
        </p:nvSpPr>
        <p:spPr>
          <a:xfrm>
            <a:off x="476507" y="3262038"/>
            <a:ext cx="3528392" cy="936104"/>
          </a:xfrm>
          <a:prstGeom prst="cub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 err="1">
                <a:solidFill>
                  <a:srgbClr val="680000"/>
                </a:solidFill>
                <a:latin typeface="Georgia" pitchFamily="18" charset="0"/>
              </a:rPr>
              <a:t>Інформаційно-</a:t>
            </a:r>
            <a:r>
              <a:rPr lang="uk-UA" dirty="0"/>
              <a:t> </a:t>
            </a:r>
            <a:r>
              <a:rPr lang="uk-UA" i="1" dirty="0">
                <a:solidFill>
                  <a:srgbClr val="680000"/>
                </a:solidFill>
                <a:latin typeface="Georgia" pitchFamily="18" charset="0"/>
              </a:rPr>
              <a:t>комунікаційні технології</a:t>
            </a:r>
            <a:endParaRPr lang="ru-RU" i="1" dirty="0">
              <a:solidFill>
                <a:srgbClr val="680000"/>
              </a:solidFill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684213" y="404813"/>
            <a:ext cx="66246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680000"/>
                </a:solidFill>
                <a:latin typeface="Georgia" pitchFamily="18" charset="0"/>
              </a:rPr>
              <a:t>Використання  і</a:t>
            </a:r>
            <a:r>
              <a:rPr lang="uk-UA" sz="2800" b="1" i="1">
                <a:solidFill>
                  <a:srgbClr val="680000"/>
                </a:solidFill>
                <a:latin typeface="Georgia" pitchFamily="18" charset="0"/>
              </a:rPr>
              <a:t>нформаційно-</a:t>
            </a:r>
            <a:r>
              <a:rPr lang="uk-UA" sz="2800" b="1">
                <a:latin typeface="Calibri" pitchFamily="34" charset="0"/>
              </a:rPr>
              <a:t> </a:t>
            </a:r>
            <a:r>
              <a:rPr lang="uk-UA" sz="2800" b="1" i="1">
                <a:solidFill>
                  <a:srgbClr val="680000"/>
                </a:solidFill>
                <a:latin typeface="Georgia" pitchFamily="18" charset="0"/>
              </a:rPr>
              <a:t>комунікаційних  технології</a:t>
            </a:r>
            <a:endParaRPr lang="ru-RU" sz="2800" b="1" i="1">
              <a:solidFill>
                <a:srgbClr val="680000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84043" y="1700808"/>
            <a:ext cx="2459765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613925" y="2707613"/>
            <a:ext cx="2520280" cy="1890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4716463" y="1989138"/>
            <a:ext cx="424815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Tx/>
              <a:buBlip>
                <a:blip r:embed="rId4"/>
              </a:buBlip>
            </a:pP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 Мультимедійні  презентації</a:t>
            </a:r>
          </a:p>
          <a:p>
            <a:pPr marL="285750" indent="-285750">
              <a:lnSpc>
                <a:spcPct val="150000"/>
              </a:lnSpc>
              <a:buFontTx/>
              <a:buBlip>
                <a:blip r:embed="rId4"/>
              </a:buBlip>
            </a:pP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 Відео та аудіоредактори (</a:t>
            </a:r>
            <a:r>
              <a:rPr lang="en-US" i="1">
                <a:solidFill>
                  <a:srgbClr val="C00000"/>
                </a:solidFill>
                <a:latin typeface="Georgia" pitchFamily="18" charset="0"/>
              </a:rPr>
              <a:t>Movavi Video Converter, Adobe Audition</a:t>
            </a: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Blip>
                <a:blip r:embed="rId4"/>
              </a:buBlip>
            </a:pP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 Інтернет технології</a:t>
            </a:r>
            <a:r>
              <a:rPr lang="en-US" i="1">
                <a:solidFill>
                  <a:srgbClr val="C00000"/>
                </a:solidFill>
                <a:latin typeface="Georgia" pitchFamily="18" charset="0"/>
              </a:rPr>
              <a:t>  </a:t>
            </a:r>
            <a:r>
              <a:rPr lang="ru-RU" i="1">
                <a:solidFill>
                  <a:srgbClr val="C00000"/>
                </a:solidFill>
                <a:latin typeface="Georgia" pitchFamily="18" charset="0"/>
              </a:rPr>
              <a:t>та  р</a:t>
            </a: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есурси </a:t>
            </a:r>
            <a:r>
              <a:rPr lang="en-US" i="1">
                <a:solidFill>
                  <a:srgbClr val="C00000"/>
                </a:solidFill>
                <a:latin typeface="Georgia" pitchFamily="18" charset="0"/>
              </a:rPr>
              <a:t>WEB2.0 (</a:t>
            </a: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сервіси </a:t>
            </a:r>
            <a:r>
              <a:rPr lang="en-US" i="1">
                <a:solidFill>
                  <a:srgbClr val="C00000"/>
                </a:solidFill>
                <a:latin typeface="Georgia" pitchFamily="18" charset="0"/>
              </a:rPr>
              <a:t>Google</a:t>
            </a: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, </a:t>
            </a:r>
            <a:r>
              <a:rPr lang="en-US" i="1">
                <a:solidFill>
                  <a:srgbClr val="C00000"/>
                </a:solidFill>
                <a:latin typeface="Georgia" pitchFamily="18" charset="0"/>
              </a:rPr>
              <a:t>YouTube</a:t>
            </a: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, </a:t>
            </a:r>
            <a:r>
              <a:rPr lang="en-US" i="1">
                <a:solidFill>
                  <a:srgbClr val="C00000"/>
                </a:solidFill>
                <a:latin typeface="Georgia" pitchFamily="18" charset="0"/>
              </a:rPr>
              <a:t>Picasa</a:t>
            </a: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,  </a:t>
            </a:r>
            <a:r>
              <a:rPr lang="en-US" i="1">
                <a:solidFill>
                  <a:srgbClr val="C00000"/>
                </a:solidFill>
                <a:latin typeface="Georgia" pitchFamily="18" charset="0"/>
              </a:rPr>
              <a:t>Blogger)</a:t>
            </a:r>
            <a:endParaRPr lang="uk-UA" i="1">
              <a:solidFill>
                <a:srgbClr val="C00000"/>
              </a:solidFill>
              <a:latin typeface="Georgia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Blip>
                <a:blip r:embed="rId4"/>
              </a:buBlip>
            </a:pP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 Текстові редактори</a:t>
            </a:r>
          </a:p>
          <a:p>
            <a:pPr marL="285750" indent="-285750">
              <a:lnSpc>
                <a:spcPct val="150000"/>
              </a:lnSpc>
              <a:buFontTx/>
              <a:buBlip>
                <a:blip r:embed="rId4"/>
              </a:buBlip>
            </a:pP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 Програми для розробки тестів (</a:t>
            </a:r>
            <a:r>
              <a:rPr lang="en-US" i="1">
                <a:solidFill>
                  <a:srgbClr val="C00000"/>
                </a:solidFill>
                <a:latin typeface="Georgia" pitchFamily="18" charset="0"/>
              </a:rPr>
              <a:t>MyTest </a:t>
            </a: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, </a:t>
            </a:r>
            <a:r>
              <a:rPr lang="en-US" i="1">
                <a:solidFill>
                  <a:srgbClr val="C00000"/>
                </a:solidFill>
                <a:latin typeface="Georgia" pitchFamily="18" charset="0"/>
              </a:rPr>
              <a:t>KTester</a:t>
            </a: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)</a:t>
            </a:r>
            <a:endParaRPr lang="ru-RU" i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27584" y="4597823"/>
            <a:ext cx="2386015" cy="1789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l="40545" t="47064" r="2351" b="8959"/>
          <a:stretch/>
        </p:blipFill>
        <p:spPr>
          <a:xfrm>
            <a:off x="2699792" y="1148219"/>
            <a:ext cx="2446318" cy="1412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07410" y="871467"/>
            <a:ext cx="2621943" cy="1966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24469" y="2420888"/>
            <a:ext cx="2987824" cy="2240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059832" y="2942926"/>
            <a:ext cx="2393051" cy="3190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3528" y="4221088"/>
            <a:ext cx="2555776" cy="1916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438" name="Прямоугольник 9"/>
          <p:cNvSpPr>
            <a:spLocks noChangeArrowheads="1"/>
          </p:cNvSpPr>
          <p:nvPr/>
        </p:nvSpPr>
        <p:spPr bwMode="auto">
          <a:xfrm>
            <a:off x="538163" y="260350"/>
            <a:ext cx="4683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i="1">
                <a:solidFill>
                  <a:srgbClr val="680000"/>
                </a:solidFill>
                <a:latin typeface="Georgia" pitchFamily="18" charset="0"/>
              </a:rPr>
              <a:t>Інтерактивні</a:t>
            </a:r>
            <a:r>
              <a:rPr lang="uk-UA" i="1">
                <a:solidFill>
                  <a:srgbClr val="680000"/>
                </a:solidFill>
                <a:latin typeface="Georgia" pitchFamily="18" charset="0"/>
              </a:rPr>
              <a:t> </a:t>
            </a:r>
            <a:r>
              <a:rPr lang="uk-UA" sz="2800" b="1" i="1">
                <a:solidFill>
                  <a:srgbClr val="680000"/>
                </a:solidFill>
                <a:latin typeface="Georgia" pitchFamily="18" charset="0"/>
              </a:rPr>
              <a:t>методи</a:t>
            </a:r>
            <a:endParaRPr lang="ru-RU" sz="2800" b="1" i="1">
              <a:solidFill>
                <a:srgbClr val="680000"/>
              </a:solidFill>
              <a:latin typeface="Georgia" pitchFamily="18" charset="0"/>
            </a:endParaRP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5453063" y="1422400"/>
            <a:ext cx="36718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Tx/>
              <a:buBlip>
                <a:blip r:embed="rId7"/>
              </a:buBlip>
            </a:pP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Мозковий штурм</a:t>
            </a:r>
          </a:p>
          <a:p>
            <a:pPr marL="285750" indent="-285750">
              <a:lnSpc>
                <a:spcPct val="150000"/>
              </a:lnSpc>
              <a:buFontTx/>
              <a:buBlip>
                <a:blip r:embed="rId7"/>
              </a:buBlip>
            </a:pP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Мікрофон</a:t>
            </a:r>
          </a:p>
          <a:p>
            <a:pPr marL="285750" indent="-285750">
              <a:lnSpc>
                <a:spcPct val="150000"/>
              </a:lnSpc>
              <a:buFontTx/>
              <a:buBlip>
                <a:blip r:embed="rId7"/>
              </a:buBlip>
            </a:pP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Дискусія</a:t>
            </a:r>
          </a:p>
          <a:p>
            <a:pPr marL="285750" indent="-285750">
              <a:lnSpc>
                <a:spcPct val="150000"/>
              </a:lnSpc>
              <a:buFontTx/>
              <a:buBlip>
                <a:blip r:embed="rId7"/>
              </a:buBlip>
            </a:pP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Знайди зайве</a:t>
            </a:r>
          </a:p>
          <a:p>
            <a:pPr marL="285750" indent="-285750">
              <a:lnSpc>
                <a:spcPct val="150000"/>
              </a:lnSpc>
              <a:buFontTx/>
              <a:buBlip>
                <a:blip r:embed="rId7"/>
              </a:buBlip>
            </a:pP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Навчаючи навчаюсь</a:t>
            </a:r>
          </a:p>
          <a:p>
            <a:pPr marL="285750" indent="-285750">
              <a:lnSpc>
                <a:spcPct val="150000"/>
              </a:lnSpc>
              <a:buFontTx/>
              <a:buBlip>
                <a:blip r:embed="rId7"/>
              </a:buBlip>
            </a:pPr>
            <a:r>
              <a:rPr lang="uk-UA" i="1">
                <a:solidFill>
                  <a:srgbClr val="C00000"/>
                </a:solidFill>
                <a:latin typeface="Georgia" pitchFamily="18" charset="0"/>
              </a:rPr>
              <a:t>Знайди пару</a:t>
            </a:r>
            <a:endParaRPr lang="ru-RU" i="1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27728" t="24148" r="15684" b="18687"/>
          <a:stretch/>
        </p:blipFill>
        <p:spPr bwMode="auto">
          <a:xfrm rot="531420">
            <a:off x="448620" y="2379085"/>
            <a:ext cx="2020855" cy="1531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284663" y="1341438"/>
            <a:ext cx="4248150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  <a:cs typeface="+mn-cs"/>
              </a:rPr>
              <a:t>Портрет </a:t>
            </a:r>
            <a:r>
              <a:rPr lang="ru-RU" dirty="0" err="1">
                <a:latin typeface="+mn-lt"/>
                <a:cs typeface="+mn-cs"/>
              </a:rPr>
              <a:t>В.А.Моцарта</a:t>
            </a:r>
            <a:r>
              <a:rPr lang="ru-RU" dirty="0">
                <a:latin typeface="+mn-lt"/>
                <a:cs typeface="+mn-cs"/>
              </a:rPr>
              <a:t>. Тема </a:t>
            </a:r>
            <a:r>
              <a:rPr lang="en-US" dirty="0">
                <a:latin typeface="+mn-lt"/>
                <a:cs typeface="+mn-cs"/>
              </a:rPr>
              <a:t>“</a:t>
            </a:r>
            <a:r>
              <a:rPr lang="ru-RU" dirty="0" err="1">
                <a:latin typeface="+mn-lt"/>
                <a:cs typeface="+mn-cs"/>
              </a:rPr>
              <a:t>Хорова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>
                <a:latin typeface="+mn-lt"/>
                <a:cs typeface="+mn-cs"/>
              </a:rPr>
              <a:t>духовна </a:t>
            </a:r>
            <a:r>
              <a:rPr lang="ru-RU" dirty="0" err="1">
                <a:latin typeface="+mn-lt"/>
                <a:cs typeface="+mn-cs"/>
              </a:rPr>
              <a:t>музика</a:t>
            </a:r>
            <a:r>
              <a:rPr lang="en-US" dirty="0">
                <a:latin typeface="+mn-lt"/>
                <a:cs typeface="+mn-cs"/>
              </a:rPr>
              <a:t>”</a:t>
            </a:r>
            <a:r>
              <a:rPr lang="ru-RU" dirty="0">
                <a:latin typeface="+mn-lt"/>
                <a:cs typeface="+mn-cs"/>
              </a:rPr>
              <a:t>(</a:t>
            </a:r>
            <a:r>
              <a:rPr lang="ru-RU" dirty="0" err="1">
                <a:latin typeface="+mn-lt"/>
                <a:cs typeface="+mn-cs"/>
              </a:rPr>
              <a:t>реквієм</a:t>
            </a:r>
            <a:r>
              <a:rPr lang="ru-RU" dirty="0">
                <a:latin typeface="+mn-lt"/>
                <a:cs typeface="+mn-cs"/>
              </a:rPr>
              <a:t>),</a:t>
            </a:r>
            <a:r>
              <a:rPr lang="ru-RU" dirty="0">
                <a:latin typeface="+mn-lt"/>
                <a:cs typeface="+mn-cs"/>
              </a:rPr>
              <a:t> </a:t>
            </a:r>
            <a:r>
              <a:rPr lang="ru-RU" dirty="0">
                <a:latin typeface="+mn-lt"/>
                <a:cs typeface="+mn-cs"/>
              </a:rPr>
              <a:t>6 </a:t>
            </a:r>
            <a:r>
              <a:rPr lang="ru-RU" dirty="0" err="1">
                <a:latin typeface="+mn-lt"/>
                <a:cs typeface="+mn-cs"/>
              </a:rPr>
              <a:t>клас</a:t>
            </a:r>
            <a:r>
              <a:rPr lang="ru-RU" dirty="0">
                <a:latin typeface="+mn-lt"/>
                <a:cs typeface="+mn-cs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dirty="0">
                <a:latin typeface="+mn-lt"/>
                <a:cs typeface="+mn-cs"/>
              </a:rPr>
              <a:t>Характер гномів. </a:t>
            </a:r>
            <a:r>
              <a:rPr lang="ru-RU" dirty="0">
                <a:latin typeface="+mn-lt"/>
                <a:cs typeface="+mn-cs"/>
              </a:rPr>
              <a:t>Тема </a:t>
            </a:r>
            <a:r>
              <a:rPr lang="en-US" dirty="0">
                <a:latin typeface="+mn-lt"/>
                <a:cs typeface="+mn-cs"/>
              </a:rPr>
              <a:t>“</a:t>
            </a:r>
            <a:r>
              <a:rPr lang="ru-RU" dirty="0" err="1">
                <a:latin typeface="+mn-lt"/>
                <a:cs typeface="+mn-cs"/>
              </a:rPr>
              <a:t>Який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>
                <a:latin typeface="+mn-lt"/>
                <a:cs typeface="+mn-cs"/>
              </a:rPr>
              <a:t>характер </a:t>
            </a:r>
            <a:r>
              <a:rPr lang="ru-RU" dirty="0" err="1">
                <a:latin typeface="+mn-lt"/>
                <a:cs typeface="+mn-cs"/>
              </a:rPr>
              <a:t>музики</a:t>
            </a:r>
            <a:r>
              <a:rPr lang="ru-RU" dirty="0">
                <a:latin typeface="+mn-lt"/>
                <a:cs typeface="+mn-cs"/>
              </a:rPr>
              <a:t>?</a:t>
            </a:r>
            <a:r>
              <a:rPr lang="en-US" dirty="0">
                <a:latin typeface="+mn-lt"/>
                <a:cs typeface="+mn-cs"/>
              </a:rPr>
              <a:t>”</a:t>
            </a:r>
            <a:r>
              <a:rPr lang="ru-RU" dirty="0">
                <a:latin typeface="+mn-lt"/>
                <a:cs typeface="+mn-cs"/>
              </a:rPr>
              <a:t>, </a:t>
            </a:r>
            <a:r>
              <a:rPr lang="ru-RU" dirty="0">
                <a:latin typeface="+mn-lt"/>
                <a:cs typeface="+mn-cs"/>
              </a:rPr>
              <a:t>2 </a:t>
            </a:r>
            <a:r>
              <a:rPr lang="ru-RU" dirty="0" err="1">
                <a:latin typeface="+mn-lt"/>
                <a:cs typeface="+mn-cs"/>
              </a:rPr>
              <a:t>клас</a:t>
            </a:r>
            <a:r>
              <a:rPr lang="ru-RU" dirty="0">
                <a:latin typeface="+mn-lt"/>
                <a:cs typeface="+mn-cs"/>
              </a:rPr>
              <a:t>. </a:t>
            </a:r>
            <a:endParaRPr lang="en-US" dirty="0">
              <a:latin typeface="+mn-lt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  <a:cs typeface="+mn-cs"/>
              </a:rPr>
              <a:t>Тема уроку "</a:t>
            </a:r>
            <a:r>
              <a:rPr lang="ru-RU" dirty="0" err="1">
                <a:latin typeface="+mn-lt"/>
                <a:cs typeface="+mn-cs"/>
              </a:rPr>
              <a:t>Народні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музичні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інструменти</a:t>
            </a:r>
            <a:r>
              <a:rPr lang="ru-RU" dirty="0">
                <a:latin typeface="+mn-lt"/>
                <a:cs typeface="+mn-cs"/>
              </a:rPr>
              <a:t>", 5 </a:t>
            </a:r>
            <a:r>
              <a:rPr lang="ru-RU" dirty="0" err="1">
                <a:latin typeface="+mn-lt"/>
                <a:cs typeface="+mn-cs"/>
              </a:rPr>
              <a:t>клас</a:t>
            </a:r>
            <a:endParaRPr lang="uk-UA" i="1" dirty="0">
              <a:solidFill>
                <a:srgbClr val="C00000"/>
              </a:solidFill>
              <a:latin typeface="Georgia" pitchFamily="18" charset="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27000" t="23693" r="16222" b="19111"/>
          <a:stretch/>
        </p:blipFill>
        <p:spPr bwMode="auto">
          <a:xfrm>
            <a:off x="810609" y="1054985"/>
            <a:ext cx="2478055" cy="1644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9460" name="Прямоугольник 1"/>
          <p:cNvSpPr>
            <a:spLocks noChangeArrowheads="1"/>
          </p:cNvSpPr>
          <p:nvPr/>
        </p:nvSpPr>
        <p:spPr bwMode="auto">
          <a:xfrm>
            <a:off x="684213" y="260350"/>
            <a:ext cx="51546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 i="1">
                <a:solidFill>
                  <a:srgbClr val="471A19"/>
                </a:solidFill>
                <a:latin typeface="Georgia" pitchFamily="18" charset="0"/>
              </a:rPr>
              <a:t>Проектна діяльність</a:t>
            </a:r>
            <a:endParaRPr lang="ru-RU" sz="3200" b="1" i="1">
              <a:solidFill>
                <a:srgbClr val="471A19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15956" t="24935" r="15845" b="14978"/>
          <a:stretch/>
        </p:blipFill>
        <p:spPr>
          <a:xfrm>
            <a:off x="375950" y="3645024"/>
            <a:ext cx="3089895" cy="2041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17792" t="20952" r="21040" b="26926"/>
          <a:stretch/>
        </p:blipFill>
        <p:spPr>
          <a:xfrm rot="1243759">
            <a:off x="130522" y="5147100"/>
            <a:ext cx="2657050" cy="1698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/>
            </a:extLst>
          </a:blip>
          <a:srcRect l="14674" t="19551" r="16494" b="10303"/>
          <a:stretch/>
        </p:blipFill>
        <p:spPr>
          <a:xfrm rot="15930487">
            <a:off x="4124216" y="5108098"/>
            <a:ext cx="2000684" cy="152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/>
            </a:extLst>
          </a:blip>
          <a:srcRect l="15957" t="22338" r="17143" b="21212"/>
          <a:stretch/>
        </p:blipFill>
        <p:spPr>
          <a:xfrm rot="15590411">
            <a:off x="7310806" y="5090479"/>
            <a:ext cx="2127918" cy="1346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/>
            </a:extLst>
          </a:blip>
          <a:srcRect l="18774" t="23722" r="19614" b="17237"/>
          <a:stretch/>
        </p:blipFill>
        <p:spPr>
          <a:xfrm rot="16414716">
            <a:off x="6338171" y="5040268"/>
            <a:ext cx="1979108" cy="1341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/>
            </a:extLst>
          </a:blip>
          <a:srcRect l="10139" t="24453" r="14488" b="11743"/>
          <a:stretch/>
        </p:blipFill>
        <p:spPr>
          <a:xfrm rot="16200000">
            <a:off x="5467562" y="5077073"/>
            <a:ext cx="2014424" cy="1547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1220788" y="404813"/>
            <a:ext cx="31543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3200" b="1" i="1">
                <a:solidFill>
                  <a:srgbClr val="471A19"/>
                </a:solidFill>
              </a:rPr>
              <a:t>Зміст</a:t>
            </a:r>
            <a:r>
              <a:rPr lang="uk-UA" sz="3200" b="1" i="1">
                <a:solidFill>
                  <a:srgbClr val="471A19"/>
                </a:solidFill>
                <a:latin typeface="Georgia" pitchFamily="18" charset="0"/>
              </a:rPr>
              <a:t> роботи</a:t>
            </a:r>
            <a:endParaRPr lang="ru-RU" sz="3200" b="1" i="1">
              <a:solidFill>
                <a:srgbClr val="471A19"/>
              </a:solidFill>
              <a:latin typeface="Georg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2275" y="1243013"/>
            <a:ext cx="6572250" cy="43576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3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757530">
            <a:off x="220662" y="5462588"/>
            <a:ext cx="14335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12"/>
          <p:cNvSpPr txBox="1">
            <a:spLocks noChangeArrowheads="1"/>
          </p:cNvSpPr>
          <p:nvPr/>
        </p:nvSpPr>
        <p:spPr bwMode="auto">
          <a:xfrm>
            <a:off x="3940175" y="5083175"/>
            <a:ext cx="4105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>
                <a:solidFill>
                  <a:schemeClr val="bg1"/>
                </a:solidFill>
                <a:latin typeface="Calibri" pitchFamily="34" charset="0"/>
              </a:rPr>
              <a:t>Нагороди</a:t>
            </a:r>
            <a:endParaRPr lang="ru-RU" sz="2000" b="1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323850" y="1446213"/>
            <a:ext cx="8947150" cy="4154487"/>
            <a:chOff x="323528" y="1446116"/>
            <a:chExt cx="8948088" cy="4155374"/>
          </a:xfrm>
        </p:grpSpPr>
        <p:graphicFrame>
          <p:nvGraphicFramePr>
            <p:cNvPr id="9" name="Схема 8"/>
            <p:cNvGraphicFramePr/>
            <p:nvPr/>
          </p:nvGraphicFramePr>
          <p:xfrm>
            <a:off x="323528" y="1446116"/>
            <a:ext cx="8948088" cy="41553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6" name="Группа 15"/>
            <p:cNvGrpSpPr/>
            <p:nvPr/>
          </p:nvGrpSpPr>
          <p:grpSpPr>
            <a:xfrm>
              <a:off x="1979711" y="4538973"/>
              <a:ext cx="5973356" cy="467644"/>
              <a:chOff x="1656210" y="1046779"/>
              <a:chExt cx="5973356" cy="467644"/>
            </a:xfrm>
            <a:scene3d>
              <a:camera prst="orthographicFront"/>
              <a:lightRig rig="flat" dir="t"/>
            </a:scene3d>
          </p:grpSpPr>
          <p:sp>
            <p:nvSpPr>
              <p:cNvPr id="17" name="Пятиугольник 16"/>
              <p:cNvSpPr/>
              <p:nvPr/>
            </p:nvSpPr>
            <p:spPr>
              <a:xfrm rot="10800000">
                <a:off x="1656210" y="1046779"/>
                <a:ext cx="5973355" cy="467644"/>
              </a:xfrm>
              <a:prstGeom prst="homePlate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Пятиугольник 4"/>
              <p:cNvSpPr/>
              <p:nvPr/>
            </p:nvSpPr>
            <p:spPr>
              <a:xfrm rot="21600000">
                <a:off x="1795999" y="1046779"/>
                <a:ext cx="5833567" cy="46764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206218" tIns="80010" rIns="149352" bIns="80010" spcCol="1270" anchor="ctr"/>
              <a:lstStyle/>
              <a:p>
                <a:pPr algn="ctr" defTabSz="93345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uk-UA" sz="2100" dirty="0"/>
                  <a:t>Громадська діяльність</a:t>
                </a:r>
                <a:endParaRPr lang="ru-RU" sz="2100" dirty="0"/>
              </a:p>
            </p:txBody>
          </p:sp>
        </p:grpSp>
      </p:grpSp>
      <p:sp>
        <p:nvSpPr>
          <p:cNvPr id="15" name="Пятиугольник 4"/>
          <p:cNvSpPr/>
          <p:nvPr/>
        </p:nvSpPr>
        <p:spPr>
          <a:xfrm>
            <a:off x="2119500" y="4553061"/>
            <a:ext cx="5833567" cy="46764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06218" tIns="80010" rIns="149352" bIns="80010" spcCol="1270" anchor="ctr"/>
          <a:lstStyle/>
          <a:p>
            <a:pPr algn="ctr" defTabSz="9334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sz="2100" dirty="0">
              <a:solidFill>
                <a:srgbClr val="7030A0"/>
              </a:solidFill>
            </a:endParaRPr>
          </a:p>
        </p:txBody>
      </p:sp>
      <p:pic>
        <p:nvPicPr>
          <p:cNvPr id="20489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5373688"/>
            <a:ext cx="191452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TextBox 3"/>
          <p:cNvSpPr txBox="1">
            <a:spLocks noChangeArrowheads="1"/>
          </p:cNvSpPr>
          <p:nvPr/>
        </p:nvSpPr>
        <p:spPr bwMode="auto">
          <a:xfrm>
            <a:off x="4067175" y="5099050"/>
            <a:ext cx="2214563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100">
                <a:solidFill>
                  <a:schemeClr val="bg1"/>
                </a:solidFill>
                <a:latin typeface="Calibri" pitchFamily="34" charset="0"/>
              </a:rPr>
              <a:t>Нагороди</a:t>
            </a:r>
            <a:endParaRPr lang="ru-RU" sz="21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400879" y="6294190"/>
            <a:ext cx="5950478" cy="467644"/>
            <a:chOff x="1634903" y="22144"/>
            <a:chExt cx="5950478" cy="467644"/>
          </a:xfrm>
          <a:scene3d>
            <a:camera prst="orthographicFront"/>
            <a:lightRig rig="flat" dir="t"/>
          </a:scene3d>
        </p:grpSpPr>
        <p:sp>
          <p:nvSpPr>
            <p:cNvPr id="4" name="Пятиугольник 3">
              <a:hlinkClick r:id="rId2" action="ppaction://hlinksldjump"/>
            </p:cNvPr>
            <p:cNvSpPr/>
            <p:nvPr/>
          </p:nvSpPr>
          <p:spPr>
            <a:xfrm rot="10800000">
              <a:off x="1634903" y="22144"/>
              <a:ext cx="5950478" cy="467644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Пятиугольник 4"/>
            <p:cNvSpPr/>
            <p:nvPr/>
          </p:nvSpPr>
          <p:spPr>
            <a:xfrm rot="21600000">
              <a:off x="1751814" y="22144"/>
              <a:ext cx="5833567" cy="467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6218" tIns="80010" rIns="149352" bIns="8001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100" dirty="0"/>
                <a:t>Завдання педагога</a:t>
              </a:r>
              <a:endParaRPr lang="ru-RU" sz="21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3850" y="1341438"/>
            <a:ext cx="8569325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dirty="0">
                <a:latin typeface="+mn-lt"/>
                <a:cs typeface="+mn-cs"/>
              </a:rPr>
              <a:t>навчати </a:t>
            </a:r>
            <a:r>
              <a:rPr lang="uk-UA" dirty="0">
                <a:latin typeface="+mn-lt"/>
                <a:cs typeface="+mn-cs"/>
              </a:rPr>
              <a:t>учнів любити і розуміти музику, вести їх у світ краси мистецтва;</a:t>
            </a:r>
            <a:endParaRPr lang="ru-RU" dirty="0">
              <a:latin typeface="+mn-lt"/>
              <a:cs typeface="+mn-cs"/>
            </a:endParaRPr>
          </a:p>
          <a:p>
            <a:pPr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dirty="0">
                <a:latin typeface="+mn-lt"/>
                <a:cs typeface="+mn-cs"/>
              </a:rPr>
              <a:t>допомагати відкривати </a:t>
            </a:r>
            <a:r>
              <a:rPr lang="uk-UA" dirty="0">
                <a:latin typeface="+mn-lt"/>
                <a:cs typeface="+mn-cs"/>
              </a:rPr>
              <a:t>в мистецтві джерело людських почуттів і </a:t>
            </a:r>
            <a:r>
              <a:rPr lang="uk-UA" dirty="0">
                <a:latin typeface="+mn-lt"/>
                <a:cs typeface="+mn-cs"/>
              </a:rPr>
              <a:t>переживань</a:t>
            </a:r>
            <a:r>
              <a:rPr lang="uk-UA" dirty="0">
                <a:latin typeface="+mn-lt"/>
                <a:cs typeface="+mn-cs"/>
              </a:rPr>
              <a:t>;</a:t>
            </a:r>
            <a:endParaRPr lang="ru-RU" dirty="0">
              <a:latin typeface="+mn-lt"/>
              <a:cs typeface="+mn-cs"/>
            </a:endParaRPr>
          </a:p>
          <a:p>
            <a:pPr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dirty="0">
                <a:latin typeface="+mn-lt"/>
                <a:cs typeface="+mn-cs"/>
              </a:rPr>
              <a:t>розвивати </a:t>
            </a:r>
            <a:r>
              <a:rPr lang="uk-UA" dirty="0">
                <a:latin typeface="+mn-lt"/>
                <a:cs typeface="+mn-cs"/>
              </a:rPr>
              <a:t>вміння сприймати, інтерпретувати та оцінювати твори </a:t>
            </a:r>
            <a:r>
              <a:rPr lang="uk-UA" dirty="0">
                <a:latin typeface="+mn-lt"/>
                <a:cs typeface="+mn-cs"/>
              </a:rPr>
              <a:t> мистецтва</a:t>
            </a:r>
            <a:r>
              <a:rPr lang="uk-UA" dirty="0">
                <a:latin typeface="+mn-lt"/>
                <a:cs typeface="+mn-cs"/>
              </a:rPr>
              <a:t>; </a:t>
            </a:r>
            <a:endParaRPr lang="ru-RU" dirty="0">
              <a:latin typeface="+mn-lt"/>
              <a:cs typeface="+mn-cs"/>
            </a:endParaRPr>
          </a:p>
          <a:p>
            <a:pPr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dirty="0">
                <a:latin typeface="+mn-lt"/>
                <a:cs typeface="+mn-cs"/>
              </a:rPr>
              <a:t>виховувати </a:t>
            </a:r>
            <a:r>
              <a:rPr lang="uk-UA" dirty="0">
                <a:latin typeface="+mn-lt"/>
                <a:cs typeface="+mn-cs"/>
              </a:rPr>
              <a:t>здатність до активної різнобічної музичної та художньої </a:t>
            </a:r>
            <a:r>
              <a:rPr lang="uk-UA" dirty="0">
                <a:latin typeface="+mn-lt"/>
                <a:cs typeface="+mn-cs"/>
              </a:rPr>
              <a:t> діяльності</a:t>
            </a:r>
            <a:r>
              <a:rPr lang="uk-UA" dirty="0">
                <a:latin typeface="+mn-lt"/>
                <a:cs typeface="+mn-cs"/>
              </a:rPr>
              <a:t>;</a:t>
            </a:r>
            <a:endParaRPr lang="ru-RU" dirty="0">
              <a:latin typeface="+mn-lt"/>
              <a:cs typeface="+mn-cs"/>
            </a:endParaRPr>
          </a:p>
          <a:p>
            <a:pPr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dirty="0">
                <a:latin typeface="+mn-lt"/>
                <a:cs typeface="+mn-cs"/>
              </a:rPr>
              <a:t>сприяти </a:t>
            </a:r>
            <a:r>
              <a:rPr lang="uk-UA" dirty="0">
                <a:latin typeface="+mn-lt"/>
                <a:cs typeface="+mn-cs"/>
              </a:rPr>
              <a:t>розвитку творчих здібностей учнів; </a:t>
            </a:r>
            <a:endParaRPr lang="ru-RU" dirty="0">
              <a:latin typeface="+mn-lt"/>
              <a:cs typeface="+mn-cs"/>
            </a:endParaRPr>
          </a:p>
          <a:p>
            <a:pPr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dirty="0" err="1">
                <a:latin typeface="+mn-lt"/>
                <a:cs typeface="+mn-cs"/>
              </a:rPr>
              <a:t>запалювати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>
                <a:latin typeface="+mn-lt"/>
                <a:cs typeface="+mn-cs"/>
              </a:rPr>
              <a:t>у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вихованців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вогонь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цікавості</a:t>
            </a:r>
            <a:r>
              <a:rPr lang="ru-RU" dirty="0">
                <a:latin typeface="+mn-lt"/>
                <a:cs typeface="+mn-cs"/>
              </a:rPr>
              <a:t> та </a:t>
            </a:r>
            <a:r>
              <a:rPr lang="ru-RU" dirty="0" err="1">
                <a:latin typeface="+mn-lt"/>
                <a:cs typeface="+mn-cs"/>
              </a:rPr>
              <a:t>пізнання</a:t>
            </a:r>
            <a:r>
              <a:rPr lang="ru-RU" dirty="0">
                <a:latin typeface="+mn-lt"/>
                <a:cs typeface="+mn-cs"/>
              </a:rPr>
              <a:t>;</a:t>
            </a:r>
            <a:endParaRPr lang="ru-RU" dirty="0">
              <a:latin typeface="+mn-lt"/>
              <a:cs typeface="+mn-cs"/>
            </a:endParaRPr>
          </a:p>
          <a:p>
            <a:pPr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dirty="0" err="1">
                <a:latin typeface="+mn-lt"/>
                <a:cs typeface="+mn-cs"/>
              </a:rPr>
              <a:t>виховувати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ціннісне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ставлення</a:t>
            </a:r>
            <a:r>
              <a:rPr lang="ru-RU" dirty="0">
                <a:latin typeface="+mn-lt"/>
                <a:cs typeface="+mn-cs"/>
              </a:rPr>
              <a:t> до </a:t>
            </a:r>
            <a:r>
              <a:rPr lang="ru-RU" dirty="0" err="1">
                <a:latin typeface="+mn-lt"/>
                <a:cs typeface="+mn-cs"/>
              </a:rPr>
              <a:t>рідної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 err="1">
                <a:latin typeface="+mn-lt"/>
                <a:cs typeface="+mn-cs"/>
              </a:rPr>
              <a:t>землі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>
                <a:latin typeface="+mn-lt"/>
                <a:cs typeface="+mn-cs"/>
              </a:rPr>
              <a:t>та </a:t>
            </a:r>
            <a:r>
              <a:rPr lang="ru-RU" dirty="0" err="1">
                <a:latin typeface="+mn-lt"/>
                <a:cs typeface="+mn-cs"/>
              </a:rPr>
              <a:t>свого</a:t>
            </a: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>
                <a:latin typeface="+mn-lt"/>
                <a:cs typeface="+mn-cs"/>
              </a:rPr>
              <a:t>народу;</a:t>
            </a:r>
          </a:p>
          <a:p>
            <a:pPr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dirty="0">
                <a:latin typeface="+mn-lt"/>
                <a:cs typeface="+mn-cs"/>
              </a:rPr>
              <a:t> </a:t>
            </a:r>
            <a:r>
              <a:rPr lang="uk-UA" dirty="0">
                <a:latin typeface="+mn-lt"/>
                <a:cs typeface="+mn-cs"/>
              </a:rPr>
              <a:t>виховувати </a:t>
            </a:r>
            <a:r>
              <a:rPr lang="uk-UA" dirty="0">
                <a:latin typeface="+mn-lt"/>
                <a:cs typeface="+mn-cs"/>
              </a:rPr>
              <a:t>в учнів почуття патріотизму, національної гідності, гуманного </a:t>
            </a:r>
            <a:endParaRPr lang="uk-UA" dirty="0">
              <a:latin typeface="+mn-lt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  <a:cs typeface="+mn-cs"/>
              </a:rPr>
              <a:t>                                                                                                             ставлення </a:t>
            </a:r>
            <a:r>
              <a:rPr lang="uk-UA" dirty="0">
                <a:latin typeface="+mn-lt"/>
                <a:cs typeface="+mn-cs"/>
              </a:rPr>
              <a:t>до </a:t>
            </a:r>
            <a:r>
              <a:rPr lang="uk-UA" dirty="0">
                <a:latin typeface="+mn-lt"/>
                <a:cs typeface="+mn-cs"/>
              </a:rPr>
              <a:t>інших;</a:t>
            </a:r>
            <a:endParaRPr lang="ru-RU" dirty="0">
              <a:latin typeface="+mn-lt"/>
              <a:cs typeface="+mn-cs"/>
            </a:endParaRPr>
          </a:p>
          <a:p>
            <a:pPr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uk-UA" dirty="0">
                <a:latin typeface="+mn-lt"/>
                <a:cs typeface="+mn-cs"/>
              </a:rPr>
              <a:t>привчати </a:t>
            </a:r>
            <a:r>
              <a:rPr lang="uk-UA" dirty="0">
                <a:latin typeface="+mn-lt"/>
                <a:cs typeface="+mn-cs"/>
              </a:rPr>
              <a:t>учнів бути активними творцями свого майбутнього. </a:t>
            </a: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21507" name="Прямоугольник 5"/>
          <p:cNvSpPr>
            <a:spLocks noChangeArrowheads="1"/>
          </p:cNvSpPr>
          <p:nvPr/>
        </p:nvSpPr>
        <p:spPr bwMode="auto">
          <a:xfrm>
            <a:off x="2268538" y="300038"/>
            <a:ext cx="676751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C00000"/>
                </a:solidFill>
                <a:latin typeface="Georgia" pitchFamily="18" charset="0"/>
              </a:rPr>
              <a:t>Усі види мистецтв служать найвеличнішому з мистецтв – мистецтву жити на землі. </a:t>
            </a:r>
            <a:endParaRPr lang="ru-RU" b="1" i="1">
              <a:solidFill>
                <a:srgbClr val="C00000"/>
              </a:solidFill>
              <a:latin typeface="Georgia" pitchFamily="18" charset="0"/>
            </a:endParaRPr>
          </a:p>
          <a:p>
            <a:pPr algn="ctr"/>
            <a:r>
              <a:rPr lang="uk-UA" b="1" i="1">
                <a:solidFill>
                  <a:srgbClr val="C00000"/>
                </a:solidFill>
                <a:latin typeface="Georgia" pitchFamily="18" charset="0"/>
              </a:rPr>
              <a:t>                                                                                 (Б. Брехт)</a:t>
            </a:r>
            <a:endParaRPr lang="ru-RU" b="1" i="1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53013"/>
            <a:ext cx="9144000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/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20794" t="17929" r="19836" b="25288"/>
          <a:stretch/>
        </p:blipFill>
        <p:spPr bwMode="auto">
          <a:xfrm rot="17335250">
            <a:off x="1964478" y="926016"/>
            <a:ext cx="2204951" cy="18712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/>
          </a:extLst>
        </p:spPr>
      </p:pic>
      <p:pic>
        <p:nvPicPr>
          <p:cNvPr id="3" name="Рисунок 2"/>
          <p:cNvPicPr/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31053" t="9242" r="18867" b="13438"/>
          <a:stretch/>
        </p:blipFill>
        <p:spPr bwMode="auto">
          <a:xfrm rot="15431323">
            <a:off x="4423625" y="569200"/>
            <a:ext cx="1670021" cy="19540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/>
          </a:extLst>
        </p:spPr>
      </p:pic>
      <p:pic>
        <p:nvPicPr>
          <p:cNvPr id="4" name="Рисунок 3"/>
          <p:cNvPicPr/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22320" t="9612" r="10542" b="25468"/>
          <a:stretch/>
        </p:blipFill>
        <p:spPr bwMode="auto">
          <a:xfrm rot="17414413">
            <a:off x="4697071" y="2786343"/>
            <a:ext cx="3986530" cy="28911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/>
          </a:extLst>
        </p:spPr>
      </p:pic>
      <p:pic>
        <p:nvPicPr>
          <p:cNvPr id="5" name="Рисунок 4"/>
          <p:cNvPicPr/>
          <p:nvPr/>
        </p:nvPicPr>
        <p:blipFill rotWithShape="1">
          <a:blip r:embed="rId7" cstate="print">
            <a:extLst>
              <a:ext uri="{28A0092B-C50C-407E-A947-70E740481C1C}"/>
            </a:extLst>
          </a:blip>
          <a:srcRect l="30636" t="10351" r="24971" b="20283"/>
          <a:stretch/>
        </p:blipFill>
        <p:spPr bwMode="auto">
          <a:xfrm rot="15940075">
            <a:off x="2301231" y="2883463"/>
            <a:ext cx="2635885" cy="30886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/>
          </a:extLst>
        </p:spPr>
      </p:pic>
      <p:sp>
        <p:nvSpPr>
          <p:cNvPr id="22534" name="Прямоугольник 7"/>
          <p:cNvSpPr>
            <a:spLocks noChangeArrowheads="1"/>
          </p:cNvSpPr>
          <p:nvPr/>
        </p:nvSpPr>
        <p:spPr bwMode="auto">
          <a:xfrm>
            <a:off x="588963" y="146050"/>
            <a:ext cx="3529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i="1">
                <a:solidFill>
                  <a:schemeClr val="bg1"/>
                </a:solidFill>
                <a:latin typeface="Georgia" pitchFamily="18" charset="0"/>
              </a:rPr>
              <a:t>Творчий доробок</a:t>
            </a:r>
            <a:endParaRPr lang="ru-RU" sz="2800" i="1">
              <a:latin typeface="Calibri" pitchFamily="34" charset="0"/>
            </a:endParaRPr>
          </a:p>
        </p:txBody>
      </p:sp>
      <p:sp>
        <p:nvSpPr>
          <p:cNvPr id="22535" name="Прямоугольник 8"/>
          <p:cNvSpPr>
            <a:spLocks noChangeArrowheads="1"/>
          </p:cNvSpPr>
          <p:nvPr/>
        </p:nvSpPr>
        <p:spPr bwMode="auto">
          <a:xfrm>
            <a:off x="606425" y="157163"/>
            <a:ext cx="6450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i="1">
                <a:solidFill>
                  <a:srgbClr val="471A19"/>
                </a:solidFill>
                <a:latin typeface="Georgia" pitchFamily="18" charset="0"/>
              </a:rPr>
              <a:t>Творчий доробок      (</a:t>
            </a:r>
            <a:r>
              <a:rPr lang="uk-UA" b="1" i="1">
                <a:solidFill>
                  <a:srgbClr val="471A19"/>
                </a:solidFill>
                <a:latin typeface="Georgia" pitchFamily="18" charset="0"/>
              </a:rPr>
              <a:t>пісенні альбоми</a:t>
            </a:r>
            <a:r>
              <a:rPr lang="uk-UA" sz="2800" b="1" i="1">
                <a:solidFill>
                  <a:srgbClr val="471A19"/>
                </a:solidFill>
                <a:latin typeface="Georgia" pitchFamily="18" charset="0"/>
              </a:rPr>
              <a:t>)</a:t>
            </a:r>
            <a:endParaRPr lang="ru-RU" sz="2800" i="1">
              <a:latin typeface="Calibri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004048" y="6368388"/>
            <a:ext cx="5950478" cy="467644"/>
            <a:chOff x="1634400" y="677238"/>
            <a:chExt cx="5950478" cy="467644"/>
          </a:xfrm>
          <a:scene3d>
            <a:camera prst="orthographicFront"/>
            <a:lightRig rig="flat" dir="t"/>
          </a:scene3d>
        </p:grpSpPr>
        <p:sp>
          <p:nvSpPr>
            <p:cNvPr id="11" name="Пятиугольник 10">
              <a:hlinkClick r:id="rId8" action="ppaction://hlinksldjump"/>
            </p:cNvPr>
            <p:cNvSpPr/>
            <p:nvPr/>
          </p:nvSpPr>
          <p:spPr>
            <a:xfrm rot="10800000">
              <a:off x="1634400" y="677238"/>
              <a:ext cx="5950478" cy="467644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ятиугольник 4"/>
            <p:cNvSpPr/>
            <p:nvPr/>
          </p:nvSpPr>
          <p:spPr>
            <a:xfrm rot="21600000">
              <a:off x="1751311" y="677238"/>
              <a:ext cx="5833567" cy="4676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6218" tIns="80010" rIns="149352" bIns="80010" spcCol="1270" anchor="ctr"/>
            <a:lstStyle/>
            <a:p>
              <a:pPr algn="ctr" defTabSz="9334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100" dirty="0"/>
                <a:t>Творчий доробок</a:t>
              </a:r>
              <a:endParaRPr lang="ru-RU" sz="2100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797</TotalTime>
  <Words>682</Words>
  <Application>Microsoft Office PowerPoint</Application>
  <PresentationFormat>Экран (4:3)</PresentationFormat>
  <Paragraphs>110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Calibri</vt:lpstr>
      <vt:lpstr>Arial</vt:lpstr>
      <vt:lpstr>Georgia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LM</dc:creator>
  <cp:lastModifiedBy>Igor</cp:lastModifiedBy>
  <cp:revision>86</cp:revision>
  <dcterms:created xsi:type="dcterms:W3CDTF">2016-12-09T20:39:37Z</dcterms:created>
  <dcterms:modified xsi:type="dcterms:W3CDTF">2016-12-20T11:31:41Z</dcterms:modified>
</cp:coreProperties>
</file>