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86" autoAdjust="0"/>
    <p:restoredTop sz="94637" autoAdjust="0"/>
  </p:normalViewPr>
  <p:slideViewPr>
    <p:cSldViewPr>
      <p:cViewPr>
        <p:scale>
          <a:sx n="69" d="100"/>
          <a:sy n="69" d="100"/>
        </p:scale>
        <p:origin x="-156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A02F1-D4E9-45AE-A00D-8D0AF4FB98A6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6A944-7673-455E-B719-47672D1056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6988D-21D3-48CB-ABF5-1832354990C2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96DE-1602-4383-B6C5-1C2C598CA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57CC0-E7BA-4FCC-A218-E60902682ECC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7FF59-AE63-4E3B-AD23-1596F9CF4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20B03-E7D3-42AD-ABA3-82B61127D9AA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75D75-EE27-45FC-A0E2-4C6668305F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A82B2-7A30-4F3C-84E4-5D39A777948E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7A095-D864-44E6-8610-21FC61FCE1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53F52-F14C-4B40-9C24-AAB1CDE8AE64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C6BCF-7A1E-4D4C-BED0-B082CCDA2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1596-A801-40E4-925D-035EE0C76F5B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055A2-106E-4E44-9BBA-32DE3A675B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6A0FF-0183-4D06-BEB2-17FBE94AC7E7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7AE53-0DA0-450F-B11D-F494D2FA7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89AE-8A3B-4E63-83A0-F53CD5681BFC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04609-55CF-43EA-9BB9-CFD9B8F668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E4FAC-3A8D-4C6C-B77B-52C973FB0ECB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37B86-2811-49EA-9D25-2D318D4D2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D209D-811C-45AF-870C-CC1145E9223A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B5864-00BD-4751-8E60-CDCAAC6E6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BB0D460-2D98-4B00-9742-65981085A6B1}" type="datetimeFigureOut">
              <a:rPr lang="ru-RU"/>
              <a:pPr>
                <a:defRPr/>
              </a:pPr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11C327C-7F3C-49CD-BE08-ED37574B2F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ru.wikipedia.org/wiki/%D0%A4%D0%B0%D0%B9%D0%BB:Leopold_Mozart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ru.wikipedia.org/wiki/%D0%A4%D0%B0%D0%B9%D0%BB:Maria_Anna_Mozart_(Lorenzoni)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9548" y="988995"/>
            <a:ext cx="7429552" cy="2457466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Вольфганг Амадей Моцарт</a:t>
            </a:r>
            <a:endParaRPr lang="ru-RU" sz="6000" b="1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500688" y="5072063"/>
            <a:ext cx="3357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>
              <a:latin typeface="Comic Sans MS" pitchFamily="66" charset="0"/>
            </a:endParaRPr>
          </a:p>
        </p:txBody>
      </p:sp>
      <p:pic>
        <p:nvPicPr>
          <p:cNvPr id="13317" name="Picture 5" descr="0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19212">
            <a:off x="468313" y="3284538"/>
            <a:ext cx="2987675" cy="2298700"/>
          </a:xfrm>
          <a:prstGeom prst="rect">
            <a:avLst/>
          </a:prstGeom>
          <a:noFill/>
        </p:spPr>
      </p:pic>
      <p:pic>
        <p:nvPicPr>
          <p:cNvPr id="13319" name="Picture 7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75564">
            <a:off x="2916238" y="3716338"/>
            <a:ext cx="1905000" cy="2647950"/>
          </a:xfrm>
          <a:prstGeom prst="rect">
            <a:avLst/>
          </a:prstGeom>
          <a:noFill/>
        </p:spPr>
      </p:pic>
      <p:pic>
        <p:nvPicPr>
          <p:cNvPr id="13321" name="Picture 9" descr="1341664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423979">
            <a:off x="4932363" y="3141663"/>
            <a:ext cx="1970087" cy="2643187"/>
          </a:xfrm>
          <a:prstGeom prst="rect">
            <a:avLst/>
          </a:prstGeom>
          <a:noFill/>
        </p:spPr>
      </p:pic>
      <p:pic>
        <p:nvPicPr>
          <p:cNvPr id="13323" name="Picture 11" descr="wolfgang-amadeus-mozart_1011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469514">
            <a:off x="6804025" y="3933825"/>
            <a:ext cx="1820863" cy="2479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908050"/>
            <a:ext cx="5000625" cy="51435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Comic Sans MS" pitchFamily="66" charset="0"/>
              </a:rPr>
              <a:t>З кожною новою оперою </a:t>
            </a:r>
            <a:r>
              <a:rPr lang="ru-RU" sz="2400" dirty="0" err="1" smtClean="0">
                <a:latin typeface="Comic Sans MS" pitchFamily="66" charset="0"/>
              </a:rPr>
              <a:t>творча</a:t>
            </a:r>
            <a:r>
              <a:rPr lang="ru-RU" sz="2400" dirty="0" smtClean="0">
                <a:latin typeface="Comic Sans MS" pitchFamily="66" charset="0"/>
              </a:rPr>
              <a:t> сила і новизна </a:t>
            </a:r>
            <a:r>
              <a:rPr lang="ru-RU" sz="2400" dirty="0" err="1" smtClean="0">
                <a:latin typeface="Comic Sans MS" pitchFamily="66" charset="0"/>
              </a:rPr>
              <a:t>прийомів</a:t>
            </a:r>
            <a:r>
              <a:rPr lang="ru-RU" sz="2400" dirty="0" smtClean="0">
                <a:latin typeface="Comic Sans MS" pitchFamily="66" charset="0"/>
              </a:rPr>
              <a:t> Моцарта </a:t>
            </a:r>
            <a:r>
              <a:rPr lang="ru-RU" sz="2400" dirty="0" err="1" smtClean="0">
                <a:latin typeface="Comic Sans MS" pitchFamily="66" charset="0"/>
              </a:rPr>
              <a:t>проявлялася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smtClean="0">
                <a:latin typeface="Comic Sans MS" pitchFamily="66" charset="0"/>
              </a:rPr>
              <a:t>все </a:t>
            </a:r>
            <a:r>
              <a:rPr lang="ru-RU" sz="2400" dirty="0" err="1" smtClean="0">
                <a:latin typeface="Comic Sans MS" pitchFamily="66" charset="0"/>
              </a:rPr>
              <a:t>яскравіше</a:t>
            </a:r>
            <a:r>
              <a:rPr lang="ru-RU" sz="2400" dirty="0" smtClean="0">
                <a:latin typeface="Comic Sans MS" pitchFamily="66" charset="0"/>
              </a:rPr>
              <a:t> і </a:t>
            </a:r>
            <a:r>
              <a:rPr lang="ru-RU" sz="2400" dirty="0" err="1" smtClean="0">
                <a:latin typeface="Comic Sans MS" pitchFamily="66" charset="0"/>
              </a:rPr>
              <a:t>яскравіше</a:t>
            </a:r>
            <a:r>
              <a:rPr lang="ru-RU" sz="2400" dirty="0" smtClean="0">
                <a:latin typeface="Comic Sans MS" pitchFamily="66" charset="0"/>
              </a:rPr>
              <a:t>. Опера «</a:t>
            </a:r>
            <a:r>
              <a:rPr lang="ru-RU" sz="2400" dirty="0" err="1" smtClean="0">
                <a:latin typeface="Comic Sans MS" pitchFamily="66" charset="0"/>
              </a:rPr>
              <a:t>Викрадення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із</a:t>
            </a:r>
            <a:r>
              <a:rPr lang="ru-RU" sz="2400" dirty="0" smtClean="0">
                <a:latin typeface="Comic Sans MS" pitchFamily="66" charset="0"/>
              </a:rPr>
              <a:t> сералю</a:t>
            </a:r>
            <a:r>
              <a:rPr lang="ru-RU" sz="2400" dirty="0" smtClean="0">
                <a:latin typeface="Comic Sans MS" pitchFamily="66" charset="0"/>
              </a:rPr>
              <a:t>», написана </a:t>
            </a:r>
            <a:r>
              <a:rPr lang="ru-RU" sz="2400" dirty="0" smtClean="0">
                <a:latin typeface="Comic Sans MS" pitchFamily="66" charset="0"/>
              </a:rPr>
              <a:t>за </a:t>
            </a:r>
            <a:r>
              <a:rPr lang="ru-RU" sz="2400" dirty="0" err="1" smtClean="0">
                <a:latin typeface="Comic Sans MS" pitchFamily="66" charset="0"/>
              </a:rPr>
              <a:t>дорученням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імператора</a:t>
            </a:r>
            <a:r>
              <a:rPr lang="ru-RU" sz="2400" dirty="0" smtClean="0">
                <a:latin typeface="Comic Sans MS" pitchFamily="66" charset="0"/>
              </a:rPr>
              <a:t> Йосифа II в 1782 </a:t>
            </a:r>
            <a:r>
              <a:rPr lang="ru-RU" sz="2400" dirty="0" err="1" smtClean="0">
                <a:latin typeface="Comic Sans MS" pitchFamily="66" charset="0"/>
              </a:rPr>
              <a:t>році</a:t>
            </a:r>
            <a:r>
              <a:rPr lang="ru-RU" sz="2400" dirty="0" smtClean="0">
                <a:latin typeface="Comic Sans MS" pitchFamily="66" charset="0"/>
              </a:rPr>
              <a:t>, </a:t>
            </a:r>
            <a:r>
              <a:rPr lang="ru-RU" sz="2400" dirty="0" err="1" smtClean="0">
                <a:latin typeface="Comic Sans MS" pitchFamily="66" charset="0"/>
              </a:rPr>
              <a:t>здобула</a:t>
            </a:r>
            <a:r>
              <a:rPr lang="ru-RU" sz="2400" dirty="0" smtClean="0">
                <a:latin typeface="Comic Sans MS" pitchFamily="66" charset="0"/>
              </a:rPr>
              <a:t> великий </a:t>
            </a:r>
            <a:r>
              <a:rPr lang="ru-RU" sz="2400" dirty="0" err="1" smtClean="0">
                <a:latin typeface="Comic Sans MS" pitchFamily="66" charset="0"/>
              </a:rPr>
              <a:t>успіх</a:t>
            </a:r>
            <a:r>
              <a:rPr lang="ru-RU" sz="2400" dirty="0" smtClean="0">
                <a:latin typeface="Comic Sans MS" pitchFamily="66" charset="0"/>
              </a:rPr>
              <a:t>, </a:t>
            </a:r>
            <a:r>
              <a:rPr lang="ru-RU" sz="2400" dirty="0" err="1" smtClean="0">
                <a:latin typeface="Comic Sans MS" pitchFamily="66" charset="0"/>
              </a:rPr>
              <a:t>її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smtClean="0">
                <a:latin typeface="Comic Sans MS" pitchFamily="66" charset="0"/>
              </a:rPr>
              <a:t>стали </a:t>
            </a:r>
            <a:r>
              <a:rPr lang="ru-RU" sz="2400" dirty="0" err="1" smtClean="0">
                <a:latin typeface="Comic Sans MS" pitchFamily="66" charset="0"/>
              </a:rPr>
              <a:t>вважати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першою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національною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німецькою</a:t>
            </a:r>
            <a:r>
              <a:rPr lang="ru-RU" sz="2400" dirty="0" smtClean="0">
                <a:latin typeface="Comic Sans MS" pitchFamily="66" charset="0"/>
              </a:rPr>
              <a:t> оперою. </a:t>
            </a:r>
            <a:r>
              <a:rPr lang="ru-RU" sz="2400" dirty="0">
                <a:latin typeface="Comic Sans MS" pitchFamily="66" charset="0"/>
              </a:rPr>
              <a:t>О</a:t>
            </a:r>
            <a:r>
              <a:rPr lang="ru-RU" sz="2400" dirty="0" smtClean="0">
                <a:latin typeface="Comic Sans MS" pitchFamily="66" charset="0"/>
              </a:rPr>
              <a:t>пера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була</a:t>
            </a:r>
            <a:r>
              <a:rPr lang="ru-RU" sz="2400" dirty="0" smtClean="0">
                <a:latin typeface="Comic Sans MS" pitchFamily="66" charset="0"/>
              </a:rPr>
              <a:t> написана </a:t>
            </a:r>
            <a:r>
              <a:rPr lang="ru-RU" sz="2400" dirty="0" err="1" smtClean="0">
                <a:latin typeface="Comic Sans MS" pitchFamily="66" charset="0"/>
              </a:rPr>
              <a:t>під</a:t>
            </a:r>
            <a:r>
              <a:rPr lang="ru-RU" sz="2400" dirty="0" smtClean="0">
                <a:latin typeface="Comic Sans MS" pitchFamily="66" charset="0"/>
              </a:rPr>
              <a:t> час </a:t>
            </a:r>
            <a:r>
              <a:rPr lang="ru-RU" sz="2400" dirty="0" err="1" smtClean="0">
                <a:latin typeface="Comic Sans MS" pitchFamily="66" charset="0"/>
              </a:rPr>
              <a:t>романтичних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відносин</a:t>
            </a:r>
            <a:r>
              <a:rPr lang="ru-RU" sz="2400" dirty="0" smtClean="0">
                <a:latin typeface="Comic Sans MS" pitchFamily="66" charset="0"/>
              </a:rPr>
              <a:t> Моцарта з </a:t>
            </a:r>
            <a:r>
              <a:rPr lang="ru-RU" sz="2400" dirty="0" err="1" smtClean="0">
                <a:latin typeface="Comic Sans MS" pitchFamily="66" charset="0"/>
              </a:rPr>
              <a:t>Констанцією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smtClean="0">
                <a:latin typeface="Comic Sans MS" pitchFamily="66" charset="0"/>
              </a:rPr>
              <a:t>Вебер, яка </a:t>
            </a:r>
            <a:r>
              <a:rPr lang="ru-RU" sz="2400" dirty="0" err="1" smtClean="0">
                <a:latin typeface="Comic Sans MS" pitchFamily="66" charset="0"/>
              </a:rPr>
              <a:t>згодом</a:t>
            </a:r>
            <a:r>
              <a:rPr lang="ru-RU" sz="2400" dirty="0" smtClean="0">
                <a:latin typeface="Comic Sans MS" pitchFamily="66" charset="0"/>
              </a:rPr>
              <a:t> стала </a:t>
            </a:r>
            <a:r>
              <a:rPr lang="ru-RU" sz="2400" dirty="0" err="1" smtClean="0">
                <a:latin typeface="Comic Sans MS" pitchFamily="66" charset="0"/>
              </a:rPr>
              <a:t>його</a:t>
            </a:r>
            <a:r>
              <a:rPr lang="ru-RU" sz="2400" dirty="0" smtClean="0">
                <a:latin typeface="Comic Sans MS" pitchFamily="66" charset="0"/>
              </a:rPr>
              <a:t> дружиною.  </a:t>
            </a:r>
          </a:p>
        </p:txBody>
      </p:sp>
      <p:pic>
        <p:nvPicPr>
          <p:cNvPr id="2050" name="Picture 2" descr="C:\Documents and Settings\паргев\Рабочий стол\Моцарт\Mozart_01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 t="13559"/>
          <a:stretch>
            <a:fillRect/>
          </a:stretch>
        </p:blipFill>
        <p:spPr bwMode="auto">
          <a:xfrm>
            <a:off x="5286380" y="1857364"/>
            <a:ext cx="3624764" cy="36433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268413"/>
            <a:ext cx="4680520" cy="511291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ru-RU" sz="20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dirty="0" err="1" smtClean="0">
                <a:latin typeface="Comic Sans MS" pitchFamily="66" charset="0"/>
              </a:rPr>
              <a:t>Незважаючи</a:t>
            </a:r>
            <a:r>
              <a:rPr lang="ru-RU" sz="2000" dirty="0" smtClean="0">
                <a:latin typeface="Comic Sans MS" pitchFamily="66" charset="0"/>
              </a:rPr>
              <a:t> на </a:t>
            </a:r>
            <a:r>
              <a:rPr lang="ru-RU" sz="2000" dirty="0" err="1" smtClean="0">
                <a:latin typeface="Comic Sans MS" pitchFamily="66" charset="0"/>
              </a:rPr>
              <a:t>успіх</a:t>
            </a:r>
            <a:r>
              <a:rPr lang="ru-RU" sz="2000" dirty="0" smtClean="0">
                <a:latin typeface="Comic Sans MS" pitchFamily="66" charset="0"/>
              </a:rPr>
              <a:t> Моцарта, </a:t>
            </a:r>
            <a:r>
              <a:rPr lang="ru-RU" sz="2000" dirty="0" smtClean="0">
                <a:latin typeface="Comic Sans MS" pitchFamily="66" charset="0"/>
              </a:rPr>
              <a:t>в </a:t>
            </a:r>
            <a:r>
              <a:rPr lang="ru-RU" sz="2000" dirty="0" err="1" smtClean="0">
                <a:latin typeface="Comic Sans MS" pitchFamily="66" charset="0"/>
              </a:rPr>
              <a:t>нього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було</a:t>
            </a:r>
            <a:r>
              <a:rPr lang="ru-RU" sz="2000" dirty="0" smtClean="0">
                <a:latin typeface="Comic Sans MS" pitchFamily="66" charset="0"/>
              </a:rPr>
              <a:t> складне </a:t>
            </a:r>
            <a:r>
              <a:rPr lang="ru-RU" sz="2000" dirty="0" err="1" smtClean="0">
                <a:latin typeface="Comic Sans MS" pitchFamily="66" charset="0"/>
              </a:rPr>
              <a:t>матеріальне</a:t>
            </a:r>
            <a:r>
              <a:rPr lang="ru-RU" sz="2000" dirty="0" smtClean="0">
                <a:latin typeface="Comic Sans MS" pitchFamily="66" charset="0"/>
              </a:rPr>
              <a:t> становище.</a:t>
            </a:r>
            <a:r>
              <a:rPr lang="ru-RU" sz="2000" dirty="0" smtClean="0">
                <a:latin typeface="Comic Sans MS" pitchFamily="66" charset="0"/>
              </a:rPr>
              <a:t> </a:t>
            </a:r>
            <a:r>
              <a:rPr lang="ru-RU" sz="2000" dirty="0" err="1" smtClean="0">
                <a:latin typeface="Comic Sans MS" pitchFamily="66" charset="0"/>
              </a:rPr>
              <a:t>Залишивши</a:t>
            </a:r>
            <a:r>
              <a:rPr lang="ru-RU" sz="2000" dirty="0" smtClean="0">
                <a:latin typeface="Comic Sans MS" pitchFamily="66" charset="0"/>
              </a:rPr>
              <a:t> </a:t>
            </a:r>
            <a:r>
              <a:rPr lang="ru-RU" sz="2000" dirty="0" err="1" smtClean="0">
                <a:latin typeface="Comic Sans MS" pitchFamily="66" charset="0"/>
              </a:rPr>
              <a:t>місце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органіста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smtClean="0">
                <a:latin typeface="Comic Sans MS" pitchFamily="66" charset="0"/>
              </a:rPr>
              <a:t>в </a:t>
            </a:r>
            <a:r>
              <a:rPr lang="ru-RU" sz="2000" dirty="0" err="1" smtClean="0">
                <a:latin typeface="Comic Sans MS" pitchFamily="66" charset="0"/>
              </a:rPr>
              <a:t>Зальцбурзі</a:t>
            </a:r>
            <a:r>
              <a:rPr lang="ru-RU" sz="2000" dirty="0" smtClean="0">
                <a:latin typeface="Comic Sans MS" pitchFamily="66" charset="0"/>
              </a:rPr>
              <a:t>,</a:t>
            </a:r>
            <a:r>
              <a:rPr lang="ru-RU" sz="2000" dirty="0" smtClean="0">
                <a:latin typeface="Comic Sans MS" pitchFamily="66" charset="0"/>
              </a:rPr>
              <a:t> </a:t>
            </a:r>
            <a:r>
              <a:rPr lang="ru-RU" sz="2000" dirty="0" smtClean="0">
                <a:latin typeface="Comic Sans MS" pitchFamily="66" charset="0"/>
              </a:rPr>
              <a:t>та </a:t>
            </a:r>
            <a:r>
              <a:rPr lang="ru-RU" sz="2000" dirty="0" err="1" smtClean="0">
                <a:latin typeface="Comic Sans MS" pitchFamily="66" charset="0"/>
              </a:rPr>
              <a:t>користуючись</a:t>
            </a:r>
            <a:r>
              <a:rPr lang="ru-RU" sz="2000" dirty="0" smtClean="0">
                <a:latin typeface="Comic Sans MS" pitchFamily="66" charset="0"/>
              </a:rPr>
              <a:t> </a:t>
            </a:r>
            <a:r>
              <a:rPr lang="ru-RU" sz="2000" dirty="0" err="1" smtClean="0">
                <a:latin typeface="Comic Sans MS" pitchFamily="66" charset="0"/>
              </a:rPr>
              <a:t>мізерними</a:t>
            </a:r>
            <a:r>
              <a:rPr lang="ru-RU" sz="2000" dirty="0" smtClean="0">
                <a:latin typeface="Comic Sans MS" pitchFamily="66" charset="0"/>
              </a:rPr>
              <a:t> </a:t>
            </a:r>
            <a:r>
              <a:rPr lang="ru-RU" sz="2000" dirty="0" smtClean="0">
                <a:latin typeface="Comic Sans MS" pitchFamily="66" charset="0"/>
              </a:rPr>
              <a:t>щедро-</a:t>
            </a:r>
            <a:r>
              <a:rPr lang="ru-RU" sz="2000" dirty="0" err="1" smtClean="0">
                <a:latin typeface="Comic Sans MS" pitchFamily="66" charset="0"/>
              </a:rPr>
              <a:t>тами</a:t>
            </a:r>
            <a:r>
              <a:rPr lang="ru-RU" sz="2000" dirty="0" smtClean="0">
                <a:latin typeface="Comic Sans MS" pitchFamily="66" charset="0"/>
              </a:rPr>
              <a:t> </a:t>
            </a:r>
            <a:r>
              <a:rPr lang="ru-RU" sz="2000" dirty="0" err="1" smtClean="0">
                <a:latin typeface="Comic Sans MS" pitchFamily="66" charset="0"/>
              </a:rPr>
              <a:t>віденського</a:t>
            </a:r>
            <a:r>
              <a:rPr lang="ru-RU" sz="2000" dirty="0" smtClean="0">
                <a:latin typeface="Comic Sans MS" pitchFamily="66" charset="0"/>
              </a:rPr>
              <a:t> </a:t>
            </a:r>
            <a:r>
              <a:rPr lang="ru-RU" sz="2000" dirty="0" smtClean="0">
                <a:latin typeface="Comic Sans MS" pitchFamily="66" charset="0"/>
              </a:rPr>
              <a:t>двору, Моцарт</a:t>
            </a:r>
            <a:r>
              <a:rPr lang="ru-RU" sz="2000" dirty="0" smtClean="0">
                <a:latin typeface="Comic Sans MS" pitchFamily="66" charset="0"/>
              </a:rPr>
              <a:t> для </a:t>
            </a:r>
            <a:r>
              <a:rPr lang="ru-RU" sz="2000" dirty="0" err="1" smtClean="0">
                <a:latin typeface="Comic Sans MS" pitchFamily="66" charset="0"/>
              </a:rPr>
              <a:t>забезпечення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своєї</a:t>
            </a:r>
            <a:r>
              <a:rPr lang="ru-RU" sz="2000" dirty="0" smtClean="0">
                <a:latin typeface="Comic Sans MS" pitchFamily="66" charset="0"/>
              </a:rPr>
              <a:t> </a:t>
            </a:r>
            <a:r>
              <a:rPr lang="ru-RU" sz="2000" dirty="0" err="1" smtClean="0">
                <a:latin typeface="Comic Sans MS" pitchFamily="66" charset="0"/>
              </a:rPr>
              <a:t>сім'ї</a:t>
            </a:r>
            <a:r>
              <a:rPr lang="ru-RU" sz="2000" dirty="0" smtClean="0">
                <a:latin typeface="Comic Sans MS" pitchFamily="66" charset="0"/>
              </a:rPr>
              <a:t> </a:t>
            </a:r>
            <a:r>
              <a:rPr lang="ru-RU" sz="2000" dirty="0" err="1" smtClean="0">
                <a:latin typeface="Comic Sans MS" pitchFamily="66" charset="0"/>
              </a:rPr>
              <a:t>змушений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був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давати</a:t>
            </a:r>
            <a:r>
              <a:rPr lang="ru-RU" sz="2000" dirty="0" smtClean="0">
                <a:latin typeface="Comic Sans MS" pitchFamily="66" charset="0"/>
              </a:rPr>
              <a:t> </a:t>
            </a:r>
            <a:r>
              <a:rPr lang="ru-RU" sz="2000" dirty="0" smtClean="0">
                <a:latin typeface="Comic Sans MS" pitchFamily="66" charset="0"/>
              </a:rPr>
              <a:t>уроки, </a:t>
            </a:r>
            <a:r>
              <a:rPr lang="ru-RU" sz="2000" dirty="0" err="1" smtClean="0">
                <a:latin typeface="Comic Sans MS" pitchFamily="66" charset="0"/>
              </a:rPr>
              <a:t>писати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вальси</a:t>
            </a:r>
            <a:r>
              <a:rPr lang="ru-RU" sz="2000" dirty="0" smtClean="0">
                <a:latin typeface="Comic Sans MS" pitchFamily="66" charset="0"/>
              </a:rPr>
              <a:t> та 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навіть</a:t>
            </a:r>
            <a:r>
              <a:rPr lang="ru-RU" sz="2000" dirty="0" smtClean="0">
                <a:latin typeface="Comic Sans MS" pitchFamily="66" charset="0"/>
              </a:rPr>
              <a:t> </a:t>
            </a:r>
            <a:r>
              <a:rPr lang="ru-RU" sz="2000" dirty="0" err="1" smtClean="0">
                <a:latin typeface="Comic Sans MS" pitchFamily="66" charset="0"/>
              </a:rPr>
              <a:t>п'єси</a:t>
            </a:r>
            <a:r>
              <a:rPr lang="ru-RU" sz="2000" dirty="0" smtClean="0">
                <a:latin typeface="Comic Sans MS" pitchFamily="66" charset="0"/>
              </a:rPr>
              <a:t> для </a:t>
            </a:r>
            <a:r>
              <a:rPr lang="ru-RU" sz="2000" dirty="0" err="1" smtClean="0">
                <a:latin typeface="Comic Sans MS" pitchFamily="66" charset="0"/>
              </a:rPr>
              <a:t>настінного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годинника</a:t>
            </a:r>
            <a:r>
              <a:rPr lang="ru-RU" sz="2000" dirty="0" smtClean="0">
                <a:latin typeface="Comic Sans MS" pitchFamily="66" charset="0"/>
              </a:rPr>
              <a:t> з </a:t>
            </a:r>
            <a:r>
              <a:rPr lang="ru-RU" sz="2000" dirty="0" err="1" smtClean="0">
                <a:latin typeface="Comic Sans MS" pitchFamily="66" charset="0"/>
              </a:rPr>
              <a:t>музикою</a:t>
            </a:r>
            <a:r>
              <a:rPr lang="ru-RU" sz="2000" dirty="0" smtClean="0">
                <a:latin typeface="Comic Sans MS" pitchFamily="66" charset="0"/>
              </a:rPr>
              <a:t>, </a:t>
            </a:r>
            <a:r>
              <a:rPr lang="ru-RU" sz="2000" dirty="0" err="1" smtClean="0">
                <a:latin typeface="Comic Sans MS" pitchFamily="66" charset="0"/>
              </a:rPr>
              <a:t>грати</a:t>
            </a:r>
            <a:r>
              <a:rPr lang="ru-RU" sz="2000" dirty="0" smtClean="0">
                <a:latin typeface="Comic Sans MS" pitchFamily="66" charset="0"/>
              </a:rPr>
              <a:t> на </a:t>
            </a:r>
            <a:r>
              <a:rPr lang="ru-RU" sz="2000" dirty="0" smtClean="0">
                <a:latin typeface="Comic Sans MS" pitchFamily="66" charset="0"/>
              </a:rPr>
              <a:t>  </a:t>
            </a:r>
            <a:r>
              <a:rPr lang="ru-RU" sz="2000" dirty="0" err="1" smtClean="0">
                <a:latin typeface="Comic Sans MS" pitchFamily="66" charset="0"/>
              </a:rPr>
              <a:t>вечорах</a:t>
            </a:r>
            <a:r>
              <a:rPr lang="ru-RU" sz="2000" dirty="0" smtClean="0">
                <a:latin typeface="Comic Sans MS" pitchFamily="66" charset="0"/>
              </a:rPr>
              <a:t> </a:t>
            </a:r>
            <a:r>
              <a:rPr lang="ru-RU" sz="2000" dirty="0" err="1" smtClean="0">
                <a:latin typeface="Comic Sans MS" pitchFamily="66" charset="0"/>
              </a:rPr>
              <a:t>віденської</a:t>
            </a:r>
            <a:r>
              <a:rPr lang="ru-RU" sz="2000" dirty="0" smtClean="0">
                <a:latin typeface="Comic Sans MS" pitchFamily="66" charset="0"/>
              </a:rPr>
              <a:t> </a:t>
            </a:r>
            <a:r>
              <a:rPr lang="ru-RU" sz="2000" dirty="0" err="1" smtClean="0">
                <a:latin typeface="Comic Sans MS" pitchFamily="66" charset="0"/>
              </a:rPr>
              <a:t>аристократії</a:t>
            </a:r>
            <a:r>
              <a:rPr lang="ru-RU" sz="2000" dirty="0" smtClean="0">
                <a:latin typeface="Comic Sans MS" pitchFamily="66" charset="0"/>
              </a:rPr>
              <a:t> (</a:t>
            </a:r>
            <a:r>
              <a:rPr lang="ru-RU" sz="2000" dirty="0" err="1" smtClean="0">
                <a:latin typeface="Comic Sans MS" pitchFamily="66" charset="0"/>
              </a:rPr>
              <a:t>звідси</a:t>
            </a:r>
            <a:r>
              <a:rPr lang="ru-RU" sz="2000" dirty="0" smtClean="0">
                <a:latin typeface="Comic Sans MS" pitchFamily="66" charset="0"/>
              </a:rPr>
              <a:t> </a:t>
            </a:r>
            <a:r>
              <a:rPr lang="ru-RU" sz="2000" dirty="0" err="1" smtClean="0">
                <a:latin typeface="Comic Sans MS" pitchFamily="66" charset="0"/>
              </a:rPr>
              <a:t>його</a:t>
            </a:r>
            <a:r>
              <a:rPr lang="ru-RU" sz="2000" dirty="0" smtClean="0">
                <a:latin typeface="Comic Sans MS" pitchFamily="66" charset="0"/>
              </a:rPr>
              <a:t> </a:t>
            </a:r>
            <a:r>
              <a:rPr lang="ru-RU" sz="2000" dirty="0" err="1" smtClean="0">
                <a:latin typeface="Comic Sans MS" pitchFamily="66" charset="0"/>
              </a:rPr>
              <a:t>численні</a:t>
            </a:r>
            <a:r>
              <a:rPr lang="ru-RU" sz="2000" dirty="0" smtClean="0">
                <a:latin typeface="Comic Sans MS" pitchFamily="66" charset="0"/>
              </a:rPr>
              <a:t> </a:t>
            </a:r>
            <a:r>
              <a:rPr lang="ru-RU" sz="2000" dirty="0" err="1" smtClean="0">
                <a:latin typeface="Comic Sans MS" pitchFamily="66" charset="0"/>
              </a:rPr>
              <a:t>концерти</a:t>
            </a:r>
            <a:r>
              <a:rPr lang="ru-RU" sz="2000" dirty="0" smtClean="0">
                <a:latin typeface="Comic Sans MS" pitchFamily="66" charset="0"/>
              </a:rPr>
              <a:t> для </a:t>
            </a:r>
            <a:r>
              <a:rPr lang="ru-RU" sz="2000" dirty="0" err="1" smtClean="0">
                <a:latin typeface="Comic Sans MS" pitchFamily="66" charset="0"/>
              </a:rPr>
              <a:t>фортепіано</a:t>
            </a:r>
            <a:r>
              <a:rPr lang="ru-RU" sz="2000" dirty="0">
                <a:latin typeface="Comic Sans MS" pitchFamily="66" charset="0"/>
              </a:rPr>
              <a:t>). </a:t>
            </a:r>
            <a:r>
              <a:rPr lang="ru-RU" sz="2000" dirty="0" smtClean="0">
                <a:latin typeface="Comic Sans MS" pitchFamily="66" charset="0"/>
              </a:rPr>
              <a:t> </a:t>
            </a:r>
          </a:p>
        </p:txBody>
      </p:sp>
      <p:pic>
        <p:nvPicPr>
          <p:cNvPr id="4098" name="Picture 2" descr="C:\Documents and Settings\паргев\Рабочий стол\Моцарт\еонге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714500"/>
            <a:ext cx="3921125" cy="442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341439"/>
            <a:ext cx="8643938" cy="129547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latin typeface="Comic Sans MS" pitchFamily="66" charset="0"/>
              </a:rPr>
              <a:t>	У</a:t>
            </a:r>
            <a:r>
              <a:rPr lang="ru-RU" sz="2000" dirty="0" smtClean="0">
                <a:latin typeface="Comic Sans MS" pitchFamily="66" charset="0"/>
              </a:rPr>
              <a:t> 1783-1785 роках створено 6 </a:t>
            </a:r>
            <a:r>
              <a:rPr lang="ru-RU" sz="2000" dirty="0" err="1" smtClean="0">
                <a:latin typeface="Comic Sans MS" pitchFamily="66" charset="0"/>
              </a:rPr>
              <a:t>знаменитих</a:t>
            </a:r>
            <a:r>
              <a:rPr lang="ru-RU" sz="2000" dirty="0" smtClean="0">
                <a:latin typeface="Comic Sans MS" pitchFamily="66" charset="0"/>
              </a:rPr>
              <a:t> </a:t>
            </a:r>
            <a:r>
              <a:rPr lang="ru-RU" sz="2000" dirty="0" err="1" smtClean="0">
                <a:latin typeface="Comic Sans MS" pitchFamily="66" charset="0"/>
              </a:rPr>
              <a:t>струнних</a:t>
            </a:r>
            <a:r>
              <a:rPr lang="ru-RU" sz="2000" dirty="0" smtClean="0">
                <a:latin typeface="Comic Sans MS" pitchFamily="66" charset="0"/>
              </a:rPr>
              <a:t> </a:t>
            </a:r>
            <a:r>
              <a:rPr lang="ru-RU" sz="2000" dirty="0" err="1" smtClean="0">
                <a:latin typeface="Comic Sans MS" pitchFamily="66" charset="0"/>
              </a:rPr>
              <a:t>квартетів</a:t>
            </a:r>
            <a:r>
              <a:rPr lang="ru-RU" sz="2000" dirty="0" smtClean="0">
                <a:latin typeface="Comic Sans MS" pitchFamily="66" charset="0"/>
              </a:rPr>
              <a:t>, </a:t>
            </a:r>
            <a:r>
              <a:rPr lang="ru-RU" sz="2000" dirty="0" err="1" smtClean="0">
                <a:latin typeface="Comic Sans MS" pitchFamily="66" charset="0"/>
              </a:rPr>
              <a:t>які</a:t>
            </a:r>
            <a:r>
              <a:rPr lang="ru-RU" sz="2000" dirty="0" smtClean="0">
                <a:latin typeface="Comic Sans MS" pitchFamily="66" charset="0"/>
              </a:rPr>
              <a:t> Моцарт </a:t>
            </a:r>
            <a:r>
              <a:rPr lang="ru-RU" sz="2000" dirty="0" err="1" smtClean="0">
                <a:latin typeface="Comic Sans MS" pitchFamily="66" charset="0"/>
              </a:rPr>
              <a:t>присвятив</a:t>
            </a:r>
            <a:r>
              <a:rPr lang="ru-RU" sz="2000" dirty="0" smtClean="0">
                <a:latin typeface="Comic Sans MS" pitchFamily="66" charset="0"/>
              </a:rPr>
              <a:t> Йозефу Гайдну, </a:t>
            </a:r>
            <a:r>
              <a:rPr lang="ru-RU" sz="2000" dirty="0" err="1" smtClean="0">
                <a:latin typeface="Comic Sans MS" pitchFamily="66" charset="0"/>
              </a:rPr>
              <a:t>майстрові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цього</a:t>
            </a:r>
            <a:r>
              <a:rPr lang="ru-RU" sz="2000" dirty="0" smtClean="0">
                <a:latin typeface="Comic Sans MS" pitchFamily="66" charset="0"/>
              </a:rPr>
              <a:t> </a:t>
            </a:r>
            <a:r>
              <a:rPr lang="ru-RU" sz="2000" dirty="0" smtClean="0">
                <a:latin typeface="Comic Sans MS" pitchFamily="66" charset="0"/>
              </a:rPr>
              <a:t>жанру,</a:t>
            </a:r>
            <a:r>
              <a:rPr lang="ru-RU" sz="2000" dirty="0" smtClean="0">
                <a:latin typeface="Comic Sans MS" pitchFamily="66" charset="0"/>
              </a:rPr>
              <a:t> </a:t>
            </a:r>
            <a:r>
              <a:rPr lang="ru-RU" sz="2000" dirty="0" smtClean="0">
                <a:latin typeface="Comic Sans MS" pitchFamily="66" charset="0"/>
              </a:rPr>
              <a:t>і </a:t>
            </a:r>
            <a:r>
              <a:rPr lang="ru-RU" sz="2000" dirty="0" err="1" smtClean="0">
                <a:latin typeface="Comic Sans MS" pitchFamily="66" charset="0"/>
              </a:rPr>
              <a:t>які</a:t>
            </a:r>
            <a:r>
              <a:rPr lang="ru-RU" sz="2000" dirty="0" smtClean="0">
                <a:latin typeface="Comic Sans MS" pitchFamily="66" charset="0"/>
              </a:rPr>
              <a:t> той </a:t>
            </a:r>
            <a:r>
              <a:rPr lang="ru-RU" sz="2000" dirty="0" err="1" smtClean="0">
                <a:latin typeface="Comic Sans MS" pitchFamily="66" charset="0"/>
              </a:rPr>
              <a:t>прийняв</a:t>
            </a:r>
            <a:r>
              <a:rPr lang="ru-RU" sz="2000" dirty="0" smtClean="0">
                <a:latin typeface="Comic Sans MS" pitchFamily="66" charset="0"/>
              </a:rPr>
              <a:t> з </a:t>
            </a:r>
            <a:r>
              <a:rPr lang="ru-RU" sz="2000" dirty="0" err="1" smtClean="0">
                <a:latin typeface="Comic Sans MS" pitchFamily="66" charset="0"/>
              </a:rPr>
              <a:t>величезною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повагою</a:t>
            </a:r>
            <a:r>
              <a:rPr lang="ru-RU" sz="2000" dirty="0" smtClean="0">
                <a:latin typeface="Comic Sans MS" pitchFamily="66" charset="0"/>
              </a:rPr>
              <a:t>. </a:t>
            </a:r>
            <a:endParaRPr lang="ru-RU" sz="2000" dirty="0" smtClean="0"/>
          </a:p>
        </p:txBody>
      </p:sp>
      <p:pic>
        <p:nvPicPr>
          <p:cNvPr id="3074" name="Picture 2" descr="C:\Documents and Settings\паргев\Рабочий стол\Моцарт\симфония 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564904"/>
            <a:ext cx="4857784" cy="3643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8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8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981075"/>
            <a:ext cx="4143375" cy="51435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Comic Sans MS" pitchFamily="66" charset="0"/>
              </a:rPr>
              <a:t>З 1786 року </a:t>
            </a:r>
            <a:r>
              <a:rPr lang="ru-RU" sz="2400" dirty="0" err="1" smtClean="0">
                <a:latin typeface="Comic Sans MS" pitchFamily="66" charset="0"/>
              </a:rPr>
              <a:t>починається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надзвичайно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плідна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діяльність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smtClean="0">
                <a:latin typeface="Comic Sans MS" pitchFamily="66" charset="0"/>
              </a:rPr>
              <a:t>Моцарта, яка </a:t>
            </a:r>
            <a:r>
              <a:rPr lang="ru-RU" sz="2400" dirty="0" err="1" smtClean="0">
                <a:latin typeface="Comic Sans MS" pitchFamily="66" charset="0"/>
              </a:rPr>
              <a:t>була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smtClean="0">
                <a:latin typeface="Comic Sans MS" pitchFamily="66" charset="0"/>
              </a:rPr>
              <a:t>головною причиною </a:t>
            </a:r>
            <a:r>
              <a:rPr lang="ru-RU" sz="2400" dirty="0" err="1" smtClean="0">
                <a:latin typeface="Comic Sans MS" pitchFamily="66" charset="0"/>
              </a:rPr>
              <a:t>розладу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його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здоров'я</a:t>
            </a:r>
            <a:r>
              <a:rPr lang="ru-RU" sz="2400" dirty="0" smtClean="0">
                <a:latin typeface="Comic Sans MS" pitchFamily="66" charset="0"/>
              </a:rPr>
              <a:t>. </a:t>
            </a:r>
            <a:r>
              <a:rPr lang="ru-RU" sz="2400" dirty="0" smtClean="0">
                <a:latin typeface="Comic Sans MS" pitchFamily="66" charset="0"/>
              </a:rPr>
              <a:t>Оперу «</a:t>
            </a:r>
            <a:r>
              <a:rPr lang="ru-RU" sz="2400" dirty="0" err="1">
                <a:latin typeface="Comic Sans MS" pitchFamily="66" charset="0"/>
              </a:rPr>
              <a:t>В</a:t>
            </a:r>
            <a:r>
              <a:rPr lang="ru-RU" sz="2400" dirty="0" err="1" smtClean="0">
                <a:latin typeface="Comic Sans MS" pitchFamily="66" charset="0"/>
              </a:rPr>
              <a:t>есілля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Фігаро</a:t>
            </a:r>
            <a:r>
              <a:rPr lang="ru-RU" sz="2400" dirty="0" smtClean="0">
                <a:latin typeface="Comic Sans MS" pitchFamily="66" charset="0"/>
              </a:rPr>
              <a:t>», </a:t>
            </a:r>
            <a:r>
              <a:rPr lang="ru-RU" sz="2400" dirty="0" smtClean="0">
                <a:latin typeface="Comic Sans MS" pitchFamily="66" charset="0"/>
              </a:rPr>
              <a:t>яка </a:t>
            </a:r>
            <a:r>
              <a:rPr lang="ru-RU" sz="2400" dirty="0" err="1" smtClean="0">
                <a:latin typeface="Comic Sans MS" pitchFamily="66" charset="0"/>
              </a:rPr>
              <a:t>вражала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майстерністю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форми</a:t>
            </a:r>
            <a:r>
              <a:rPr lang="ru-RU" sz="2400" dirty="0">
                <a:latin typeface="Comic Sans MS" pitchFamily="66" charset="0"/>
              </a:rPr>
              <a:t>, </a:t>
            </a:r>
            <a:r>
              <a:rPr lang="ru-RU" sz="2400" dirty="0" err="1">
                <a:latin typeface="Comic Sans MS" pitchFamily="66" charset="0"/>
              </a:rPr>
              <a:t>досконалістю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музичної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мови</a:t>
            </a:r>
            <a:r>
              <a:rPr lang="ru-RU" sz="2400" dirty="0" smtClean="0">
                <a:latin typeface="Comic Sans MS" pitchFamily="66" charset="0"/>
              </a:rPr>
              <a:t>, </a:t>
            </a:r>
            <a:r>
              <a:rPr lang="ru-RU" sz="2400" dirty="0" err="1">
                <a:latin typeface="Comic Sans MS" pitchFamily="66" charset="0"/>
              </a:rPr>
              <a:t>невичерпним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натхненням</a:t>
            </a:r>
            <a:r>
              <a:rPr lang="ru-RU" sz="2400" dirty="0" smtClean="0">
                <a:latin typeface="Comic Sans MS" pitchFamily="66" charset="0"/>
              </a:rPr>
              <a:t> написав </a:t>
            </a:r>
            <a:r>
              <a:rPr lang="ru-RU" sz="2400" dirty="0">
                <a:latin typeface="Comic Sans MS" pitchFamily="66" charset="0"/>
              </a:rPr>
              <a:t>в 1786 </a:t>
            </a:r>
            <a:r>
              <a:rPr lang="ru-RU" sz="2400" dirty="0" err="1">
                <a:latin typeface="Comic Sans MS" pitchFamily="66" charset="0"/>
              </a:rPr>
              <a:t>році</a:t>
            </a:r>
            <a:r>
              <a:rPr lang="ru-RU" sz="2400" dirty="0">
                <a:latin typeface="Comic Sans MS" pitchFamily="66" charset="0"/>
              </a:rPr>
              <a:t> за 6 </a:t>
            </a:r>
            <a:r>
              <a:rPr lang="ru-RU" sz="2400" dirty="0" err="1" smtClean="0">
                <a:latin typeface="Comic Sans MS" pitchFamily="66" charset="0"/>
              </a:rPr>
              <a:t>тижнів</a:t>
            </a:r>
            <a:r>
              <a:rPr lang="ru-RU" sz="2400" dirty="0" smtClean="0">
                <a:latin typeface="Comic Sans MS" pitchFamily="66" charset="0"/>
              </a:rPr>
              <a:t>. </a:t>
            </a:r>
            <a:endParaRPr lang="ru-RU" sz="2400" dirty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Comic Sans MS" pitchFamily="66" charset="0"/>
              </a:rPr>
              <a:t>  </a:t>
            </a:r>
          </a:p>
        </p:txBody>
      </p:sp>
      <p:pic>
        <p:nvPicPr>
          <p:cNvPr id="5122" name="Picture 2" descr="C:\Documents and Settings\паргев\Рабочий стол\Моцарт\mozart_6____________________.__________.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4500562" y="1928802"/>
            <a:ext cx="4427475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9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49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decel="100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decel="100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1" y="1285875"/>
            <a:ext cx="4717728" cy="5214938"/>
          </a:xfrm>
        </p:spPr>
        <p:txBody>
          <a:bodyPr>
            <a:normAutofit fontScale="92500"/>
          </a:bodyPr>
          <a:lstStyle/>
          <a:p>
            <a:r>
              <a:rPr lang="uk-UA" sz="2000" dirty="0" smtClean="0">
                <a:latin typeface="Comic Sans MS" pitchFamily="66" charset="0"/>
              </a:rPr>
              <a:t>У Відні постановка опери пройшла непоміченою, а в Празі викликала велике захоплення у публіки. Не встиг співавтор Моцарта Лоренцо </a:t>
            </a:r>
            <a:r>
              <a:rPr lang="uk-UA" sz="2000" dirty="0" err="1" smtClean="0">
                <a:latin typeface="Comic Sans MS" pitchFamily="66" charset="0"/>
              </a:rPr>
              <a:t>да</a:t>
            </a:r>
            <a:r>
              <a:rPr lang="uk-UA" sz="2000" dirty="0" smtClean="0">
                <a:latin typeface="Comic Sans MS" pitchFamily="66" charset="0"/>
              </a:rPr>
              <a:t> </a:t>
            </a:r>
            <a:r>
              <a:rPr lang="uk-UA" sz="2000" dirty="0" err="1">
                <a:latin typeface="Comic Sans MS" pitchFamily="66" charset="0"/>
              </a:rPr>
              <a:t>П</a:t>
            </a:r>
            <a:r>
              <a:rPr lang="uk-UA" sz="2000" dirty="0" err="1" smtClean="0">
                <a:latin typeface="Comic Sans MS" pitchFamily="66" charset="0"/>
              </a:rPr>
              <a:t>онте</a:t>
            </a:r>
            <a:r>
              <a:rPr lang="uk-UA" sz="2000" dirty="0" smtClean="0">
                <a:latin typeface="Comic Sans MS" pitchFamily="66" charset="0"/>
              </a:rPr>
              <a:t> </a:t>
            </a:r>
            <a:r>
              <a:rPr lang="uk-UA" sz="2000" dirty="0" smtClean="0">
                <a:latin typeface="Comic Sans MS" pitchFamily="66" charset="0"/>
              </a:rPr>
              <a:t> </a:t>
            </a:r>
            <a:r>
              <a:rPr lang="uk-UA" sz="2000" dirty="0" smtClean="0">
                <a:latin typeface="Comic Sans MS" pitchFamily="66" charset="0"/>
              </a:rPr>
              <a:t>закінчити </a:t>
            </a:r>
            <a:r>
              <a:rPr lang="uk-UA" sz="2000" dirty="0" smtClean="0">
                <a:latin typeface="Comic Sans MS" pitchFamily="66" charset="0"/>
              </a:rPr>
              <a:t>лібрето «Весілля Фігаро», як йому довелося на вимогу композитора поспішати з написанням лібрето «</a:t>
            </a:r>
            <a:r>
              <a:rPr lang="uk-UA" sz="2000" dirty="0" err="1" smtClean="0">
                <a:latin typeface="Comic Sans MS" pitchFamily="66" charset="0"/>
              </a:rPr>
              <a:t>Дон-Жуана</a:t>
            </a:r>
            <a:r>
              <a:rPr lang="uk-UA" sz="2000" dirty="0" smtClean="0">
                <a:latin typeface="Comic Sans MS" pitchFamily="66" charset="0"/>
              </a:rPr>
              <a:t>», якого Моцарт писав для Праги. </a:t>
            </a:r>
            <a:r>
              <a:rPr lang="uk-UA" sz="2000" dirty="0" smtClean="0">
                <a:latin typeface="Comic Sans MS" pitchFamily="66" charset="0"/>
              </a:rPr>
              <a:t>Цей</a:t>
            </a:r>
            <a:r>
              <a:rPr lang="uk-UA" sz="2000" dirty="0" smtClean="0">
                <a:latin typeface="Comic Sans MS" pitchFamily="66" charset="0"/>
              </a:rPr>
              <a:t> великий твір, що не </a:t>
            </a:r>
            <a:r>
              <a:rPr lang="uk-UA" sz="2000" dirty="0" err="1" smtClean="0">
                <a:latin typeface="Comic Sans MS" pitchFamily="66" charset="0"/>
              </a:rPr>
              <a:t>має аналог</a:t>
            </a:r>
            <a:r>
              <a:rPr lang="uk-UA" sz="2000" dirty="0" smtClean="0">
                <a:latin typeface="Comic Sans MS" pitchFamily="66" charset="0"/>
              </a:rPr>
              <a:t>ів в </a:t>
            </a:r>
            <a:r>
              <a:rPr lang="uk-UA" sz="2000" dirty="0" smtClean="0">
                <a:latin typeface="Comic Sans MS" pitchFamily="66" charset="0"/>
              </a:rPr>
              <a:t>музичному мистецтві світ побачив у</a:t>
            </a:r>
            <a:r>
              <a:rPr lang="uk-UA" sz="2000" dirty="0" smtClean="0">
                <a:latin typeface="Comic Sans MS" pitchFamily="66" charset="0"/>
              </a:rPr>
              <a:t> 1787 році в </a:t>
            </a:r>
            <a:r>
              <a:rPr lang="uk-UA" sz="2000" dirty="0" smtClean="0">
                <a:latin typeface="Comic Sans MS" pitchFamily="66" charset="0"/>
              </a:rPr>
              <a:t>Празі. Опера «</a:t>
            </a:r>
            <a:r>
              <a:rPr lang="uk-UA" sz="2000" dirty="0" err="1" smtClean="0">
                <a:latin typeface="Comic Sans MS" pitchFamily="66" charset="0"/>
              </a:rPr>
              <a:t>Дон-Жуан</a:t>
            </a:r>
            <a:r>
              <a:rPr lang="uk-UA" sz="2000" dirty="0" smtClean="0">
                <a:latin typeface="Comic Sans MS" pitchFamily="66" charset="0"/>
              </a:rPr>
              <a:t>» </a:t>
            </a:r>
            <a:r>
              <a:rPr lang="uk-UA" sz="2000" dirty="0" smtClean="0">
                <a:latin typeface="Comic Sans MS" pitchFamily="66" charset="0"/>
              </a:rPr>
              <a:t>мала ще більший успіх ніж «Весілля Фігаро».</a:t>
            </a:r>
            <a:endParaRPr lang="ru-RU" sz="2000" dirty="0" smtClean="0">
              <a:latin typeface="Comic Sans MS" pitchFamily="66" charset="0"/>
            </a:endParaRPr>
          </a:p>
          <a:p>
            <a:r>
              <a:rPr lang="ru-RU" sz="2000" dirty="0" smtClean="0">
                <a:latin typeface="Ariac" pitchFamily="34" charset="0"/>
              </a:rPr>
              <a:t/>
            </a:r>
            <a:br>
              <a:rPr lang="ru-RU" sz="2000" dirty="0" smtClean="0">
                <a:latin typeface="Ariac" pitchFamily="34" charset="0"/>
              </a:rPr>
            </a:br>
            <a:endParaRPr lang="ru-RU" sz="2000" dirty="0" smtClean="0">
              <a:latin typeface="Ariac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000" dirty="0" smtClean="0">
              <a:latin typeface="Ariac" pitchFamily="34" charset="0"/>
            </a:endParaRPr>
          </a:p>
        </p:txBody>
      </p:sp>
      <p:pic>
        <p:nvPicPr>
          <p:cNvPr id="6146" name="Picture 2" descr="C:\Documents and Settings\паргев\Рабочий стол\Моцарт\big_-mozar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85875"/>
            <a:ext cx="3810000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decel="100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decel="100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214438"/>
            <a:ext cx="6357938" cy="54292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000" dirty="0" err="1" smtClean="0">
                <a:latin typeface="Comic Sans MS" pitchFamily="66" charset="0"/>
              </a:rPr>
              <a:t>Набагато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менший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успіх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випав</a:t>
            </a:r>
            <a:r>
              <a:rPr lang="ru-RU" sz="2000" dirty="0" smtClean="0">
                <a:latin typeface="Comic Sans MS" pitchFamily="66" charset="0"/>
              </a:rPr>
              <a:t> на долю </a:t>
            </a:r>
            <a:r>
              <a:rPr lang="ru-RU" sz="2000" dirty="0" err="1" smtClean="0">
                <a:latin typeface="Comic Sans MS" pitchFamily="66" charset="0"/>
              </a:rPr>
              <a:t>цієї</a:t>
            </a:r>
            <a:r>
              <a:rPr lang="ru-RU" sz="2000" dirty="0" smtClean="0">
                <a:latin typeface="Comic Sans MS" pitchFamily="66" charset="0"/>
              </a:rPr>
              <a:t> опери у </a:t>
            </a:r>
            <a:r>
              <a:rPr lang="ru-RU" sz="2000" dirty="0" err="1" smtClean="0">
                <a:latin typeface="Comic Sans MS" pitchFamily="66" charset="0"/>
              </a:rPr>
              <a:t>Відні</a:t>
            </a:r>
            <a:r>
              <a:rPr lang="ru-RU" sz="2000" dirty="0" smtClean="0">
                <a:latin typeface="Comic Sans MS" pitchFamily="66" charset="0"/>
              </a:rPr>
              <a:t>. </a:t>
            </a:r>
            <a:r>
              <a:rPr lang="ru-RU" sz="2000" dirty="0" smtClean="0">
                <a:latin typeface="Comic Sans MS" pitchFamily="66" charset="0"/>
              </a:rPr>
              <a:t>Тут </a:t>
            </a:r>
            <a:r>
              <a:rPr lang="ru-RU" sz="2000" dirty="0" smtClean="0">
                <a:latin typeface="Comic Sans MS" pitchFamily="66" charset="0"/>
              </a:rPr>
              <a:t>до </a:t>
            </a:r>
            <a:r>
              <a:rPr lang="ru-RU" sz="2000" dirty="0" smtClean="0">
                <a:latin typeface="Comic Sans MS" pitchFamily="66" charset="0"/>
              </a:rPr>
              <a:t>Моцарта </a:t>
            </a:r>
            <a:r>
              <a:rPr lang="ru-RU" sz="2000" dirty="0" smtClean="0">
                <a:latin typeface="Comic Sans MS" pitchFamily="66" charset="0"/>
              </a:rPr>
              <a:t>ставились </a:t>
            </a:r>
            <a:r>
              <a:rPr lang="ru-RU" sz="2000" dirty="0" err="1" smtClean="0">
                <a:latin typeface="Comic Sans MS" pitchFamily="66" charset="0"/>
              </a:rPr>
              <a:t>холодніше</a:t>
            </a:r>
            <a:r>
              <a:rPr lang="ru-RU" sz="2000" dirty="0" smtClean="0">
                <a:latin typeface="Comic Sans MS" pitchFamily="66" charset="0"/>
              </a:rPr>
              <a:t>, </a:t>
            </a:r>
            <a:r>
              <a:rPr lang="ru-RU" sz="2000" dirty="0" err="1" smtClean="0">
                <a:latin typeface="Comic Sans MS" pitchFamily="66" charset="0"/>
              </a:rPr>
              <a:t>ніж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smtClean="0">
                <a:latin typeface="Comic Sans MS" pitchFamily="66" charset="0"/>
              </a:rPr>
              <a:t>у </a:t>
            </a:r>
            <a:r>
              <a:rPr lang="ru-RU" sz="2000" dirty="0" err="1" smtClean="0">
                <a:latin typeface="Comic Sans MS" pitchFamily="66" charset="0"/>
              </a:rPr>
              <a:t>інших</a:t>
            </a:r>
            <a:r>
              <a:rPr lang="ru-RU" sz="2000" dirty="0" smtClean="0">
                <a:latin typeface="Comic Sans MS" pitchFamily="66" charset="0"/>
              </a:rPr>
              <a:t> центрах </a:t>
            </a:r>
            <a:r>
              <a:rPr lang="ru-RU" sz="2000" dirty="0" err="1" smtClean="0">
                <a:latin typeface="Comic Sans MS" pitchFamily="66" charset="0"/>
              </a:rPr>
              <a:t>музичної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культури</a:t>
            </a:r>
            <a:r>
              <a:rPr lang="ru-RU" sz="2000" dirty="0" smtClean="0">
                <a:latin typeface="Comic Sans MS" pitchFamily="66" charset="0"/>
              </a:rPr>
              <a:t>. </a:t>
            </a:r>
            <a:r>
              <a:rPr lang="ru-RU" sz="2000" dirty="0" err="1" smtClean="0">
                <a:latin typeface="Comic Sans MS" pitchFamily="66" charset="0"/>
              </a:rPr>
              <a:t>Звання</a:t>
            </a:r>
            <a:r>
              <a:rPr lang="ru-RU" sz="2000" dirty="0" smtClean="0">
                <a:latin typeface="Comic Sans MS" pitchFamily="66" charset="0"/>
              </a:rPr>
              <a:t> придворного </a:t>
            </a:r>
            <a:r>
              <a:rPr lang="ru-RU" sz="2000" dirty="0" smtClean="0">
                <a:latin typeface="Comic Sans MS" pitchFamily="66" charset="0"/>
              </a:rPr>
              <a:t>композитора </a:t>
            </a:r>
            <a:r>
              <a:rPr lang="ru-RU" sz="2000" dirty="0" smtClean="0">
                <a:latin typeface="Comic Sans MS" pitchFamily="66" charset="0"/>
              </a:rPr>
              <a:t>(з оплатою</a:t>
            </a:r>
            <a:r>
              <a:rPr lang="ru-RU" sz="2000" dirty="0" smtClean="0">
                <a:latin typeface="Comic Sans MS" pitchFamily="66" charset="0"/>
              </a:rPr>
              <a:t> 800 </a:t>
            </a:r>
            <a:r>
              <a:rPr lang="ru-RU" sz="2000" dirty="0" err="1" smtClean="0">
                <a:latin typeface="Comic Sans MS" pitchFamily="66" charset="0"/>
              </a:rPr>
              <a:t>флоринів</a:t>
            </a:r>
            <a:r>
              <a:rPr lang="ru-RU" sz="2000" dirty="0" smtClean="0">
                <a:latin typeface="Comic Sans MS" pitchFamily="66" charset="0"/>
              </a:rPr>
              <a:t> (1787 </a:t>
            </a:r>
            <a:r>
              <a:rPr lang="ru-RU" sz="2000" dirty="0" err="1" smtClean="0">
                <a:latin typeface="Comic Sans MS" pitchFamily="66" charset="0"/>
              </a:rPr>
              <a:t>рік</a:t>
            </a:r>
            <a:r>
              <a:rPr lang="ru-RU" sz="2000" dirty="0" smtClean="0">
                <a:latin typeface="Comic Sans MS" pitchFamily="66" charset="0"/>
              </a:rPr>
              <a:t>)), </a:t>
            </a:r>
            <a:r>
              <a:rPr lang="ru-RU" sz="2000" dirty="0" err="1" smtClean="0">
                <a:latin typeface="Comic Sans MS" pitchFamily="66" charset="0"/>
              </a:rPr>
              <a:t>було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досить</a:t>
            </a:r>
            <a:r>
              <a:rPr lang="ru-RU" sz="2000" dirty="0" smtClean="0">
                <a:latin typeface="Comic Sans MS" pitchFamily="66" charset="0"/>
              </a:rPr>
              <a:t> скромною </a:t>
            </a:r>
            <a:r>
              <a:rPr lang="ru-RU" sz="2000" dirty="0" err="1" smtClean="0">
                <a:latin typeface="Comic Sans MS" pitchFamily="66" charset="0"/>
              </a:rPr>
              <a:t>нагородою</a:t>
            </a:r>
            <a:r>
              <a:rPr lang="ru-RU" sz="2000" dirty="0" smtClean="0">
                <a:latin typeface="Comic Sans MS" pitchFamily="66" charset="0"/>
              </a:rPr>
              <a:t> за </a:t>
            </a:r>
            <a:r>
              <a:rPr lang="ru-RU" sz="2000" dirty="0" err="1" smtClean="0">
                <a:latin typeface="Comic Sans MS" pitchFamily="66" charset="0"/>
              </a:rPr>
              <a:t>всі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його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праці</a:t>
            </a:r>
            <a:r>
              <a:rPr lang="ru-RU" sz="2000" dirty="0" smtClean="0">
                <a:latin typeface="Comic Sans MS" pitchFamily="66" charset="0"/>
              </a:rPr>
              <a:t>.</a:t>
            </a:r>
            <a:r>
              <a:rPr lang="ru-RU" sz="2000" dirty="0" smtClean="0">
                <a:latin typeface="Comic Sans MS" pitchFamily="66" charset="0"/>
              </a:rPr>
              <a:t> Все-таки </a:t>
            </a:r>
            <a:r>
              <a:rPr lang="ru-RU" sz="2000" dirty="0" err="1" smtClean="0">
                <a:latin typeface="Comic Sans MS" pitchFamily="66" charset="0"/>
              </a:rPr>
              <a:t>він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був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прив'язаний</a:t>
            </a:r>
            <a:r>
              <a:rPr lang="ru-RU" sz="2000" dirty="0" smtClean="0">
                <a:latin typeface="Comic Sans MS" pitchFamily="66" charset="0"/>
              </a:rPr>
              <a:t> до </a:t>
            </a:r>
            <a:r>
              <a:rPr lang="ru-RU" sz="2000" dirty="0" err="1" smtClean="0">
                <a:latin typeface="Comic Sans MS" pitchFamily="66" charset="0"/>
              </a:rPr>
              <a:t>Відня</a:t>
            </a:r>
            <a:r>
              <a:rPr lang="ru-RU" sz="2000" dirty="0" smtClean="0">
                <a:latin typeface="Comic Sans MS" pitchFamily="66" charset="0"/>
              </a:rPr>
              <a:t>, і коли в 1789 </a:t>
            </a:r>
            <a:r>
              <a:rPr lang="ru-RU" sz="2000" dirty="0" err="1" smtClean="0">
                <a:latin typeface="Comic Sans MS" pitchFamily="66" charset="0"/>
              </a:rPr>
              <a:t>році</a:t>
            </a:r>
            <a:r>
              <a:rPr lang="ru-RU" sz="2000" dirty="0" smtClean="0">
                <a:latin typeface="Comic Sans MS" pitchFamily="66" charset="0"/>
              </a:rPr>
              <a:t>, </a:t>
            </a:r>
            <a:r>
              <a:rPr lang="ru-RU" sz="2000" dirty="0" err="1" smtClean="0">
                <a:latin typeface="Comic Sans MS" pitchFamily="66" charset="0"/>
              </a:rPr>
              <a:t>відвідавши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Берлін</a:t>
            </a:r>
            <a:r>
              <a:rPr lang="ru-RU" sz="2000" dirty="0" smtClean="0">
                <a:latin typeface="Comic Sans MS" pitchFamily="66" charset="0"/>
              </a:rPr>
              <a:t>, </a:t>
            </a:r>
            <a:r>
              <a:rPr lang="ru-RU" sz="2000" dirty="0" err="1" smtClean="0">
                <a:latin typeface="Comic Sans MS" pitchFamily="66" charset="0"/>
              </a:rPr>
              <a:t>отримав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запрошення</a:t>
            </a:r>
            <a:r>
              <a:rPr lang="ru-RU" sz="2000" dirty="0" smtClean="0">
                <a:latin typeface="Comic Sans MS" pitchFamily="66" charset="0"/>
              </a:rPr>
              <a:t> стати на </a:t>
            </a:r>
            <a:r>
              <a:rPr lang="ru-RU" sz="2000" dirty="0" err="1" smtClean="0">
                <a:latin typeface="Comic Sans MS" pitchFamily="66" charset="0"/>
              </a:rPr>
              <a:t>чолі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придворної</a:t>
            </a:r>
            <a:r>
              <a:rPr lang="ru-RU" sz="2000" dirty="0" smtClean="0">
                <a:latin typeface="Comic Sans MS" pitchFamily="66" charset="0"/>
              </a:rPr>
              <a:t> капели </a:t>
            </a:r>
            <a:r>
              <a:rPr lang="ru-RU" sz="2000" dirty="0" err="1" smtClean="0">
                <a:latin typeface="Comic Sans MS" pitchFamily="66" charset="0"/>
              </a:rPr>
              <a:t>Фрідріха-Вільгельма</a:t>
            </a:r>
            <a:r>
              <a:rPr lang="ru-RU" sz="2000" dirty="0" smtClean="0">
                <a:latin typeface="Comic Sans MS" pitchFamily="66" charset="0"/>
              </a:rPr>
              <a:t> II, з </a:t>
            </a:r>
            <a:r>
              <a:rPr lang="ru-RU" sz="2000" dirty="0" smtClean="0">
                <a:latin typeface="Comic Sans MS" pitchFamily="66" charset="0"/>
              </a:rPr>
              <a:t>оплатою</a:t>
            </a:r>
            <a:r>
              <a:rPr lang="ru-RU" sz="2000" dirty="0" smtClean="0">
                <a:latin typeface="Comic Sans MS" pitchFamily="66" charset="0"/>
              </a:rPr>
              <a:t> 3 </a:t>
            </a:r>
            <a:r>
              <a:rPr lang="ru-RU" sz="2000" dirty="0" err="1" smtClean="0">
                <a:latin typeface="Comic Sans MS" pitchFamily="66" charset="0"/>
              </a:rPr>
              <a:t>тисячі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талерів</a:t>
            </a:r>
            <a:r>
              <a:rPr lang="ru-RU" sz="2000" dirty="0" smtClean="0">
                <a:latin typeface="Comic Sans MS" pitchFamily="66" charset="0"/>
              </a:rPr>
              <a:t>, то все ж не </a:t>
            </a:r>
            <a:r>
              <a:rPr lang="ru-RU" sz="2000" dirty="0" err="1" smtClean="0">
                <a:latin typeface="Comic Sans MS" pitchFamily="66" charset="0"/>
              </a:rPr>
              <a:t>наважився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залишити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Відень</a:t>
            </a:r>
            <a:r>
              <a:rPr lang="ru-RU" sz="2000" dirty="0" smtClean="0">
                <a:latin typeface="Comic Sans MS" pitchFamily="66" charset="0"/>
              </a:rPr>
              <a:t>. </a:t>
            </a:r>
            <a:r>
              <a:rPr lang="ru-RU" sz="2000" dirty="0" err="1" smtClean="0">
                <a:latin typeface="Comic Sans MS" pitchFamily="66" charset="0"/>
              </a:rPr>
              <a:t>Після</a:t>
            </a:r>
            <a:r>
              <a:rPr lang="ru-RU" sz="2000" dirty="0" smtClean="0">
                <a:latin typeface="Comic Sans MS" pitchFamily="66" charset="0"/>
              </a:rPr>
              <a:t> «Дон-Жуана» Моцарт </a:t>
            </a:r>
            <a:r>
              <a:rPr lang="ru-RU" sz="2000" dirty="0" err="1" smtClean="0">
                <a:latin typeface="Comic Sans MS" pitchFamily="66" charset="0"/>
              </a:rPr>
              <a:t>пише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smtClean="0">
                <a:latin typeface="Comic Sans MS" pitchFamily="66" charset="0"/>
              </a:rPr>
              <a:t>3 </a:t>
            </a:r>
            <a:r>
              <a:rPr lang="ru-RU" sz="2000" dirty="0" err="1" smtClean="0">
                <a:latin typeface="Comic Sans MS" pitchFamily="66" charset="0"/>
              </a:rPr>
              <a:t>найбільш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відомі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симфонії</a:t>
            </a:r>
            <a:r>
              <a:rPr lang="ru-RU" sz="2000" dirty="0" smtClean="0">
                <a:latin typeface="Comic Sans MS" pitchFamily="66" charset="0"/>
              </a:rPr>
              <a:t>: № 39 </a:t>
            </a:r>
            <a:r>
              <a:rPr lang="ru-RU" sz="2000" dirty="0" err="1" smtClean="0">
                <a:latin typeface="Comic Sans MS" pitchFamily="66" charset="0"/>
              </a:rPr>
              <a:t>мі</a:t>
            </a:r>
            <a:r>
              <a:rPr lang="ru-RU" sz="2000" dirty="0" smtClean="0">
                <a:latin typeface="Comic Sans MS" pitchFamily="66" charset="0"/>
              </a:rPr>
              <a:t>-бемоль </a:t>
            </a:r>
            <a:r>
              <a:rPr lang="ru-RU" sz="2000" dirty="0" smtClean="0">
                <a:latin typeface="Comic Sans MS" pitchFamily="66" charset="0"/>
              </a:rPr>
              <a:t>мажор, </a:t>
            </a:r>
            <a:r>
              <a:rPr lang="ru-RU" sz="2000" dirty="0" smtClean="0">
                <a:latin typeface="Comic Sans MS" pitchFamily="66" charset="0"/>
              </a:rPr>
              <a:t>№ 40 соль </a:t>
            </a:r>
            <a:r>
              <a:rPr lang="ru-RU" sz="2000" dirty="0" err="1" smtClean="0">
                <a:latin typeface="Comic Sans MS" pitchFamily="66" charset="0"/>
              </a:rPr>
              <a:t>мінор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smtClean="0">
                <a:latin typeface="Comic Sans MS" pitchFamily="66" charset="0"/>
              </a:rPr>
              <a:t>та </a:t>
            </a:r>
            <a:r>
              <a:rPr lang="ru-RU" sz="2000" dirty="0" smtClean="0">
                <a:latin typeface="Comic Sans MS" pitchFamily="66" charset="0"/>
              </a:rPr>
              <a:t>№ 41 до мажор «</a:t>
            </a:r>
            <a:r>
              <a:rPr lang="ru-RU" sz="2000" dirty="0" err="1" smtClean="0">
                <a:latin typeface="Comic Sans MS" pitchFamily="66" charset="0"/>
              </a:rPr>
              <a:t>Юпітер</a:t>
            </a:r>
            <a:r>
              <a:rPr lang="ru-RU" sz="2000" dirty="0" smtClean="0">
                <a:latin typeface="Comic Sans MS" pitchFamily="66" charset="0"/>
              </a:rPr>
              <a:t>», </a:t>
            </a:r>
            <a:r>
              <a:rPr lang="ru-RU" sz="2000" dirty="0" err="1" smtClean="0">
                <a:latin typeface="Comic Sans MS" pitchFamily="66" charset="0"/>
              </a:rPr>
              <a:t>написані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протягом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півтора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місяців</a:t>
            </a:r>
            <a:r>
              <a:rPr lang="ru-RU" sz="2000" dirty="0" smtClean="0">
                <a:latin typeface="Comic Sans MS" pitchFamily="66" charset="0"/>
              </a:rPr>
              <a:t> у 1788 </a:t>
            </a:r>
            <a:r>
              <a:rPr lang="ru-RU" sz="2000" dirty="0" err="1" smtClean="0">
                <a:latin typeface="Comic Sans MS" pitchFamily="66" charset="0"/>
              </a:rPr>
              <a:t>році</a:t>
            </a:r>
            <a:r>
              <a:rPr lang="ru-RU" sz="2000" dirty="0" smtClean="0">
                <a:latin typeface="Comic Sans MS" pitchFamily="66" charset="0"/>
              </a:rPr>
              <a:t>; з них особливо </a:t>
            </a:r>
            <a:r>
              <a:rPr lang="ru-RU" sz="2000" dirty="0" err="1" smtClean="0">
                <a:latin typeface="Comic Sans MS" pitchFamily="66" charset="0"/>
              </a:rPr>
              <a:t>відомі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дві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останні</a:t>
            </a:r>
            <a:r>
              <a:rPr lang="ru-RU" sz="2000" dirty="0" smtClean="0">
                <a:latin typeface="Comic Sans MS" pitchFamily="66" charset="0"/>
              </a:rPr>
              <a:t>. У 1789 </a:t>
            </a:r>
            <a:r>
              <a:rPr lang="ru-RU" sz="2000" dirty="0" err="1" smtClean="0">
                <a:latin typeface="Comic Sans MS" pitchFamily="66" charset="0"/>
              </a:rPr>
              <a:t>році</a:t>
            </a:r>
            <a:r>
              <a:rPr lang="ru-RU" sz="2000" dirty="0" smtClean="0">
                <a:latin typeface="Comic Sans MS" pitchFamily="66" charset="0"/>
              </a:rPr>
              <a:t> Моцарт </a:t>
            </a:r>
            <a:r>
              <a:rPr lang="ru-RU" sz="2000" dirty="0" err="1" smtClean="0">
                <a:latin typeface="Comic Sans MS" pitchFamily="66" charset="0"/>
              </a:rPr>
              <a:t>присвятив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прусському</a:t>
            </a:r>
            <a:r>
              <a:rPr lang="ru-RU" sz="2000" dirty="0" smtClean="0">
                <a:latin typeface="Comic Sans MS" pitchFamily="66" charset="0"/>
              </a:rPr>
              <a:t> королю </a:t>
            </a:r>
            <a:r>
              <a:rPr lang="ru-RU" sz="2000" dirty="0" err="1" smtClean="0">
                <a:latin typeface="Comic Sans MS" pitchFamily="66" charset="0"/>
              </a:rPr>
              <a:t>струнний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smtClean="0">
                <a:latin typeface="Comic Sans MS" pitchFamily="66" charset="0"/>
              </a:rPr>
              <a:t>квартет (ре </a:t>
            </a:r>
            <a:r>
              <a:rPr lang="ru-RU" sz="2000" dirty="0" smtClean="0">
                <a:latin typeface="Comic Sans MS" pitchFamily="66" charset="0"/>
              </a:rPr>
              <a:t>мажор).  </a:t>
            </a:r>
          </a:p>
        </p:txBody>
      </p:sp>
      <p:pic>
        <p:nvPicPr>
          <p:cNvPr id="7170" name="Picture 2" descr="C:\Documents and Settings\паргев\Рабочий стол\Моцарт\c22dfb4dbfb0e94d6a346ca3aeffdd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1785938"/>
            <a:ext cx="2441575" cy="3500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8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8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981075"/>
            <a:ext cx="8286750" cy="1571625"/>
          </a:xfrm>
        </p:spPr>
        <p:txBody>
          <a:bodyPr>
            <a:normAutofit fontScale="70000" lnSpcReduction="20000"/>
          </a:bodyPr>
          <a:lstStyle/>
          <a:p>
            <a:r>
              <a:rPr lang="uk-UA" sz="2400" dirty="0" err="1" smtClean="0">
                <a:latin typeface="Comic Sans MS" pitchFamily="66" charset="0"/>
              </a:rPr>
              <a:t>Після смерті імператора </a:t>
            </a:r>
            <a:r>
              <a:rPr lang="uk-UA" sz="2400" dirty="0" smtClean="0">
                <a:latin typeface="Comic Sans MS" pitchFamily="66" charset="0"/>
              </a:rPr>
              <a:t>Йосифа II (1790 рік) </a:t>
            </a:r>
            <a:r>
              <a:rPr lang="uk-UA" sz="2400" dirty="0" smtClean="0">
                <a:latin typeface="Comic Sans MS" pitchFamily="66" charset="0"/>
              </a:rPr>
              <a:t>матеріальне </a:t>
            </a:r>
            <a:r>
              <a:rPr lang="uk-UA" sz="2400" dirty="0" err="1" smtClean="0">
                <a:latin typeface="Comic Sans MS" pitchFamily="66" charset="0"/>
              </a:rPr>
              <a:t>становище</a:t>
            </a:r>
            <a:r>
              <a:rPr lang="uk-UA" sz="2400" dirty="0" err="1" smtClean="0">
                <a:latin typeface="Comic Sans MS" pitchFamily="66" charset="0"/>
              </a:rPr>
              <a:t> Моцарта виявилося настільки б</a:t>
            </a:r>
            <a:r>
              <a:rPr lang="uk-UA" sz="2400" dirty="0" smtClean="0">
                <a:latin typeface="Comic Sans MS" pitchFamily="66" charset="0"/>
              </a:rPr>
              <a:t>езвихідним, що </a:t>
            </a:r>
            <a:r>
              <a:rPr lang="uk-UA" sz="2400" dirty="0" smtClean="0">
                <a:latin typeface="Comic Sans MS" pitchFamily="66" charset="0"/>
              </a:rPr>
              <a:t>він повинен</a:t>
            </a:r>
            <a:r>
              <a:rPr lang="uk-UA" sz="2400" dirty="0" smtClean="0">
                <a:latin typeface="Comic Sans MS" pitchFamily="66" charset="0"/>
              </a:rPr>
              <a:t> був виїхати з Відня від переслідувань кредиторів і </a:t>
            </a:r>
            <a:r>
              <a:rPr lang="uk-UA" sz="2400" dirty="0" smtClean="0">
                <a:latin typeface="Comic Sans MS" pitchFamily="66" charset="0"/>
              </a:rPr>
              <a:t>артистичною подорожжю</a:t>
            </a:r>
            <a:r>
              <a:rPr lang="uk-UA" sz="2400" dirty="0" smtClean="0">
                <a:latin typeface="Comic Sans MS" pitchFamily="66" charset="0"/>
              </a:rPr>
              <a:t> хоч трохи поправити свої справи.</a:t>
            </a:r>
            <a:endParaRPr lang="ru-RU" sz="2400" dirty="0" smtClean="0">
              <a:latin typeface="Comic Sans MS" pitchFamily="66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290513" y="3214688"/>
            <a:ext cx="8639175" cy="2928937"/>
            <a:chOff x="290457" y="3214686"/>
            <a:chExt cx="8639261" cy="2928958"/>
          </a:xfrm>
        </p:grpSpPr>
        <p:pic>
          <p:nvPicPr>
            <p:cNvPr id="11267" name="Picture 3" descr="C:\Documents and Settings\паргев\Рабочий стол\Моцарт\зальцбург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0457" y="3214686"/>
              <a:ext cx="3905277" cy="292895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1268" name="Picture 4" descr="C:\Documents and Settings\паргев\Рабочий стол\Моцарт\город моцарта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36281" y="3214686"/>
              <a:ext cx="4393437" cy="292895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8678" name="TextBox 6"/>
            <p:cNvSpPr txBox="1">
              <a:spLocks noChangeArrowheads="1"/>
            </p:cNvSpPr>
            <p:nvPr/>
          </p:nvSpPr>
          <p:spPr bwMode="auto">
            <a:xfrm>
              <a:off x="3357554" y="3286124"/>
              <a:ext cx="20717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>
                  <a:latin typeface="Comic Sans MS" pitchFamily="66" charset="0"/>
                </a:rPr>
                <a:t>Зальцбург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268413"/>
            <a:ext cx="5976938" cy="535781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dirty="0" err="1" smtClean="0">
                <a:latin typeface="Comic Sans MS" pitchFamily="66" charset="0"/>
              </a:rPr>
              <a:t>Останніми</a:t>
            </a:r>
            <a:r>
              <a:rPr lang="ru-RU" sz="2400" dirty="0" smtClean="0">
                <a:latin typeface="Comic Sans MS" pitchFamily="66" charset="0"/>
              </a:rPr>
              <a:t> операми Моцарта </a:t>
            </a:r>
            <a:r>
              <a:rPr lang="ru-RU" sz="2400" dirty="0" err="1" smtClean="0">
                <a:latin typeface="Comic Sans MS" pitchFamily="66" charset="0"/>
              </a:rPr>
              <a:t>були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smtClean="0">
                <a:latin typeface="Comic Sans MS" pitchFamily="66" charset="0"/>
              </a:rPr>
              <a:t>«</a:t>
            </a:r>
            <a:r>
              <a:rPr lang="ru-RU" sz="2400" dirty="0" err="1" smtClean="0">
                <a:latin typeface="Comic Sans MS" pitchFamily="66" charset="0"/>
              </a:rPr>
              <a:t>Милосердя</a:t>
            </a:r>
            <a:r>
              <a:rPr lang="ru-RU" sz="2400" dirty="0" smtClean="0">
                <a:latin typeface="Comic Sans MS" pitchFamily="66" charset="0"/>
              </a:rPr>
              <a:t> Тита» (1791 </a:t>
            </a:r>
            <a:r>
              <a:rPr lang="ru-RU" sz="2400" dirty="0" err="1" smtClean="0">
                <a:latin typeface="Comic Sans MS" pitchFamily="66" charset="0"/>
              </a:rPr>
              <a:t>рік</a:t>
            </a:r>
            <a:r>
              <a:rPr lang="ru-RU" sz="2400" dirty="0" smtClean="0">
                <a:latin typeface="Comic Sans MS" pitchFamily="66" charset="0"/>
              </a:rPr>
              <a:t>) написана за </a:t>
            </a:r>
            <a:r>
              <a:rPr lang="ru-RU" sz="2400" dirty="0" smtClean="0">
                <a:latin typeface="Comic Sans MS" pitchFamily="66" charset="0"/>
              </a:rPr>
              <a:t>18 </a:t>
            </a:r>
            <a:r>
              <a:rPr lang="ru-RU" sz="2400" dirty="0" err="1" smtClean="0">
                <a:latin typeface="Comic Sans MS" pitchFamily="66" charset="0"/>
              </a:rPr>
              <a:t>днів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smtClean="0">
                <a:latin typeface="Comic Sans MS" pitchFamily="66" charset="0"/>
              </a:rPr>
              <a:t>для </a:t>
            </a:r>
            <a:r>
              <a:rPr lang="ru-RU" sz="2400" dirty="0" err="1" smtClean="0">
                <a:latin typeface="Comic Sans MS" pitchFamily="66" charset="0"/>
              </a:rPr>
              <a:t>коронації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імператора</a:t>
            </a:r>
            <a:r>
              <a:rPr lang="ru-RU" sz="2400" dirty="0" smtClean="0">
                <a:latin typeface="Comic Sans MS" pitchFamily="66" charset="0"/>
              </a:rPr>
              <a:t> Леопольда </a:t>
            </a:r>
            <a:r>
              <a:rPr lang="ru-RU" sz="2400" dirty="0" smtClean="0">
                <a:latin typeface="Comic Sans MS" pitchFamily="66" charset="0"/>
              </a:rPr>
              <a:t>II </a:t>
            </a:r>
            <a:r>
              <a:rPr lang="ru-RU" sz="2400" dirty="0" smtClean="0">
                <a:latin typeface="Comic Sans MS" pitchFamily="66" charset="0"/>
              </a:rPr>
              <a:t>і </a:t>
            </a:r>
            <a:r>
              <a:rPr lang="ru-RU" sz="2400" dirty="0" smtClean="0">
                <a:latin typeface="Comic Sans MS" pitchFamily="66" charset="0"/>
              </a:rPr>
              <a:t>«</a:t>
            </a:r>
            <a:r>
              <a:rPr lang="ru-RU" sz="2400" dirty="0" err="1" smtClean="0">
                <a:latin typeface="Comic Sans MS" pitchFamily="66" charset="0"/>
              </a:rPr>
              <a:t>Чарівна</a:t>
            </a:r>
            <a:r>
              <a:rPr lang="ru-RU" sz="2400" dirty="0" smtClean="0">
                <a:latin typeface="Comic Sans MS" pitchFamily="66" charset="0"/>
              </a:rPr>
              <a:t> флейта» (1791 </a:t>
            </a:r>
            <a:r>
              <a:rPr lang="ru-RU" sz="2400" dirty="0" err="1" smtClean="0">
                <a:latin typeface="Comic Sans MS" pitchFamily="66" charset="0"/>
              </a:rPr>
              <a:t>рік</a:t>
            </a:r>
            <a:r>
              <a:rPr lang="ru-RU" sz="2400" dirty="0" smtClean="0">
                <a:latin typeface="Comic Sans MS" pitchFamily="66" charset="0"/>
              </a:rPr>
              <a:t>), </a:t>
            </a:r>
            <a:r>
              <a:rPr lang="ru-RU" sz="2400" dirty="0" smtClean="0">
                <a:latin typeface="Comic Sans MS" pitchFamily="66" charset="0"/>
              </a:rPr>
              <a:t>яка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smtClean="0">
                <a:latin typeface="Comic Sans MS" pitchFamily="66" charset="0"/>
              </a:rPr>
              <a:t>мала </a:t>
            </a:r>
            <a:r>
              <a:rPr lang="ru-RU" sz="2400" dirty="0" err="1" smtClean="0">
                <a:latin typeface="Comic Sans MS" pitchFamily="66" charset="0"/>
              </a:rPr>
              <a:t>величезний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успіх</a:t>
            </a:r>
            <a:r>
              <a:rPr lang="ru-RU" sz="2400" dirty="0" smtClean="0">
                <a:latin typeface="Comic Sans MS" pitchFamily="66" charset="0"/>
              </a:rPr>
              <a:t>.</a:t>
            </a:r>
            <a:r>
              <a:rPr lang="ru-RU" sz="2400" dirty="0" smtClean="0">
                <a:latin typeface="Comic Sans MS" pitchFamily="66" charset="0"/>
              </a:rPr>
              <a:t> </a:t>
            </a:r>
            <a:r>
              <a:rPr lang="ru-RU" sz="2400" dirty="0" err="1" smtClean="0">
                <a:latin typeface="Comic Sans MS" pitchFamily="66" charset="0"/>
              </a:rPr>
              <a:t>Проте</a:t>
            </a:r>
            <a:r>
              <a:rPr lang="ru-RU" sz="2400" dirty="0" smtClean="0">
                <a:latin typeface="Comic Sans MS" pitchFamily="66" charset="0"/>
              </a:rPr>
              <a:t> в </a:t>
            </a:r>
            <a:r>
              <a:rPr lang="ru-RU" sz="2400" dirty="0" err="1" smtClean="0">
                <a:latin typeface="Comic Sans MS" pitchFamily="66" charset="0"/>
              </a:rPr>
              <a:t>старих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виданнях</a:t>
            </a:r>
            <a:r>
              <a:rPr lang="ru-RU" sz="2400" dirty="0" smtClean="0">
                <a:latin typeface="Comic Sans MS" pitchFamily="66" charset="0"/>
              </a:rPr>
              <a:t> скромно </a:t>
            </a:r>
            <a:r>
              <a:rPr lang="ru-RU" sz="2400" dirty="0" err="1" smtClean="0">
                <a:latin typeface="Comic Sans MS" pitchFamily="66" charset="0"/>
              </a:rPr>
              <a:t>називалась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оперетою</a:t>
            </a:r>
            <a:r>
              <a:rPr lang="ru-RU" sz="2400" dirty="0">
                <a:latin typeface="Comic Sans MS" pitchFamily="66" charset="0"/>
              </a:rPr>
              <a:t>.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>
                <a:latin typeface="Comic Sans MS" pitchFamily="66" charset="0"/>
              </a:rPr>
              <a:t>Р</a:t>
            </a:r>
            <a:r>
              <a:rPr lang="ru-RU" sz="2400" dirty="0" smtClean="0">
                <a:latin typeface="Comic Sans MS" pitchFamily="66" charset="0"/>
              </a:rPr>
              <a:t>азом </a:t>
            </a:r>
            <a:r>
              <a:rPr lang="ru-RU" sz="2400" dirty="0" smtClean="0">
                <a:latin typeface="Comic Sans MS" pitchFamily="66" charset="0"/>
              </a:rPr>
              <a:t>з </a:t>
            </a:r>
            <a:r>
              <a:rPr lang="ru-RU" sz="2400" dirty="0" smtClean="0">
                <a:latin typeface="Comic Sans MS" pitchFamily="66" charset="0"/>
              </a:rPr>
              <a:t>оперою «</a:t>
            </a:r>
            <a:r>
              <a:rPr lang="ru-RU" sz="2400" dirty="0" err="1" smtClean="0">
                <a:latin typeface="Comic Sans MS" pitchFamily="66" charset="0"/>
              </a:rPr>
              <a:t>Викрадення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із</a:t>
            </a:r>
            <a:r>
              <a:rPr lang="ru-RU" sz="2400" dirty="0" smtClean="0">
                <a:latin typeface="Comic Sans MS" pitchFamily="66" charset="0"/>
              </a:rPr>
              <a:t> сералю» </a:t>
            </a:r>
            <a:r>
              <a:rPr lang="ru-RU" sz="2400" dirty="0" smtClean="0">
                <a:latin typeface="Comic Sans MS" pitchFamily="66" charset="0"/>
              </a:rPr>
              <a:t>стала основою </a:t>
            </a:r>
            <a:r>
              <a:rPr lang="ru-RU" sz="2400" dirty="0" smtClean="0">
                <a:latin typeface="Comic Sans MS" pitchFamily="66" charset="0"/>
              </a:rPr>
              <a:t>для </a:t>
            </a:r>
            <a:r>
              <a:rPr lang="ru-RU" sz="2400" dirty="0" err="1" smtClean="0">
                <a:latin typeface="Comic Sans MS" pitchFamily="66" charset="0"/>
              </a:rPr>
              <a:t>розвитку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національної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німецької</a:t>
            </a:r>
            <a:r>
              <a:rPr lang="ru-RU" sz="2400" dirty="0" smtClean="0">
                <a:latin typeface="Comic Sans MS" pitchFamily="66" charset="0"/>
              </a:rPr>
              <a:t> опери</a:t>
            </a:r>
            <a:r>
              <a:rPr lang="ru-RU" sz="2400" dirty="0" smtClean="0">
                <a:latin typeface="Comic Sans MS" pitchFamily="66" charset="0"/>
              </a:rPr>
              <a:t>. У </a:t>
            </a:r>
            <a:r>
              <a:rPr lang="ru-RU" sz="2400" dirty="0" err="1" smtClean="0">
                <a:latin typeface="Comic Sans MS" pitchFamily="66" charset="0"/>
              </a:rPr>
              <a:t>великій</a:t>
            </a:r>
            <a:r>
              <a:rPr lang="ru-RU" sz="2400" dirty="0" smtClean="0">
                <a:latin typeface="Comic Sans MS" pitchFamily="66" charset="0"/>
              </a:rPr>
              <a:t> і </a:t>
            </a:r>
            <a:r>
              <a:rPr lang="ru-RU" sz="2400" dirty="0" err="1" smtClean="0">
                <a:latin typeface="Comic Sans MS" pitchFamily="66" charset="0"/>
              </a:rPr>
              <a:t>різноманітній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діяльності</a:t>
            </a:r>
            <a:r>
              <a:rPr lang="ru-RU" sz="2400" dirty="0" smtClean="0">
                <a:latin typeface="Comic Sans MS" pitchFamily="66" charset="0"/>
              </a:rPr>
              <a:t> Моцарта опера </a:t>
            </a:r>
            <a:r>
              <a:rPr lang="ru-RU" sz="2400" dirty="0" err="1" smtClean="0">
                <a:latin typeface="Comic Sans MS" pitchFamily="66" charset="0"/>
              </a:rPr>
              <a:t>займала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найвидатніше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місце</a:t>
            </a:r>
            <a:r>
              <a:rPr lang="ru-RU" sz="2400" dirty="0" smtClean="0">
                <a:latin typeface="Comic Sans MS" pitchFamily="66" charset="0"/>
              </a:rPr>
              <a:t>. </a:t>
            </a:r>
            <a:br>
              <a:rPr lang="ru-RU" sz="2400" dirty="0" smtClean="0">
                <a:latin typeface="Comic Sans MS" pitchFamily="66" charset="0"/>
              </a:rPr>
            </a:br>
            <a:endParaRPr lang="ru-RU" sz="2400" dirty="0" smtClean="0">
              <a:latin typeface="Comic Sans MS" pitchFamily="66" charset="0"/>
            </a:endParaRPr>
          </a:p>
        </p:txBody>
      </p:sp>
      <p:pic>
        <p:nvPicPr>
          <p:cNvPr id="12290" name="Picture 2" descr="C:\Documents and Settings\паргев\Рабочий стол\Моцарт\1187549561_101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7593" y="1921503"/>
            <a:ext cx="3037222" cy="3255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250"/>
                            </p:stCondLst>
                            <p:childTnLst>
                              <p:par>
                                <p:cTn id="21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275" y="1052513"/>
            <a:ext cx="4857750" cy="52863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dirty="0" err="1" smtClean="0">
                <a:latin typeface="Comic Sans MS" pitchFamily="66" charset="0"/>
              </a:rPr>
              <a:t>Містик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smtClean="0">
                <a:latin typeface="Comic Sans MS" pitchFamily="66" charset="0"/>
              </a:rPr>
              <a:t>за</a:t>
            </a:r>
            <a:r>
              <a:rPr lang="ru-RU" sz="2400" dirty="0" smtClean="0">
                <a:latin typeface="Comic Sans MS" pitchFamily="66" charset="0"/>
              </a:rPr>
              <a:t> натурою, </a:t>
            </a:r>
            <a:r>
              <a:rPr lang="ru-RU" sz="2400" dirty="0" smtClean="0">
                <a:latin typeface="Comic Sans MS" pitchFamily="66" charset="0"/>
              </a:rPr>
              <a:t>Моцарт </a:t>
            </a:r>
            <a:r>
              <a:rPr lang="ru-RU" sz="2400" dirty="0" err="1" smtClean="0">
                <a:latin typeface="Comic Sans MS" pitchFamily="66" charset="0"/>
              </a:rPr>
              <a:t>багато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працював</a:t>
            </a:r>
            <a:r>
              <a:rPr lang="ru-RU" sz="2400" dirty="0" smtClean="0">
                <a:latin typeface="Comic Sans MS" pitchFamily="66" charset="0"/>
              </a:rPr>
              <a:t> для церкви, але великих </a:t>
            </a:r>
            <a:r>
              <a:rPr lang="ru-RU" sz="2400" dirty="0" err="1" smtClean="0">
                <a:latin typeface="Comic Sans MS" pitchFamily="66" charset="0"/>
              </a:rPr>
              <a:t>зразків</a:t>
            </a:r>
            <a:r>
              <a:rPr lang="ru-RU" sz="2400" dirty="0" smtClean="0">
                <a:latin typeface="Comic Sans MS" pitchFamily="66" charset="0"/>
              </a:rPr>
              <a:t> у </a:t>
            </a:r>
            <a:r>
              <a:rPr lang="ru-RU" sz="2400" dirty="0" err="1" smtClean="0">
                <a:latin typeface="Comic Sans MS" pitchFamily="66" charset="0"/>
              </a:rPr>
              <a:t>церковній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музиці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залишив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небагато</a:t>
            </a:r>
            <a:r>
              <a:rPr lang="ru-RU" sz="2400" dirty="0" smtClean="0">
                <a:latin typeface="Comic Sans MS" pitchFamily="66" charset="0"/>
              </a:rPr>
              <a:t>: </a:t>
            </a:r>
            <a:r>
              <a:rPr lang="ru-RU" sz="2400" dirty="0" smtClean="0">
                <a:latin typeface="Comic Sans MS" pitchFamily="66" charset="0"/>
              </a:rPr>
              <a:t>«</a:t>
            </a:r>
            <a:r>
              <a:rPr lang="ru-RU" sz="2400" dirty="0" err="1" smtClean="0">
                <a:latin typeface="Comic Sans MS" pitchFamily="66" charset="0"/>
              </a:rPr>
              <a:t>Misericordias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Domini</a:t>
            </a:r>
            <a:r>
              <a:rPr lang="ru-RU" sz="2400" dirty="0" smtClean="0">
                <a:latin typeface="Comic Sans MS" pitchFamily="66" charset="0"/>
              </a:rPr>
              <a:t>» - «</a:t>
            </a:r>
            <a:r>
              <a:rPr lang="ru-RU" sz="2400" dirty="0" err="1" smtClean="0">
                <a:latin typeface="Comic Sans MS" pitchFamily="66" charset="0"/>
              </a:rPr>
              <a:t>Ave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verum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corpus</a:t>
            </a:r>
            <a:r>
              <a:rPr lang="ru-RU" sz="2400" dirty="0" smtClean="0">
                <a:latin typeface="Comic Sans MS" pitchFamily="66" charset="0"/>
              </a:rPr>
              <a:t>» </a:t>
            </a:r>
            <a:r>
              <a:rPr lang="ru-RU" sz="2400" dirty="0" smtClean="0">
                <a:latin typeface="Comic Sans MS" pitchFamily="66" charset="0"/>
              </a:rPr>
              <a:t>(1791 </a:t>
            </a:r>
            <a:r>
              <a:rPr lang="ru-RU" sz="2400" dirty="0" err="1" smtClean="0">
                <a:latin typeface="Comic Sans MS" pitchFamily="66" charset="0"/>
              </a:rPr>
              <a:t>рік</a:t>
            </a:r>
            <a:r>
              <a:rPr lang="ru-RU" sz="2400" dirty="0" smtClean="0">
                <a:latin typeface="Comic Sans MS" pitchFamily="66" charset="0"/>
              </a:rPr>
              <a:t>) і </a:t>
            </a:r>
            <a:r>
              <a:rPr lang="ru-RU" sz="2400" dirty="0" err="1" smtClean="0">
                <a:latin typeface="Comic Sans MS" pitchFamily="66" charset="0"/>
              </a:rPr>
              <a:t>велично-сумний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smtClean="0">
                <a:latin typeface="Comic Sans MS" pitchFamily="66" charset="0"/>
              </a:rPr>
              <a:t>«</a:t>
            </a:r>
            <a:r>
              <a:rPr lang="ru-RU" sz="2400" dirty="0" err="1" smtClean="0">
                <a:latin typeface="Comic Sans MS" pitchFamily="66" charset="0"/>
              </a:rPr>
              <a:t>Реквієм</a:t>
            </a:r>
            <a:r>
              <a:rPr lang="ru-RU" sz="2400" dirty="0" smtClean="0">
                <a:latin typeface="Comic Sans MS" pitchFamily="66" charset="0"/>
              </a:rPr>
              <a:t>»,</a:t>
            </a:r>
            <a:r>
              <a:rPr lang="ru-RU" sz="2400" dirty="0" smtClean="0">
                <a:latin typeface="Comic Sans MS" pitchFamily="66" charset="0"/>
              </a:rPr>
              <a:t> над </a:t>
            </a:r>
            <a:r>
              <a:rPr lang="ru-RU" sz="2400" dirty="0" err="1" smtClean="0">
                <a:latin typeface="Comic Sans MS" pitchFamily="66" charset="0"/>
              </a:rPr>
              <a:t>яким</a:t>
            </a:r>
            <a:r>
              <a:rPr lang="ru-RU" sz="2400" dirty="0" smtClean="0">
                <a:latin typeface="Comic Sans MS" pitchFamily="66" charset="0"/>
              </a:rPr>
              <a:t> Моцарт </a:t>
            </a:r>
            <a:r>
              <a:rPr lang="ru-RU" sz="2400" dirty="0" smtClean="0">
                <a:latin typeface="Comic Sans MS" pitchFamily="66" charset="0"/>
              </a:rPr>
              <a:t>з </a:t>
            </a:r>
            <a:r>
              <a:rPr lang="ru-RU" sz="2400" dirty="0" smtClean="0">
                <a:latin typeface="Comic Sans MS" pitchFamily="66" charset="0"/>
              </a:rPr>
              <a:t>особливою </a:t>
            </a:r>
            <a:r>
              <a:rPr lang="ru-RU" sz="2400" dirty="0" err="1" smtClean="0">
                <a:latin typeface="Comic Sans MS" pitchFamily="66" charset="0"/>
              </a:rPr>
              <a:t>любов'ю</a:t>
            </a:r>
            <a:r>
              <a:rPr lang="ru-RU" sz="2400" dirty="0" smtClean="0">
                <a:latin typeface="Comic Sans MS" pitchFamily="66" charset="0"/>
              </a:rPr>
              <a:t>, </a:t>
            </a:r>
            <a:r>
              <a:rPr lang="ru-RU" sz="2400" dirty="0" err="1" smtClean="0">
                <a:latin typeface="Comic Sans MS" pitchFamily="66" charset="0"/>
              </a:rPr>
              <a:t>працював</a:t>
            </a:r>
            <a:r>
              <a:rPr lang="ru-RU" sz="2400" dirty="0" smtClean="0">
                <a:latin typeface="Comic Sans MS" pitchFamily="66" charset="0"/>
              </a:rPr>
              <a:t> в </a:t>
            </a:r>
            <a:r>
              <a:rPr lang="ru-RU" sz="2400" dirty="0" err="1" smtClean="0">
                <a:latin typeface="Comic Sans MS" pitchFamily="66" charset="0"/>
              </a:rPr>
              <a:t>останні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дні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життя</a:t>
            </a:r>
            <a:r>
              <a:rPr lang="ru-RU" sz="2400" dirty="0" smtClean="0">
                <a:latin typeface="Comic Sans MS" pitchFamily="66" charset="0"/>
              </a:rPr>
              <a:t>. </a:t>
            </a:r>
            <a:r>
              <a:rPr lang="ru-RU" sz="2400" dirty="0" err="1" smtClean="0">
                <a:latin typeface="Comic Sans MS" pitchFamily="66" charset="0"/>
              </a:rPr>
              <a:t>Цікава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історія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написання</a:t>
            </a:r>
            <a:r>
              <a:rPr lang="ru-RU" sz="2400" dirty="0" smtClean="0">
                <a:latin typeface="Comic Sans MS" pitchFamily="66" charset="0"/>
              </a:rPr>
              <a:t> «</a:t>
            </a:r>
            <a:r>
              <a:rPr lang="ru-RU" sz="2400" dirty="0" err="1" smtClean="0">
                <a:latin typeface="Comic Sans MS" pitchFamily="66" charset="0"/>
              </a:rPr>
              <a:t>Реквієму</a:t>
            </a:r>
            <a:r>
              <a:rPr lang="ru-RU" sz="2400" dirty="0" smtClean="0">
                <a:latin typeface="Comic Sans MS" pitchFamily="66" charset="0"/>
              </a:rPr>
              <a:t>». </a:t>
            </a:r>
            <a:r>
              <a:rPr lang="ru-RU" sz="2400" dirty="0" err="1" smtClean="0">
                <a:latin typeface="Comic Sans MS" pitchFamily="66" charset="0"/>
              </a:rPr>
              <a:t>Незадовго</a:t>
            </a:r>
            <a:r>
              <a:rPr lang="ru-RU" sz="2400" dirty="0" smtClean="0">
                <a:latin typeface="Comic Sans MS" pitchFamily="66" charset="0"/>
              </a:rPr>
              <a:t> до </a:t>
            </a:r>
            <a:r>
              <a:rPr lang="ru-RU" sz="2400" dirty="0" err="1" smtClean="0">
                <a:latin typeface="Comic Sans MS" pitchFamily="66" charset="0"/>
              </a:rPr>
              <a:t>смерті</a:t>
            </a:r>
            <a:r>
              <a:rPr lang="ru-RU" sz="2400" dirty="0" smtClean="0">
                <a:latin typeface="Comic Sans MS" pitchFamily="66" charset="0"/>
              </a:rPr>
              <a:t> Моцарта </a:t>
            </a:r>
            <a:r>
              <a:rPr lang="ru-RU" sz="2400" dirty="0" err="1" smtClean="0">
                <a:latin typeface="Comic Sans MS" pitchFamily="66" charset="0"/>
              </a:rPr>
              <a:t>відвідав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якийсь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таємничий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незнайомець</a:t>
            </a:r>
            <a:r>
              <a:rPr lang="ru-RU" sz="2400" dirty="0" smtClean="0">
                <a:latin typeface="Comic Sans MS" pitchFamily="66" charset="0"/>
              </a:rPr>
              <a:t> у </a:t>
            </a:r>
            <a:r>
              <a:rPr lang="ru-RU" sz="2400" dirty="0" err="1" smtClean="0">
                <a:latin typeface="Comic Sans MS" pitchFamily="66" charset="0"/>
              </a:rPr>
              <a:t>всьому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сірому</a:t>
            </a:r>
            <a:r>
              <a:rPr lang="ru-RU" sz="2400" dirty="0" smtClean="0">
                <a:latin typeface="Comic Sans MS" pitchFamily="66" charset="0"/>
              </a:rPr>
              <a:t> і </a:t>
            </a:r>
            <a:r>
              <a:rPr lang="ru-RU" sz="2400" dirty="0" err="1" smtClean="0">
                <a:latin typeface="Comic Sans MS" pitchFamily="66" charset="0"/>
              </a:rPr>
              <a:t>замовив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йому</a:t>
            </a:r>
            <a:r>
              <a:rPr lang="ru-RU" sz="2400" dirty="0" smtClean="0">
                <a:latin typeface="Comic Sans MS" pitchFamily="66" charset="0"/>
              </a:rPr>
              <a:t> «</a:t>
            </a:r>
            <a:r>
              <a:rPr lang="ru-RU" sz="2400" dirty="0" err="1" smtClean="0">
                <a:latin typeface="Comic Sans MS" pitchFamily="66" charset="0"/>
              </a:rPr>
              <a:t>Реквієм</a:t>
            </a:r>
            <a:r>
              <a:rPr lang="ru-RU" sz="2400" dirty="0" smtClean="0">
                <a:latin typeface="Comic Sans MS" pitchFamily="66" charset="0"/>
              </a:rPr>
              <a:t>» (</a:t>
            </a:r>
            <a:r>
              <a:rPr lang="ru-RU" sz="2400" dirty="0" err="1" smtClean="0">
                <a:latin typeface="Comic Sans MS" pitchFamily="66" charset="0"/>
              </a:rPr>
              <a:t>траурну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заупокійну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месу</a:t>
            </a:r>
            <a:r>
              <a:rPr lang="ru-RU" sz="2400" dirty="0" smtClean="0">
                <a:latin typeface="Comic Sans MS" pitchFamily="66" charset="0"/>
              </a:rPr>
              <a:t>).  </a:t>
            </a:r>
          </a:p>
        </p:txBody>
      </p:sp>
      <p:pic>
        <p:nvPicPr>
          <p:cNvPr id="8194" name="Picture 2" descr="C:\Documents and Settings\паргев\Рабочий стол\Моцарт\1235476975_ba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3399074" cy="4652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50"/>
                            </p:stCondLst>
                            <p:childTnLst>
                              <p:par>
                                <p:cTn id="20" presetID="1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981075"/>
            <a:ext cx="6121400" cy="535781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Comic Sans MS" pitchFamily="66" charset="0"/>
              </a:rPr>
              <a:t>Як </a:t>
            </a:r>
            <a:r>
              <a:rPr lang="ru-RU" sz="2400" dirty="0" err="1" smtClean="0">
                <a:latin typeface="Comic Sans MS" pitchFamily="66" charset="0"/>
              </a:rPr>
              <a:t>встановили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біографи</a:t>
            </a:r>
            <a:r>
              <a:rPr lang="ru-RU" sz="2400" dirty="0" smtClean="0">
                <a:latin typeface="Comic Sans MS" pitchFamily="66" charset="0"/>
              </a:rPr>
              <a:t> композитора, </a:t>
            </a:r>
            <a:r>
              <a:rPr lang="ru-RU" sz="2400" dirty="0" err="1" smtClean="0">
                <a:latin typeface="Comic Sans MS" pitchFamily="66" charset="0"/>
              </a:rPr>
              <a:t>це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був</a:t>
            </a:r>
            <a:r>
              <a:rPr lang="ru-RU" sz="2400" dirty="0" smtClean="0">
                <a:latin typeface="Comic Sans MS" pitchFamily="66" charset="0"/>
              </a:rPr>
              <a:t> граф Франц фон </a:t>
            </a:r>
            <a:r>
              <a:rPr lang="ru-RU" sz="2400" dirty="0" err="1" smtClean="0">
                <a:latin typeface="Comic Sans MS" pitchFamily="66" charset="0"/>
              </a:rPr>
              <a:t>Вальзегг-Штуппах</a:t>
            </a:r>
            <a:r>
              <a:rPr lang="ru-RU" sz="2400" dirty="0" smtClean="0">
                <a:latin typeface="Comic Sans MS" pitchFamily="66" charset="0"/>
              </a:rPr>
              <a:t>, </a:t>
            </a:r>
            <a:r>
              <a:rPr lang="ru-RU" sz="2400" dirty="0" err="1" smtClean="0">
                <a:latin typeface="Comic Sans MS" pitchFamily="66" charset="0"/>
              </a:rPr>
              <a:t>який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вирішив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видати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куплений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твір</a:t>
            </a:r>
            <a:r>
              <a:rPr lang="ru-RU" sz="2400" dirty="0" smtClean="0">
                <a:latin typeface="Comic Sans MS" pitchFamily="66" charset="0"/>
              </a:rPr>
              <a:t> за </a:t>
            </a:r>
            <a:r>
              <a:rPr lang="ru-RU" sz="2400" dirty="0" err="1" smtClean="0">
                <a:latin typeface="Comic Sans MS" pitchFamily="66" charset="0"/>
              </a:rPr>
              <a:t>власний</a:t>
            </a:r>
            <a:r>
              <a:rPr lang="ru-RU" sz="2400" dirty="0" smtClean="0">
                <a:latin typeface="Comic Sans MS" pitchFamily="66" charset="0"/>
              </a:rPr>
              <a:t>. Моцарт </a:t>
            </a:r>
            <a:r>
              <a:rPr lang="ru-RU" sz="2400" dirty="0" err="1" smtClean="0">
                <a:latin typeface="Comic Sans MS" pitchFamily="66" charset="0"/>
              </a:rPr>
              <a:t>поринув</a:t>
            </a:r>
            <a:r>
              <a:rPr lang="ru-RU" sz="2400" dirty="0" smtClean="0">
                <a:latin typeface="Comic Sans MS" pitchFamily="66" charset="0"/>
              </a:rPr>
              <a:t> у роботу, але </a:t>
            </a:r>
            <a:r>
              <a:rPr lang="ru-RU" sz="2400" dirty="0" err="1" smtClean="0">
                <a:latin typeface="Comic Sans MS" pitchFamily="66" charset="0"/>
              </a:rPr>
              <a:t>недобрі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передчуття</a:t>
            </a:r>
            <a:r>
              <a:rPr lang="ru-RU" sz="2400" dirty="0" smtClean="0">
                <a:latin typeface="Comic Sans MS" pitchFamily="66" charset="0"/>
              </a:rPr>
              <a:t> не </a:t>
            </a:r>
            <a:r>
              <a:rPr lang="ru-RU" sz="2400" dirty="0" smtClean="0">
                <a:latin typeface="Comic Sans MS" pitchFamily="66" charset="0"/>
              </a:rPr>
              <a:t>покидали </a:t>
            </a:r>
            <a:r>
              <a:rPr lang="ru-RU" sz="2400" dirty="0" err="1" smtClean="0">
                <a:latin typeface="Comic Sans MS" pitchFamily="66" charset="0"/>
              </a:rPr>
              <a:t>його</a:t>
            </a:r>
            <a:r>
              <a:rPr lang="ru-RU" sz="2400" dirty="0" smtClean="0">
                <a:latin typeface="Comic Sans MS" pitchFamily="66" charset="0"/>
              </a:rPr>
              <a:t>. </a:t>
            </a:r>
            <a:r>
              <a:rPr lang="ru-RU" sz="2400" dirty="0" err="1" smtClean="0">
                <a:latin typeface="Comic Sans MS" pitchFamily="66" charset="0"/>
              </a:rPr>
              <a:t>Таємничий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незнайомець</a:t>
            </a:r>
            <a:r>
              <a:rPr lang="ru-RU" sz="2400" dirty="0" smtClean="0">
                <a:latin typeface="Comic Sans MS" pitchFamily="66" charset="0"/>
              </a:rPr>
              <a:t> у </a:t>
            </a:r>
            <a:r>
              <a:rPr lang="ru-RU" sz="2400" dirty="0" err="1" smtClean="0">
                <a:latin typeface="Comic Sans MS" pitchFamily="66" charset="0"/>
              </a:rPr>
              <a:t>чорній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масці</a:t>
            </a:r>
            <a:r>
              <a:rPr lang="ru-RU" sz="2400" dirty="0" smtClean="0">
                <a:latin typeface="Comic Sans MS" pitchFamily="66" charset="0"/>
              </a:rPr>
              <a:t>, «</a:t>
            </a:r>
            <a:r>
              <a:rPr lang="ru-RU" sz="2400" dirty="0" err="1" smtClean="0">
                <a:latin typeface="Comic Sans MS" pitchFamily="66" charset="0"/>
              </a:rPr>
              <a:t>чорна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людина</a:t>
            </a:r>
            <a:r>
              <a:rPr lang="ru-RU" sz="2400" dirty="0" smtClean="0">
                <a:latin typeface="Comic Sans MS" pitchFamily="66" charset="0"/>
              </a:rPr>
              <a:t>» </a:t>
            </a:r>
            <a:r>
              <a:rPr lang="ru-RU" sz="2400" dirty="0" err="1" smtClean="0">
                <a:latin typeface="Comic Sans MS" pitchFamily="66" charset="0"/>
              </a:rPr>
              <a:t>невідступно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smtClean="0">
                <a:latin typeface="Comic Sans MS" pitchFamily="66" charset="0"/>
              </a:rPr>
              <a:t>стояла </a:t>
            </a:r>
            <a:r>
              <a:rPr lang="ru-RU" sz="2400" dirty="0" smtClean="0">
                <a:latin typeface="Comic Sans MS" pitchFamily="66" charset="0"/>
              </a:rPr>
              <a:t>перед </a:t>
            </a:r>
            <a:r>
              <a:rPr lang="ru-RU" sz="2400" dirty="0" err="1" smtClean="0">
                <a:latin typeface="Comic Sans MS" pitchFamily="66" charset="0"/>
              </a:rPr>
              <a:t>його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очима</a:t>
            </a:r>
            <a:r>
              <a:rPr lang="ru-RU" sz="2400" dirty="0" smtClean="0">
                <a:latin typeface="Comic Sans MS" pitchFamily="66" charset="0"/>
              </a:rPr>
              <a:t>. </a:t>
            </a:r>
            <a:r>
              <a:rPr lang="ru-RU" sz="2400" dirty="0" err="1" smtClean="0">
                <a:latin typeface="Comic Sans MS" pitchFamily="66" charset="0"/>
              </a:rPr>
              <a:t>Композиторові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здавалося</a:t>
            </a:r>
            <a:r>
              <a:rPr lang="ru-RU" sz="2400" dirty="0" smtClean="0">
                <a:latin typeface="Comic Sans MS" pitchFamily="66" charset="0"/>
              </a:rPr>
              <a:t>, </a:t>
            </a:r>
            <a:r>
              <a:rPr lang="ru-RU" sz="2400" dirty="0" err="1" smtClean="0">
                <a:latin typeface="Comic Sans MS" pitchFamily="66" charset="0"/>
              </a:rPr>
              <a:t>що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цю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заупокійну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месу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він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пише</a:t>
            </a:r>
            <a:r>
              <a:rPr lang="ru-RU" sz="2400" dirty="0" smtClean="0">
                <a:latin typeface="Comic Sans MS" pitchFamily="66" charset="0"/>
              </a:rPr>
              <a:t> для себе ... Роботу над </a:t>
            </a:r>
            <a:r>
              <a:rPr lang="ru-RU" sz="2400" dirty="0" err="1" smtClean="0">
                <a:latin typeface="Comic Sans MS" pitchFamily="66" charset="0"/>
              </a:rPr>
              <a:t>незавершеним</a:t>
            </a:r>
            <a:r>
              <a:rPr lang="ru-RU" sz="2400" dirty="0" smtClean="0">
                <a:latin typeface="Comic Sans MS" pitchFamily="66" charset="0"/>
              </a:rPr>
              <a:t> «</a:t>
            </a:r>
            <a:r>
              <a:rPr lang="ru-RU" sz="2400" dirty="0" err="1" smtClean="0">
                <a:latin typeface="Comic Sans MS" pitchFamily="66" charset="0"/>
              </a:rPr>
              <a:t>Реквіємом</a:t>
            </a:r>
            <a:r>
              <a:rPr lang="ru-RU" sz="2400" dirty="0" smtClean="0">
                <a:latin typeface="Comic Sans MS" pitchFamily="66" charset="0"/>
              </a:rPr>
              <a:t>», </a:t>
            </a:r>
            <a:r>
              <a:rPr lang="ru-RU" sz="2400" dirty="0" err="1" smtClean="0">
                <a:latin typeface="Comic Sans MS" pitchFamily="66" charset="0"/>
              </a:rPr>
              <a:t>який</a:t>
            </a:r>
            <a:r>
              <a:rPr lang="ru-RU" sz="2400" dirty="0" smtClean="0">
                <a:latin typeface="Comic Sans MS" pitchFamily="66" charset="0"/>
              </a:rPr>
              <a:t> по </a:t>
            </a:r>
            <a:r>
              <a:rPr lang="ru-RU" sz="2400" dirty="0" err="1" smtClean="0">
                <a:latin typeface="Comic Sans MS" pitchFamily="66" charset="0"/>
              </a:rPr>
              <a:t>сьогоднішній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smtClean="0">
                <a:latin typeface="Comic Sans MS" pitchFamily="66" charset="0"/>
              </a:rPr>
              <a:t>день </a:t>
            </a:r>
            <a:r>
              <a:rPr lang="ru-RU" sz="2400" dirty="0" err="1" smtClean="0">
                <a:latin typeface="Comic Sans MS" pitchFamily="66" charset="0"/>
              </a:rPr>
              <a:t>вражає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слухачів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скорботним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ліризмом</a:t>
            </a:r>
            <a:r>
              <a:rPr lang="ru-RU" sz="2400" dirty="0" smtClean="0">
                <a:latin typeface="Comic Sans MS" pitchFamily="66" charset="0"/>
              </a:rPr>
              <a:t> і </a:t>
            </a:r>
            <a:r>
              <a:rPr lang="ru-RU" sz="2400" dirty="0" err="1" smtClean="0">
                <a:latin typeface="Comic Sans MS" pitchFamily="66" charset="0"/>
              </a:rPr>
              <a:t>трагічною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виразністю</a:t>
            </a:r>
            <a:r>
              <a:rPr lang="ru-RU" sz="2400" dirty="0" smtClean="0">
                <a:latin typeface="Comic Sans MS" pitchFamily="66" charset="0"/>
              </a:rPr>
              <a:t>, </a:t>
            </a:r>
            <a:r>
              <a:rPr lang="ru-RU" sz="2400" dirty="0" err="1" smtClean="0">
                <a:latin typeface="Comic Sans MS" pitchFamily="66" charset="0"/>
              </a:rPr>
              <a:t>закінчив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його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учень</a:t>
            </a:r>
            <a:r>
              <a:rPr lang="ru-RU" sz="2400" dirty="0" smtClean="0">
                <a:latin typeface="Comic Sans MS" pitchFamily="66" charset="0"/>
              </a:rPr>
              <a:t> Франц </a:t>
            </a:r>
            <a:r>
              <a:rPr lang="ru-RU" sz="2400" dirty="0" err="1" smtClean="0">
                <a:latin typeface="Comic Sans MS" pitchFamily="66" charset="0"/>
              </a:rPr>
              <a:t>Ксавер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Зюсмайєр</a:t>
            </a:r>
            <a:r>
              <a:rPr lang="ru-RU" sz="2400" dirty="0">
                <a:latin typeface="Comic Sans MS" pitchFamily="66" charset="0"/>
              </a:rPr>
              <a:t>.</a:t>
            </a:r>
            <a:r>
              <a:rPr lang="ru-RU" sz="2400" dirty="0" smtClean="0">
                <a:latin typeface="Comic Sans MS" pitchFamily="66" charset="0"/>
              </a:rPr>
              <a:t>  </a:t>
            </a:r>
          </a:p>
        </p:txBody>
      </p:sp>
      <p:pic>
        <p:nvPicPr>
          <p:cNvPr id="9218" name="Picture 2" descr="C:\Documents and Settings\паргев\Рабочий стол\Моцарт\шарль гун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1916113"/>
            <a:ext cx="2519363" cy="3425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285875"/>
            <a:ext cx="5143500" cy="528637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Вольфганг </a:t>
            </a:r>
            <a:r>
              <a:rPr lang="ru-RU" sz="2000" dirty="0">
                <a:latin typeface="Comic Sans MS" pitchFamily="66" charset="0"/>
              </a:rPr>
              <a:t>А</a:t>
            </a:r>
            <a:r>
              <a:rPr lang="ru-RU" sz="2000" dirty="0" smtClean="0">
                <a:latin typeface="Comic Sans MS" pitchFamily="66" charset="0"/>
              </a:rPr>
              <a:t>мадей </a:t>
            </a:r>
            <a:r>
              <a:rPr lang="ru-RU" sz="2000" dirty="0" smtClean="0">
                <a:latin typeface="Comic Sans MS" pitchFamily="66" charset="0"/>
              </a:rPr>
              <a:t>Моцарт </a:t>
            </a:r>
            <a:r>
              <a:rPr lang="ru-RU" sz="2000" dirty="0" smtClean="0">
                <a:latin typeface="Comic Sans MS" pitchFamily="66" charset="0"/>
              </a:rPr>
              <a:t>           (27 </a:t>
            </a:r>
            <a:r>
              <a:rPr lang="ru-RU" sz="2000" dirty="0" err="1" smtClean="0">
                <a:latin typeface="Comic Sans MS" pitchFamily="66" charset="0"/>
              </a:rPr>
              <a:t>січня</a:t>
            </a:r>
            <a:r>
              <a:rPr lang="ru-RU" sz="2000" dirty="0" smtClean="0">
                <a:latin typeface="Comic Sans MS" pitchFamily="66" charset="0"/>
              </a:rPr>
              <a:t> 1756, Зальцбург - 5 </a:t>
            </a:r>
            <a:r>
              <a:rPr lang="ru-RU" sz="2000" dirty="0" err="1" smtClean="0">
                <a:latin typeface="Comic Sans MS" pitchFamily="66" charset="0"/>
              </a:rPr>
              <a:t>грудня</a:t>
            </a:r>
            <a:r>
              <a:rPr lang="ru-RU" sz="2000" dirty="0" smtClean="0">
                <a:latin typeface="Comic Sans MS" pitchFamily="66" charset="0"/>
              </a:rPr>
              <a:t> 1791, </a:t>
            </a:r>
            <a:r>
              <a:rPr lang="ru-RU" sz="2000" dirty="0" err="1" smtClean="0">
                <a:latin typeface="Comic Sans MS" pitchFamily="66" charset="0"/>
              </a:rPr>
              <a:t>Відень</a:t>
            </a:r>
            <a:r>
              <a:rPr lang="ru-RU" sz="2000" dirty="0" smtClean="0">
                <a:latin typeface="Comic Sans MS" pitchFamily="66" charset="0"/>
              </a:rPr>
              <a:t>) - </a:t>
            </a:r>
            <a:r>
              <a:rPr lang="ru-RU" sz="2000" dirty="0" err="1" smtClean="0">
                <a:latin typeface="Comic Sans MS" pitchFamily="66" charset="0"/>
              </a:rPr>
              <a:t>найвидатніший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австрійський</a:t>
            </a:r>
            <a:r>
              <a:rPr lang="ru-RU" sz="2000" dirty="0" smtClean="0">
                <a:latin typeface="Comic Sans MS" pitchFamily="66" charset="0"/>
              </a:rPr>
              <a:t> композитор, </a:t>
            </a:r>
            <a:r>
              <a:rPr lang="ru-RU" sz="2000" dirty="0" err="1" smtClean="0">
                <a:latin typeface="Comic Sans MS" pitchFamily="66" charset="0"/>
              </a:rPr>
              <a:t>інструменталіст</a:t>
            </a:r>
            <a:r>
              <a:rPr lang="ru-RU" sz="2000" dirty="0" smtClean="0">
                <a:latin typeface="Comic Sans MS" pitchFamily="66" charset="0"/>
              </a:rPr>
              <a:t> і </a:t>
            </a:r>
            <a:r>
              <a:rPr lang="ru-RU" sz="2000" dirty="0" err="1" smtClean="0">
                <a:latin typeface="Comic Sans MS" pitchFamily="66" charset="0"/>
              </a:rPr>
              <a:t>диригент</a:t>
            </a:r>
            <a:r>
              <a:rPr lang="ru-RU" sz="2000" dirty="0">
                <a:latin typeface="Comic Sans MS" pitchFamily="66" charset="0"/>
              </a:rPr>
              <a:t>,</a:t>
            </a:r>
            <a:r>
              <a:rPr lang="ru-RU" sz="2000" dirty="0" smtClean="0">
                <a:latin typeface="Comic Sans MS" pitchFamily="66" charset="0"/>
              </a:rPr>
              <a:t/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err="1" smtClean="0">
                <a:latin typeface="Comic Sans MS" pitchFamily="66" charset="0"/>
              </a:rPr>
              <a:t>представник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Віденської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класичної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школи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композиції</a:t>
            </a:r>
            <a:r>
              <a:rPr lang="ru-RU" sz="2000" dirty="0" smtClean="0">
                <a:latin typeface="Comic Sans MS" pitchFamily="66" charset="0"/>
              </a:rPr>
              <a:t>, </a:t>
            </a:r>
            <a:r>
              <a:rPr lang="ru-RU" sz="2000" dirty="0" err="1" smtClean="0">
                <a:latin typeface="Comic Sans MS" pitchFamily="66" charset="0"/>
              </a:rPr>
              <a:t>скрипаль-віртуоз</a:t>
            </a:r>
            <a:r>
              <a:rPr lang="ru-RU" sz="2000" dirty="0" smtClean="0">
                <a:latin typeface="Comic Sans MS" pitchFamily="66" charset="0"/>
              </a:rPr>
              <a:t>, </a:t>
            </a:r>
            <a:r>
              <a:rPr lang="ru-RU" sz="2000" dirty="0" err="1" smtClean="0">
                <a:latin typeface="Comic Sans MS" pitchFamily="66" charset="0"/>
              </a:rPr>
              <a:t>клавесиніст</a:t>
            </a:r>
            <a:r>
              <a:rPr lang="ru-RU" sz="2000" dirty="0" smtClean="0">
                <a:latin typeface="Comic Sans MS" pitchFamily="66" charset="0"/>
              </a:rPr>
              <a:t>, </a:t>
            </a:r>
            <a:r>
              <a:rPr lang="ru-RU" sz="2000" dirty="0" err="1" smtClean="0">
                <a:latin typeface="Comic Sans MS" pitchFamily="66" charset="0"/>
              </a:rPr>
              <a:t>органіст</a:t>
            </a:r>
            <a:r>
              <a:rPr lang="ru-RU" sz="2000" dirty="0" smtClean="0">
                <a:latin typeface="Comic Sans MS" pitchFamily="66" charset="0"/>
              </a:rPr>
              <a:t>. За </a:t>
            </a:r>
            <a:r>
              <a:rPr lang="ru-RU" sz="2000" dirty="0" err="1" smtClean="0">
                <a:latin typeface="Comic Sans MS" pitchFamily="66" charset="0"/>
              </a:rPr>
              <a:t>свідченням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сучасників</a:t>
            </a:r>
            <a:r>
              <a:rPr lang="ru-RU" sz="2000" dirty="0" smtClean="0">
                <a:latin typeface="Comic Sans MS" pitchFamily="66" charset="0"/>
              </a:rPr>
              <a:t>, </a:t>
            </a:r>
            <a:r>
              <a:rPr lang="ru-RU" sz="2000" dirty="0" err="1" smtClean="0">
                <a:latin typeface="Comic Sans MS" pitchFamily="66" charset="0"/>
              </a:rPr>
              <a:t>володів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феноменальним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музичним</a:t>
            </a:r>
            <a:r>
              <a:rPr lang="ru-RU" sz="2000" dirty="0" smtClean="0">
                <a:latin typeface="Comic Sans MS" pitchFamily="66" charset="0"/>
              </a:rPr>
              <a:t> слухом, </a:t>
            </a:r>
            <a:r>
              <a:rPr lang="ru-RU" sz="2000" dirty="0" err="1" smtClean="0">
                <a:latin typeface="Comic Sans MS" pitchFamily="66" charset="0"/>
              </a:rPr>
              <a:t>пам'яттю</a:t>
            </a:r>
            <a:r>
              <a:rPr lang="ru-RU" sz="2000" dirty="0" smtClean="0">
                <a:latin typeface="Comic Sans MS" pitchFamily="66" charset="0"/>
              </a:rPr>
              <a:t> та </a:t>
            </a:r>
            <a:r>
              <a:rPr lang="ru-RU" sz="2000" dirty="0" err="1" smtClean="0">
                <a:latin typeface="Comic Sans MS" pitchFamily="66" charset="0"/>
              </a:rPr>
              <a:t>здатністю</a:t>
            </a:r>
            <a:r>
              <a:rPr lang="ru-RU" sz="2000" dirty="0" smtClean="0">
                <a:latin typeface="Comic Sans MS" pitchFamily="66" charset="0"/>
              </a:rPr>
              <a:t> до </a:t>
            </a:r>
            <a:r>
              <a:rPr lang="ru-RU" sz="2000" dirty="0" err="1" smtClean="0">
                <a:latin typeface="Comic Sans MS" pitchFamily="66" charset="0"/>
              </a:rPr>
              <a:t>імпровізації</a:t>
            </a:r>
            <a:r>
              <a:rPr lang="ru-RU" sz="2000" dirty="0" smtClean="0">
                <a:latin typeface="Comic Sans MS" pitchFamily="66" charset="0"/>
              </a:rPr>
              <a:t>.</a:t>
            </a:r>
            <a:r>
              <a:rPr lang="ru-RU" sz="2000" dirty="0" smtClean="0">
                <a:latin typeface="Comic Sans MS" pitchFamily="66" charset="0"/>
              </a:rPr>
              <a:t/>
            </a:r>
            <a:br>
              <a:rPr lang="ru-RU" sz="2000" dirty="0" smtClean="0">
                <a:latin typeface="Comic Sans MS" pitchFamily="66" charset="0"/>
              </a:rPr>
            </a:br>
            <a:endParaRPr lang="ru-RU" sz="2000" dirty="0" smtClean="0">
              <a:latin typeface="Comic Sans MS" pitchFamily="66" charset="0"/>
            </a:endParaRPr>
          </a:p>
          <a:p>
            <a:r>
              <a:rPr lang="ru-RU" sz="2000" dirty="0" smtClean="0">
                <a:latin typeface="Comic Sans MS" pitchFamily="66" charset="0"/>
              </a:rPr>
              <a:t/>
            </a:r>
            <a:br>
              <a:rPr lang="ru-RU" sz="2000" dirty="0" smtClean="0">
                <a:latin typeface="Comic Sans MS" pitchFamily="66" charset="0"/>
              </a:rPr>
            </a:br>
            <a:endParaRPr lang="ru-RU" sz="2000" dirty="0" smtClean="0">
              <a:latin typeface="Comic Sans MS" pitchFamily="66" charset="0"/>
            </a:endParaRPr>
          </a:p>
        </p:txBody>
      </p:sp>
      <p:pic>
        <p:nvPicPr>
          <p:cNvPr id="1026" name="Picture 2" descr="C:\Documents and Settings\паргев\Рабочий стол\Моцарт\showImage.ashx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5572125" y="1643063"/>
            <a:ext cx="3171825" cy="4229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938" y="1196975"/>
            <a:ext cx="5289550" cy="499903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Comic Sans MS" pitchFamily="66" charset="0"/>
              </a:rPr>
              <a:t>Помер Моцарт 5 </a:t>
            </a:r>
            <a:r>
              <a:rPr lang="ru-RU" sz="2400" dirty="0" err="1" smtClean="0">
                <a:latin typeface="Comic Sans MS" pitchFamily="66" charset="0"/>
              </a:rPr>
              <a:t>грудня</a:t>
            </a:r>
            <a:r>
              <a:rPr lang="ru-RU" sz="2400" dirty="0" smtClean="0">
                <a:latin typeface="Comic Sans MS" pitchFamily="66" charset="0"/>
              </a:rPr>
              <a:t> 1791 </a:t>
            </a:r>
            <a:r>
              <a:rPr lang="ru-RU" sz="2400" dirty="0" err="1" smtClean="0">
                <a:latin typeface="Comic Sans MS" pitchFamily="66" charset="0"/>
              </a:rPr>
              <a:t>від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хвороби</a:t>
            </a:r>
            <a:r>
              <a:rPr lang="ru-RU" sz="2400" dirty="0" smtClean="0">
                <a:latin typeface="Comic Sans MS" pitchFamily="66" charset="0"/>
              </a:rPr>
              <a:t>, </a:t>
            </a:r>
            <a:r>
              <a:rPr lang="ru-RU" sz="2400" dirty="0" smtClean="0">
                <a:latin typeface="Comic Sans MS" pitchFamily="66" charset="0"/>
              </a:rPr>
              <a:t>яка </a:t>
            </a:r>
            <a:r>
              <a:rPr lang="ru-RU" sz="2400" dirty="0" err="1" smtClean="0">
                <a:latin typeface="Comic Sans MS" pitchFamily="66" charset="0"/>
              </a:rPr>
              <a:t>можливо</a:t>
            </a:r>
            <a:r>
              <a:rPr lang="ru-RU" sz="2400" dirty="0" smtClean="0">
                <a:latin typeface="Comic Sans MS" pitchFamily="66" charset="0"/>
              </a:rPr>
              <a:t>, </a:t>
            </a:r>
            <a:r>
              <a:rPr lang="ru-RU" sz="2400" dirty="0" err="1" smtClean="0">
                <a:latin typeface="Comic Sans MS" pitchFamily="66" charset="0"/>
              </a:rPr>
              <a:t>була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викликана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нирковою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інфекцією</a:t>
            </a:r>
            <a:r>
              <a:rPr lang="ru-RU" sz="2400" dirty="0" smtClean="0">
                <a:latin typeface="Comic Sans MS" pitchFamily="66" charset="0"/>
              </a:rPr>
              <a:t> (</a:t>
            </a:r>
            <a:r>
              <a:rPr lang="ru-RU" sz="2400" dirty="0" err="1" smtClean="0">
                <a:latin typeface="Comic Sans MS" pitchFamily="66" charset="0"/>
              </a:rPr>
              <a:t>хоч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smtClean="0">
                <a:latin typeface="Comic Sans MS" pitchFamily="66" charset="0"/>
              </a:rPr>
              <a:t>до </a:t>
            </a:r>
            <a:r>
              <a:rPr lang="ru-RU" sz="2400" dirty="0" err="1" smtClean="0">
                <a:latin typeface="Comic Sans MS" pitchFamily="66" charset="0"/>
              </a:rPr>
              <a:t>цих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пір</a:t>
            </a:r>
            <a:r>
              <a:rPr lang="ru-RU" sz="2400" dirty="0" smtClean="0">
                <a:latin typeface="Comic Sans MS" pitchFamily="66" charset="0"/>
              </a:rPr>
              <a:t> причини </a:t>
            </a:r>
            <a:r>
              <a:rPr lang="ru-RU" sz="2400" dirty="0" err="1" smtClean="0">
                <a:latin typeface="Comic Sans MS" pitchFamily="66" charset="0"/>
              </a:rPr>
              <a:t>смерті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викликають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суперечки</a:t>
            </a:r>
            <a:r>
              <a:rPr lang="ru-RU" sz="2400" dirty="0" smtClean="0">
                <a:latin typeface="Comic Sans MS" pitchFamily="66" charset="0"/>
              </a:rPr>
              <a:t>, </a:t>
            </a:r>
            <a:r>
              <a:rPr lang="ru-RU" sz="2400" dirty="0" err="1" smtClean="0">
                <a:latin typeface="Comic Sans MS" pitchFamily="66" charset="0"/>
              </a:rPr>
              <a:t>включаючи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версію</a:t>
            </a:r>
            <a:r>
              <a:rPr lang="ru-RU" sz="2400" dirty="0" smtClean="0">
                <a:latin typeface="Comic Sans MS" pitchFamily="66" charset="0"/>
              </a:rPr>
              <a:t> про </a:t>
            </a:r>
            <a:r>
              <a:rPr lang="ru-RU" sz="2400" dirty="0" err="1" smtClean="0">
                <a:latin typeface="Comic Sans MS" pitchFamily="66" charset="0"/>
              </a:rPr>
              <a:t>отруєння</a:t>
            </a:r>
            <a:r>
              <a:rPr lang="ru-RU" sz="2400" dirty="0" smtClean="0">
                <a:latin typeface="Comic Sans MS" pitchFamily="66" charset="0"/>
              </a:rPr>
              <a:t> Моцарта масонами </a:t>
            </a:r>
            <a:r>
              <a:rPr lang="ru-RU" sz="2400" dirty="0" err="1" smtClean="0">
                <a:latin typeface="Comic Sans MS" pitchFamily="66" charset="0"/>
              </a:rPr>
              <a:t>або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іншим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австрійським</a:t>
            </a:r>
            <a:r>
              <a:rPr lang="ru-RU" sz="2400" dirty="0" smtClean="0">
                <a:latin typeface="Comic Sans MS" pitchFamily="66" charset="0"/>
              </a:rPr>
              <a:t> композитором - </a:t>
            </a:r>
            <a:r>
              <a:rPr lang="ru-RU" sz="2400" dirty="0" err="1" smtClean="0">
                <a:latin typeface="Comic Sans MS" pitchFamily="66" charset="0"/>
              </a:rPr>
              <a:t>Антоніо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Сальєрі</a:t>
            </a:r>
            <a:r>
              <a:rPr lang="ru-RU" sz="2400" dirty="0" smtClean="0">
                <a:latin typeface="Comic Sans MS" pitchFamily="66" charset="0"/>
              </a:rPr>
              <a:t>). </a:t>
            </a:r>
            <a:r>
              <a:rPr lang="ru-RU" sz="2400" dirty="0" err="1" smtClean="0">
                <a:latin typeface="Comic Sans MS" pitchFamily="66" charset="0"/>
              </a:rPr>
              <a:t>Похований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smtClean="0">
                <a:latin typeface="Comic Sans MS" pitchFamily="66" charset="0"/>
              </a:rPr>
              <a:t>у </a:t>
            </a:r>
            <a:r>
              <a:rPr lang="ru-RU" sz="2400" dirty="0" err="1" smtClean="0">
                <a:latin typeface="Comic Sans MS" pitchFamily="66" charset="0"/>
              </a:rPr>
              <a:t>Відні</a:t>
            </a:r>
            <a:r>
              <a:rPr lang="ru-RU" sz="2400" dirty="0" smtClean="0">
                <a:latin typeface="Comic Sans MS" pitchFamily="66" charset="0"/>
              </a:rPr>
              <a:t>, на </a:t>
            </a:r>
            <a:r>
              <a:rPr lang="ru-RU" sz="2400" dirty="0" err="1" smtClean="0">
                <a:latin typeface="Comic Sans MS" pitchFamily="66" charset="0"/>
              </a:rPr>
              <a:t>цвинтарі</a:t>
            </a:r>
            <a:r>
              <a:rPr lang="ru-RU" sz="2400" dirty="0" smtClean="0">
                <a:latin typeface="Comic Sans MS" pitchFamily="66" charset="0"/>
              </a:rPr>
              <a:t> Святого Марка в </a:t>
            </a:r>
            <a:r>
              <a:rPr lang="ru-RU" sz="2400" dirty="0" err="1" smtClean="0">
                <a:latin typeface="Comic Sans MS" pitchFamily="66" charset="0"/>
              </a:rPr>
              <a:t>загальній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могилі</a:t>
            </a:r>
            <a:r>
              <a:rPr lang="ru-RU" sz="2400" dirty="0" smtClean="0">
                <a:latin typeface="Comic Sans MS" pitchFamily="66" charset="0"/>
              </a:rPr>
              <a:t>, тому </a:t>
            </a:r>
            <a:r>
              <a:rPr lang="ru-RU" sz="2400" dirty="0" err="1" smtClean="0">
                <a:latin typeface="Comic Sans MS" pitchFamily="66" charset="0"/>
              </a:rPr>
              <a:t>саме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місце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поховання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залишилося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невідомим</a:t>
            </a:r>
            <a:r>
              <a:rPr lang="ru-RU" sz="2400" dirty="0" smtClean="0">
                <a:latin typeface="Comic Sans MS" pitchFamily="66" charset="0"/>
              </a:rPr>
              <a:t>. У </a:t>
            </a:r>
            <a:r>
              <a:rPr lang="ru-RU" sz="2400" dirty="0" err="1" smtClean="0">
                <a:latin typeface="Comic Sans MS" pitchFamily="66" charset="0"/>
              </a:rPr>
              <a:t>пам'ять</a:t>
            </a:r>
            <a:r>
              <a:rPr lang="ru-RU" sz="2400" dirty="0" smtClean="0">
                <a:latin typeface="Comic Sans MS" pitchFamily="66" charset="0"/>
              </a:rPr>
              <a:t> про композитора на </a:t>
            </a:r>
            <a:r>
              <a:rPr lang="ru-RU" sz="2400" dirty="0" err="1" smtClean="0">
                <a:latin typeface="Comic Sans MS" pitchFamily="66" charset="0"/>
              </a:rPr>
              <a:t>дев'ятий</a:t>
            </a:r>
            <a:r>
              <a:rPr lang="ru-RU" sz="2400" dirty="0" smtClean="0">
                <a:latin typeface="Comic Sans MS" pitchFamily="66" charset="0"/>
              </a:rPr>
              <a:t> день </a:t>
            </a:r>
            <a:r>
              <a:rPr lang="ru-RU" sz="2400" dirty="0" err="1" smtClean="0">
                <a:latin typeface="Comic Sans MS" pitchFamily="66" charset="0"/>
              </a:rPr>
              <a:t>після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його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смерті</a:t>
            </a:r>
            <a:r>
              <a:rPr lang="ru-RU" sz="2400" dirty="0" smtClean="0">
                <a:latin typeface="Comic Sans MS" pitchFamily="66" charset="0"/>
              </a:rPr>
              <a:t> в </a:t>
            </a:r>
            <a:r>
              <a:rPr lang="ru-RU" sz="2400" dirty="0" err="1" smtClean="0">
                <a:latin typeface="Comic Sans MS" pitchFamily="66" charset="0"/>
              </a:rPr>
              <a:t>Празі</a:t>
            </a:r>
            <a:r>
              <a:rPr lang="ru-RU" sz="2400" dirty="0" smtClean="0">
                <a:latin typeface="Comic Sans MS" pitchFamily="66" charset="0"/>
              </a:rPr>
              <a:t> при </a:t>
            </a:r>
            <a:r>
              <a:rPr lang="ru-RU" sz="2400" dirty="0" err="1" smtClean="0">
                <a:latin typeface="Comic Sans MS" pitchFamily="66" charset="0"/>
              </a:rPr>
              <a:t>величезному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скупченні</a:t>
            </a:r>
            <a:r>
              <a:rPr lang="ru-RU" sz="2400" dirty="0" smtClean="0">
                <a:latin typeface="Comic Sans MS" pitchFamily="66" charset="0"/>
              </a:rPr>
              <a:t> народу 120 </a:t>
            </a:r>
            <a:r>
              <a:rPr lang="ru-RU" sz="2400" dirty="0" err="1" smtClean="0">
                <a:latin typeface="Comic Sans MS" pitchFamily="66" charset="0"/>
              </a:rPr>
              <a:t>музикантами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виконувався</a:t>
            </a:r>
            <a:r>
              <a:rPr lang="ru-RU" sz="2400" dirty="0" smtClean="0">
                <a:latin typeface="Comic Sans MS" pitchFamily="66" charset="0"/>
              </a:rPr>
              <a:t> «</a:t>
            </a:r>
            <a:r>
              <a:rPr lang="ru-RU" sz="2400" dirty="0" err="1" smtClean="0">
                <a:latin typeface="Comic Sans MS" pitchFamily="66" charset="0"/>
              </a:rPr>
              <a:t>Реквієм</a:t>
            </a:r>
            <a:r>
              <a:rPr lang="ru-RU" sz="2400" dirty="0" smtClean="0">
                <a:latin typeface="Comic Sans MS" pitchFamily="66" charset="0"/>
              </a:rPr>
              <a:t>» </a:t>
            </a:r>
            <a:r>
              <a:rPr lang="ru-RU" sz="2400" dirty="0" err="1" smtClean="0">
                <a:latin typeface="Comic Sans MS" pitchFamily="66" charset="0"/>
              </a:rPr>
              <a:t>Антоніо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Розетті</a:t>
            </a:r>
            <a:r>
              <a:rPr lang="ru-RU" sz="2400" dirty="0" smtClean="0">
                <a:latin typeface="Comic Sans MS" pitchFamily="66" charset="0"/>
              </a:rPr>
              <a:t>. </a:t>
            </a:r>
            <a:br>
              <a:rPr lang="ru-RU" sz="2400" dirty="0" smtClean="0">
                <a:latin typeface="Comic Sans MS" pitchFamily="66" charset="0"/>
              </a:rPr>
            </a:br>
            <a:endParaRPr lang="ru-RU" sz="2400" dirty="0" smtClean="0">
              <a:latin typeface="Comic Sans MS" pitchFamily="66" charset="0"/>
            </a:endParaRPr>
          </a:p>
        </p:txBody>
      </p: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428625" y="1468438"/>
            <a:ext cx="3452813" cy="5013325"/>
            <a:chOff x="428596" y="1467868"/>
            <a:chExt cx="3452966" cy="5014498"/>
          </a:xfrm>
        </p:grpSpPr>
        <p:pic>
          <p:nvPicPr>
            <p:cNvPr id="32772" name="Picture 2" descr="C:\Documents and Settings\паргев\Рабочий стол\Моцарт\059204_56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596" y="1467868"/>
              <a:ext cx="3452966" cy="5014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3" name="TextBox 4"/>
            <p:cNvSpPr txBox="1">
              <a:spLocks noChangeArrowheads="1"/>
            </p:cNvSpPr>
            <p:nvPr/>
          </p:nvSpPr>
          <p:spPr bwMode="auto">
            <a:xfrm>
              <a:off x="428596" y="1499625"/>
              <a:ext cx="1428814" cy="916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  <a:latin typeface="Comic Sans MS" pitchFamily="66" charset="0"/>
                </a:rPr>
                <a:t>Памятник Моцарту в Вені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9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7675" y="476250"/>
            <a:ext cx="5786438" cy="52863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ru-RU" sz="24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400" dirty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4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400" dirty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4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Comic Sans MS" pitchFamily="66" charset="0"/>
              </a:rPr>
              <a:t>Моцарт </a:t>
            </a:r>
            <a:r>
              <a:rPr lang="ru-RU" sz="2400" dirty="0" err="1" smtClean="0">
                <a:latin typeface="Comic Sans MS" pitchFamily="66" charset="0"/>
              </a:rPr>
              <a:t>народився</a:t>
            </a:r>
            <a:r>
              <a:rPr lang="ru-RU" sz="2400" dirty="0" smtClean="0">
                <a:latin typeface="Comic Sans MS" pitchFamily="66" charset="0"/>
              </a:rPr>
              <a:t> 27 </a:t>
            </a:r>
            <a:r>
              <a:rPr lang="ru-RU" sz="2400" dirty="0" err="1" smtClean="0">
                <a:latin typeface="Comic Sans MS" pitchFamily="66" charset="0"/>
              </a:rPr>
              <a:t>січня</a:t>
            </a:r>
            <a:r>
              <a:rPr lang="ru-RU" sz="2400" dirty="0" smtClean="0">
                <a:latin typeface="Comic Sans MS" pitchFamily="66" charset="0"/>
              </a:rPr>
              <a:t> 1756 року в </a:t>
            </a:r>
            <a:r>
              <a:rPr lang="ru-RU" sz="2400" dirty="0" err="1" smtClean="0">
                <a:latin typeface="Comic Sans MS" pitchFamily="66" charset="0"/>
              </a:rPr>
              <a:t>Зальцбурзі</a:t>
            </a:r>
            <a:r>
              <a:rPr lang="ru-RU" sz="2400" dirty="0" smtClean="0">
                <a:latin typeface="Comic Sans MS" pitchFamily="66" charset="0"/>
              </a:rPr>
              <a:t>, </a:t>
            </a:r>
            <a:r>
              <a:rPr lang="ru-RU" sz="2400" dirty="0" err="1" smtClean="0">
                <a:latin typeface="Comic Sans MS" pitchFamily="66" charset="0"/>
              </a:rPr>
              <a:t>що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тоді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був</a:t>
            </a:r>
            <a:r>
              <a:rPr lang="ru-RU" sz="2400" dirty="0" smtClean="0">
                <a:latin typeface="Comic Sans MS" pitchFamily="66" charset="0"/>
              </a:rPr>
              <a:t> столицею </a:t>
            </a:r>
            <a:r>
              <a:rPr lang="ru-RU" sz="2400" dirty="0" err="1" smtClean="0">
                <a:latin typeface="Comic Sans MS" pitchFamily="66" charset="0"/>
              </a:rPr>
              <a:t>Зальцбурзького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архієпископства</a:t>
            </a:r>
            <a:r>
              <a:rPr lang="ru-RU" sz="2400" dirty="0" smtClean="0">
                <a:latin typeface="Comic Sans MS" pitchFamily="66" charset="0"/>
              </a:rPr>
              <a:t> (</a:t>
            </a:r>
            <a:r>
              <a:rPr lang="ru-RU" sz="2400" dirty="0" err="1" smtClean="0">
                <a:latin typeface="Comic Sans MS" pitchFamily="66" charset="0"/>
              </a:rPr>
              <a:t>тепер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це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місто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знаходиться</a:t>
            </a:r>
            <a:r>
              <a:rPr lang="ru-RU" sz="2400" dirty="0" smtClean="0">
                <a:latin typeface="Comic Sans MS" pitchFamily="66" charset="0"/>
              </a:rPr>
              <a:t> на </a:t>
            </a:r>
            <a:r>
              <a:rPr lang="ru-RU" sz="2400" dirty="0" err="1" smtClean="0">
                <a:latin typeface="Comic Sans MS" pitchFamily="66" charset="0"/>
              </a:rPr>
              <a:t>території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Австрії</a:t>
            </a:r>
            <a:r>
              <a:rPr lang="ru-RU" sz="2400" dirty="0">
                <a:latin typeface="Comic Sans MS" pitchFamily="66" charset="0"/>
              </a:rPr>
              <a:t>) </a:t>
            </a:r>
            <a:r>
              <a:rPr lang="ru-RU" sz="2400" dirty="0" err="1">
                <a:latin typeface="Comic Sans MS" pitchFamily="66" charset="0"/>
              </a:rPr>
              <a:t>Музичні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здібності</a:t>
            </a:r>
            <a:r>
              <a:rPr lang="ru-RU" sz="2400" dirty="0">
                <a:latin typeface="Comic Sans MS" pitchFamily="66" charset="0"/>
              </a:rPr>
              <a:t> Моцарта </a:t>
            </a:r>
            <a:r>
              <a:rPr lang="ru-RU" sz="2400" dirty="0" err="1">
                <a:latin typeface="Comic Sans MS" pitchFamily="66" charset="0"/>
              </a:rPr>
              <a:t>проявилися</a:t>
            </a:r>
            <a:r>
              <a:rPr lang="ru-RU" sz="2400" dirty="0">
                <a:latin typeface="Comic Sans MS" pitchFamily="66" charset="0"/>
              </a:rPr>
              <a:t> в </a:t>
            </a:r>
            <a:r>
              <a:rPr lang="ru-RU" sz="2400" dirty="0" err="1">
                <a:latin typeface="Comic Sans MS" pitchFamily="66" charset="0"/>
              </a:rPr>
              <a:t>дуже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ранньому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віці</a:t>
            </a:r>
            <a:r>
              <a:rPr lang="ru-RU" sz="2400" dirty="0">
                <a:latin typeface="Comic Sans MS" pitchFamily="66" charset="0"/>
              </a:rPr>
              <a:t>, коли </a:t>
            </a:r>
            <a:r>
              <a:rPr lang="ru-RU" sz="2400" dirty="0" err="1">
                <a:latin typeface="Comic Sans MS" pitchFamily="66" charset="0"/>
              </a:rPr>
              <a:t>йому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було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близько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трьох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років</a:t>
            </a:r>
            <a:r>
              <a:rPr lang="ru-RU" sz="2400" dirty="0">
                <a:latin typeface="Comic Sans MS" pitchFamily="66" charset="0"/>
              </a:rPr>
              <a:t>.</a:t>
            </a:r>
            <a:r>
              <a:rPr lang="ru-RU" sz="2400" dirty="0" smtClean="0">
                <a:latin typeface="Comic Sans MS" pitchFamily="66" charset="0"/>
              </a:rPr>
              <a:t> </a:t>
            </a:r>
          </a:p>
        </p:txBody>
      </p:sp>
      <p:pic>
        <p:nvPicPr>
          <p:cNvPr id="2050" name="Picture 2" descr="C:\Documents and Settings\паргев\Рабочий стол\Моцарт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3126576" cy="4143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214438"/>
            <a:ext cx="4786313" cy="5357812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latin typeface="Comic Sans MS" pitchFamily="66" charset="0"/>
              </a:rPr>
              <a:t>Його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батько</a:t>
            </a:r>
            <a:r>
              <a:rPr lang="ru-RU" sz="2000" dirty="0" smtClean="0">
                <a:latin typeface="Comic Sans MS" pitchFamily="66" charset="0"/>
              </a:rPr>
              <a:t> Леопольд </a:t>
            </a:r>
            <a:r>
              <a:rPr lang="ru-RU" sz="2000" dirty="0" err="1" smtClean="0">
                <a:latin typeface="Comic Sans MS" pitchFamily="66" charset="0"/>
              </a:rPr>
              <a:t>був</a:t>
            </a:r>
            <a:r>
              <a:rPr lang="ru-RU" sz="2000" dirty="0" smtClean="0">
                <a:latin typeface="Comic Sans MS" pitchFamily="66" charset="0"/>
              </a:rPr>
              <a:t> одним з </a:t>
            </a:r>
            <a:r>
              <a:rPr lang="ru-RU" sz="2000" dirty="0" err="1" smtClean="0">
                <a:latin typeface="Comic Sans MS" pitchFamily="66" charset="0"/>
              </a:rPr>
              <a:t>провідних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європейських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музичних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педагогів</a:t>
            </a:r>
            <a:r>
              <a:rPr lang="ru-RU" sz="2000" dirty="0" smtClean="0">
                <a:latin typeface="Comic Sans MS" pitchFamily="66" charset="0"/>
              </a:rPr>
              <a:t>. </a:t>
            </a:r>
            <a:r>
              <a:rPr lang="ru-RU" sz="2000" dirty="0" err="1" smtClean="0">
                <a:latin typeface="Comic Sans MS" pitchFamily="66" charset="0"/>
              </a:rPr>
              <a:t>Його</a:t>
            </a:r>
            <a:r>
              <a:rPr lang="ru-RU" sz="2000" dirty="0" smtClean="0">
                <a:latin typeface="Comic Sans MS" pitchFamily="66" charset="0"/>
              </a:rPr>
              <a:t> книга «</a:t>
            </a:r>
            <a:r>
              <a:rPr lang="ru-RU" sz="2000" dirty="0" err="1" smtClean="0">
                <a:latin typeface="Comic Sans MS" pitchFamily="66" charset="0"/>
              </a:rPr>
              <a:t>Досвід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грунтовної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скрипкової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школи</a:t>
            </a:r>
            <a:r>
              <a:rPr lang="ru-RU" sz="2000" dirty="0" smtClean="0">
                <a:latin typeface="Comic Sans MS" pitchFamily="66" charset="0"/>
              </a:rPr>
              <a:t>» </a:t>
            </a:r>
            <a:r>
              <a:rPr lang="ru-RU" sz="2000" dirty="0" err="1" smtClean="0">
                <a:latin typeface="Comic Sans MS" pitchFamily="66" charset="0"/>
              </a:rPr>
              <a:t>була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опублікована</a:t>
            </a:r>
            <a:r>
              <a:rPr lang="ru-RU" sz="2000" dirty="0" smtClean="0">
                <a:latin typeface="Comic Sans MS" pitchFamily="66" charset="0"/>
              </a:rPr>
              <a:t> в 1756 </a:t>
            </a:r>
            <a:r>
              <a:rPr lang="ru-RU" sz="2000" dirty="0" err="1" smtClean="0">
                <a:latin typeface="Comic Sans MS" pitchFamily="66" charset="0"/>
              </a:rPr>
              <a:t>році</a:t>
            </a:r>
            <a:r>
              <a:rPr lang="ru-RU" sz="2000" dirty="0" smtClean="0">
                <a:latin typeface="Comic Sans MS" pitchFamily="66" charset="0"/>
              </a:rPr>
              <a:t> - у </a:t>
            </a:r>
            <a:r>
              <a:rPr lang="ru-RU" sz="2000" dirty="0" err="1" smtClean="0">
                <a:latin typeface="Comic Sans MS" pitchFamily="66" charset="0"/>
              </a:rPr>
              <a:t>рік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народження</a:t>
            </a:r>
            <a:r>
              <a:rPr lang="ru-RU" sz="2000" dirty="0" smtClean="0">
                <a:latin typeface="Comic Sans MS" pitchFamily="66" charset="0"/>
              </a:rPr>
              <a:t> Моцарта, </a:t>
            </a:r>
            <a:r>
              <a:rPr lang="ru-RU" sz="2000" dirty="0" err="1" smtClean="0">
                <a:latin typeface="Comic Sans MS" pitchFamily="66" charset="0"/>
              </a:rPr>
              <a:t>була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перекладена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різними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мовами</a:t>
            </a:r>
            <a:r>
              <a:rPr lang="ru-RU" sz="2000" dirty="0" smtClean="0">
                <a:latin typeface="Comic Sans MS" pitchFamily="66" charset="0"/>
              </a:rPr>
              <a:t>.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smtClean="0">
                <a:latin typeface="Comic Sans MS" pitchFamily="66" charset="0"/>
              </a:rPr>
              <a:t> </a:t>
            </a:r>
            <a:r>
              <a:rPr lang="ru-RU" sz="2000" dirty="0" err="1" smtClean="0">
                <a:latin typeface="Comic Sans MS" pitchFamily="66" charset="0"/>
              </a:rPr>
              <a:t>Батько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навчив</a:t>
            </a:r>
            <a:r>
              <a:rPr lang="ru-RU" sz="2000" dirty="0" smtClean="0">
                <a:latin typeface="Comic Sans MS" pitchFamily="66" charset="0"/>
              </a:rPr>
              <a:t> Вольфганга основам </a:t>
            </a:r>
            <a:r>
              <a:rPr lang="ru-RU" sz="2000" dirty="0" err="1" smtClean="0">
                <a:latin typeface="Comic Sans MS" pitchFamily="66" charset="0"/>
              </a:rPr>
              <a:t>гри</a:t>
            </a:r>
            <a:r>
              <a:rPr lang="ru-RU" sz="2000" dirty="0" smtClean="0">
                <a:latin typeface="Comic Sans MS" pitchFamily="66" charset="0"/>
              </a:rPr>
              <a:t> на </a:t>
            </a:r>
            <a:r>
              <a:rPr lang="ru-RU" sz="2000" dirty="0" err="1" smtClean="0">
                <a:latin typeface="Comic Sans MS" pitchFamily="66" charset="0"/>
              </a:rPr>
              <a:t>клавесині</a:t>
            </a:r>
            <a:r>
              <a:rPr lang="ru-RU" sz="2000" dirty="0" smtClean="0">
                <a:latin typeface="Comic Sans MS" pitchFamily="66" charset="0"/>
              </a:rPr>
              <a:t>, </a:t>
            </a:r>
            <a:r>
              <a:rPr lang="ru-RU" sz="2000" dirty="0" err="1" smtClean="0">
                <a:latin typeface="Comic Sans MS" pitchFamily="66" charset="0"/>
              </a:rPr>
              <a:t>скрипці</a:t>
            </a:r>
            <a:r>
              <a:rPr lang="ru-RU" sz="2000" dirty="0" smtClean="0">
                <a:latin typeface="Comic Sans MS" pitchFamily="66" charset="0"/>
              </a:rPr>
              <a:t> та </a:t>
            </a:r>
            <a:r>
              <a:rPr lang="ru-RU" sz="2000" dirty="0" err="1" smtClean="0">
                <a:latin typeface="Comic Sans MS" pitchFamily="66" charset="0"/>
              </a:rPr>
              <a:t>органі</a:t>
            </a:r>
            <a:r>
              <a:rPr lang="ru-RU" sz="2000" dirty="0" smtClean="0">
                <a:latin typeface="Comic Sans MS" pitchFamily="66" charset="0"/>
              </a:rPr>
              <a:t>.</a:t>
            </a:r>
            <a:br>
              <a:rPr lang="ru-RU" sz="2000" dirty="0" smtClean="0">
                <a:latin typeface="Comic Sans MS" pitchFamily="66" charset="0"/>
              </a:rPr>
            </a:br>
            <a:endParaRPr lang="ru-RU" sz="2000" dirty="0" smtClean="0">
              <a:latin typeface="Comic Sans MS" pitchFamily="66" charset="0"/>
            </a:endParaRPr>
          </a:p>
          <a:p>
            <a:r>
              <a:rPr lang="ru-RU" sz="2000" dirty="0" smtClean="0">
                <a:latin typeface="Comic Sans MS" pitchFamily="66" charset="0"/>
              </a:rPr>
              <a:t/>
            </a:r>
            <a:br>
              <a:rPr lang="ru-RU" sz="2000" dirty="0" smtClean="0">
                <a:latin typeface="Comic Sans MS" pitchFamily="66" charset="0"/>
              </a:rPr>
            </a:br>
            <a:endParaRPr lang="ru-RU" sz="2000" dirty="0" smtClean="0">
              <a:latin typeface="Comic Sans MS" pitchFamily="66" charset="0"/>
            </a:endParaRPr>
          </a:p>
        </p:txBody>
      </p: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5065713" y="1066800"/>
            <a:ext cx="3870325" cy="5646738"/>
            <a:chOff x="5065779" y="1066783"/>
            <a:chExt cx="3870987" cy="5646991"/>
          </a:xfrm>
        </p:grpSpPr>
        <p:pic>
          <p:nvPicPr>
            <p:cNvPr id="4" name="Рисунок 3" descr="http://upload.wikimedia.org/wikipedia/commons/thumb/4/45/Leopold_Mozart.jpg/300px-Leopold_Mozart.jpg">
              <a:hlinkClick r:id="rId2"/>
            </p:cNvPr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2066" y="1071546"/>
              <a:ext cx="3857652" cy="5143536"/>
            </a:xfrm>
            <a:prstGeom prst="rect">
              <a:avLst/>
            </a:prstGeom>
            <a:ln>
              <a:noFill/>
            </a:ln>
            <a:effectLst>
              <a:softEdge rad="317500"/>
            </a:effectLst>
          </p:spPr>
        </p:pic>
        <p:sp>
          <p:nvSpPr>
            <p:cNvPr id="16389" name="TextBox 4"/>
            <p:cNvSpPr txBox="1">
              <a:spLocks noChangeArrowheads="1"/>
            </p:cNvSpPr>
            <p:nvPr/>
          </p:nvSpPr>
          <p:spPr bwMode="auto">
            <a:xfrm>
              <a:off x="5357929" y="6072395"/>
              <a:ext cx="3215237" cy="641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latin typeface="Comic Sans MS" pitchFamily="66" charset="0"/>
                </a:rPr>
                <a:t>Батько Моцарта - Леопольд Моцарт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75" y="1214438"/>
            <a:ext cx="5929313" cy="542925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У </a:t>
            </a:r>
            <a:r>
              <a:rPr lang="ru-RU" sz="2000" dirty="0" err="1" smtClean="0">
                <a:latin typeface="Comic Sans MS" pitchFamily="66" charset="0"/>
              </a:rPr>
              <a:t>Лондоні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малолітній</a:t>
            </a:r>
            <a:r>
              <a:rPr lang="ru-RU" sz="2000" dirty="0" smtClean="0">
                <a:latin typeface="Comic Sans MS" pitchFamily="66" charset="0"/>
              </a:rPr>
              <a:t> Моцарт </a:t>
            </a:r>
            <a:r>
              <a:rPr lang="ru-RU" sz="2000" dirty="0" err="1" smtClean="0">
                <a:latin typeface="Comic Sans MS" pitchFamily="66" charset="0"/>
              </a:rPr>
              <a:t>був</a:t>
            </a:r>
            <a:r>
              <a:rPr lang="ru-RU" sz="2000" dirty="0" smtClean="0">
                <a:latin typeface="Comic Sans MS" pitchFamily="66" charset="0"/>
              </a:rPr>
              <a:t> предметом </a:t>
            </a:r>
            <a:r>
              <a:rPr lang="ru-RU" sz="2000" dirty="0" err="1" smtClean="0">
                <a:latin typeface="Comic Sans MS" pitchFamily="66" charset="0"/>
              </a:rPr>
              <a:t>наукових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досліджень</a:t>
            </a:r>
            <a:r>
              <a:rPr lang="ru-RU" sz="2000" dirty="0" smtClean="0">
                <a:latin typeface="Comic Sans MS" pitchFamily="66" charset="0"/>
              </a:rPr>
              <a:t>, а в </a:t>
            </a:r>
            <a:r>
              <a:rPr lang="ru-RU" sz="2000" dirty="0" err="1" smtClean="0">
                <a:latin typeface="Comic Sans MS" pitchFamily="66" charset="0"/>
              </a:rPr>
              <a:t>Голландії</a:t>
            </a:r>
            <a:r>
              <a:rPr lang="ru-RU" sz="2000" dirty="0" smtClean="0">
                <a:latin typeface="Comic Sans MS" pitchFamily="66" charset="0"/>
              </a:rPr>
              <a:t>, де </a:t>
            </a:r>
            <a:r>
              <a:rPr lang="ru-RU" sz="2000" dirty="0" err="1" smtClean="0">
                <a:latin typeface="Comic Sans MS" pitchFamily="66" charset="0"/>
              </a:rPr>
              <a:t>під</a:t>
            </a:r>
            <a:r>
              <a:rPr lang="ru-RU" sz="2000" dirty="0" smtClean="0">
                <a:latin typeface="Comic Sans MS" pitchFamily="66" charset="0"/>
              </a:rPr>
              <a:t> час </a:t>
            </a:r>
            <a:r>
              <a:rPr lang="ru-RU" sz="2000" dirty="0" err="1" smtClean="0">
                <a:latin typeface="Comic Sans MS" pitchFamily="66" charset="0"/>
              </a:rPr>
              <a:t>постів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суворо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заборонялася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музика</a:t>
            </a:r>
            <a:r>
              <a:rPr lang="ru-RU" sz="2000" dirty="0" smtClean="0">
                <a:latin typeface="Comic Sans MS" pitchFamily="66" charset="0"/>
              </a:rPr>
              <a:t>, для Моцарта </a:t>
            </a:r>
            <a:r>
              <a:rPr lang="ru-RU" sz="2000" dirty="0" err="1" smtClean="0">
                <a:latin typeface="Comic Sans MS" pitchFamily="66" charset="0"/>
              </a:rPr>
              <a:t>було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зроблено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виняток</a:t>
            </a:r>
            <a:r>
              <a:rPr lang="ru-RU" sz="2000" dirty="0" smtClean="0">
                <a:latin typeface="Comic Sans MS" pitchFamily="66" charset="0"/>
              </a:rPr>
              <a:t>, тому </a:t>
            </a:r>
            <a:r>
              <a:rPr lang="ru-RU" sz="2000" dirty="0" err="1" smtClean="0">
                <a:latin typeface="Comic Sans MS" pitchFamily="66" charset="0"/>
              </a:rPr>
              <a:t>що</a:t>
            </a:r>
            <a:r>
              <a:rPr lang="ru-RU" sz="2000" dirty="0" smtClean="0">
                <a:latin typeface="Comic Sans MS" pitchFamily="66" charset="0"/>
              </a:rPr>
              <a:t> в </a:t>
            </a:r>
            <a:r>
              <a:rPr lang="ru-RU" sz="2000" dirty="0" err="1" smtClean="0">
                <a:latin typeface="Comic Sans MS" pitchFamily="66" charset="0"/>
              </a:rPr>
              <a:t>його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надзвичайному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даруванні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smtClean="0">
                <a:latin typeface="Comic Sans MS" pitchFamily="66" charset="0"/>
              </a:rPr>
              <a:t>духовенство </a:t>
            </a:r>
            <a:r>
              <a:rPr lang="ru-RU" sz="2000" dirty="0" err="1" smtClean="0">
                <a:latin typeface="Comic Sans MS" pitchFamily="66" charset="0"/>
              </a:rPr>
              <a:t>вбачало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>
                <a:latin typeface="Comic Sans MS" pitchFamily="66" charset="0"/>
              </a:rPr>
              <a:t>Б</a:t>
            </a:r>
            <a:r>
              <a:rPr lang="ru-RU" sz="2000" dirty="0" smtClean="0">
                <a:latin typeface="Comic Sans MS" pitchFamily="66" charset="0"/>
              </a:rPr>
              <a:t>ожий </a:t>
            </a:r>
            <a:r>
              <a:rPr lang="ru-RU" sz="2000" dirty="0" smtClean="0">
                <a:latin typeface="Comic Sans MS" pitchFamily="66" charset="0"/>
              </a:rPr>
              <a:t>дар</a:t>
            </a:r>
            <a:r>
              <a:rPr lang="ru-RU" sz="2000" dirty="0" smtClean="0">
                <a:latin typeface="Comic Sans MS" pitchFamily="66" charset="0"/>
              </a:rPr>
              <a:t>.</a:t>
            </a:r>
            <a:r>
              <a:rPr lang="ru-RU" sz="2000" dirty="0" smtClean="0">
                <a:latin typeface="Comic Sans MS" pitchFamily="66" charset="0"/>
              </a:rPr>
              <a:t> 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У 1762 </a:t>
            </a:r>
            <a:r>
              <a:rPr lang="ru-RU" sz="2000" dirty="0" err="1" smtClean="0">
                <a:latin typeface="Comic Sans MS" pitchFamily="66" charset="0"/>
              </a:rPr>
              <a:t>році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батько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smtClean="0">
                <a:latin typeface="Comic Sans MS" pitchFamily="66" charset="0"/>
              </a:rPr>
              <a:t>Моцарта </a:t>
            </a:r>
            <a:r>
              <a:rPr lang="ru-RU" sz="2000" dirty="0" smtClean="0">
                <a:latin typeface="Comic Sans MS" pitchFamily="66" charset="0"/>
              </a:rPr>
              <a:t>з </a:t>
            </a:r>
            <a:r>
              <a:rPr lang="ru-RU" sz="2000" dirty="0" err="1" smtClean="0">
                <a:latin typeface="Comic Sans MS" pitchFamily="66" charset="0"/>
              </a:rPr>
              <a:t>сином</a:t>
            </a:r>
            <a:r>
              <a:rPr lang="ru-RU" sz="2000" dirty="0" smtClean="0">
                <a:latin typeface="Comic Sans MS" pitchFamily="66" charset="0"/>
              </a:rPr>
              <a:t> і дочкою </a:t>
            </a:r>
            <a:r>
              <a:rPr lang="ru-RU" sz="2000" dirty="0" err="1" smtClean="0">
                <a:latin typeface="Comic Sans MS" pitchFamily="66" charset="0"/>
              </a:rPr>
              <a:t>Ганною</a:t>
            </a:r>
            <a:r>
              <a:rPr lang="ru-RU" sz="2000" dirty="0" smtClean="0">
                <a:latin typeface="Comic Sans MS" pitchFamily="66" charset="0"/>
              </a:rPr>
              <a:t> (</a:t>
            </a:r>
            <a:r>
              <a:rPr lang="ru-RU" sz="2000" dirty="0" err="1" smtClean="0">
                <a:latin typeface="Comic Sans MS" pitchFamily="66" charset="0"/>
              </a:rPr>
              <a:t>також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чудовою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виконавицею</a:t>
            </a:r>
            <a:r>
              <a:rPr lang="ru-RU" sz="2000" dirty="0" smtClean="0">
                <a:latin typeface="Comic Sans MS" pitchFamily="66" charset="0"/>
              </a:rPr>
              <a:t> на </a:t>
            </a:r>
            <a:r>
              <a:rPr lang="ru-RU" sz="2000" dirty="0" err="1" smtClean="0">
                <a:latin typeface="Comic Sans MS" pitchFamily="66" charset="0"/>
              </a:rPr>
              <a:t>клавесині</a:t>
            </a:r>
            <a:r>
              <a:rPr lang="ru-RU" sz="2000" dirty="0" smtClean="0">
                <a:latin typeface="Comic Sans MS" pitchFamily="66" charset="0"/>
              </a:rPr>
              <a:t>) </a:t>
            </a:r>
            <a:r>
              <a:rPr lang="ru-RU" sz="2000" dirty="0" err="1" smtClean="0">
                <a:latin typeface="Comic Sans MS" pitchFamily="66" charset="0"/>
              </a:rPr>
              <a:t>здійснив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артистичну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подорож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smtClean="0">
                <a:latin typeface="Comic Sans MS" pitchFamily="66" charset="0"/>
              </a:rPr>
              <a:t>до Мюнхена та </a:t>
            </a:r>
            <a:r>
              <a:rPr lang="ru-RU" sz="2000" dirty="0" err="1" smtClean="0">
                <a:latin typeface="Comic Sans MS" pitchFamily="66" charset="0"/>
              </a:rPr>
              <a:t>Відня</a:t>
            </a:r>
            <a:r>
              <a:rPr lang="ru-RU" sz="2000" dirty="0" smtClean="0">
                <a:latin typeface="Comic Sans MS" pitchFamily="66" charset="0"/>
              </a:rPr>
              <a:t>, а </a:t>
            </a:r>
            <a:r>
              <a:rPr lang="ru-RU" sz="2000" dirty="0" err="1" smtClean="0">
                <a:latin typeface="Comic Sans MS" pitchFamily="66" charset="0"/>
              </a:rPr>
              <a:t>потім</a:t>
            </a:r>
            <a:r>
              <a:rPr lang="ru-RU" sz="2000" dirty="0" smtClean="0">
                <a:latin typeface="Comic Sans MS" pitchFamily="66" charset="0"/>
              </a:rPr>
              <a:t> і </a:t>
            </a:r>
            <a:r>
              <a:rPr lang="ru-RU" sz="2000" dirty="0" smtClean="0">
                <a:latin typeface="Comic Sans MS" pitchFamily="66" charset="0"/>
              </a:rPr>
              <a:t>до </a:t>
            </a:r>
            <a:r>
              <a:rPr lang="ru-RU" sz="2000" dirty="0" err="1" smtClean="0">
                <a:latin typeface="Comic Sans MS" pitchFamily="66" charset="0"/>
              </a:rPr>
              <a:t>інших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міст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Європи</a:t>
            </a:r>
            <a:r>
              <a:rPr lang="ru-RU" sz="2000" dirty="0" smtClean="0">
                <a:latin typeface="Comic Sans MS" pitchFamily="66" charset="0"/>
              </a:rPr>
              <a:t> (</a:t>
            </a:r>
            <a:r>
              <a:rPr lang="ru-RU" sz="2000" dirty="0">
                <a:latin typeface="Comic Sans MS" pitchFamily="66" charset="0"/>
              </a:rPr>
              <a:t>П</a:t>
            </a:r>
            <a:r>
              <a:rPr lang="ru-RU" sz="2000" dirty="0" smtClean="0">
                <a:latin typeface="Comic Sans MS" pitchFamily="66" charset="0"/>
              </a:rPr>
              <a:t>ариж, Лондон та </a:t>
            </a:r>
            <a:r>
              <a:rPr lang="ru-RU" sz="2000" dirty="0" err="1" smtClean="0">
                <a:latin typeface="Comic Sans MS" pitchFamily="66" charset="0"/>
              </a:rPr>
              <a:t>інші</a:t>
            </a:r>
            <a:r>
              <a:rPr lang="ru-RU" sz="2000" dirty="0" smtClean="0">
                <a:latin typeface="Comic Sans MS" pitchFamily="66" charset="0"/>
              </a:rPr>
              <a:t>).</a:t>
            </a:r>
            <a:r>
              <a:rPr lang="ru-RU" sz="2000" dirty="0" smtClean="0">
                <a:latin typeface="Comic Sans MS" pitchFamily="66" charset="0"/>
              </a:rPr>
              <a:t> </a:t>
            </a:r>
            <a:r>
              <a:rPr lang="ru-RU" sz="2000" dirty="0" err="1" smtClean="0">
                <a:latin typeface="Comic Sans MS" pitchFamily="66" charset="0"/>
              </a:rPr>
              <a:t>Усюди</a:t>
            </a:r>
            <a:r>
              <a:rPr lang="ru-RU" sz="2000" dirty="0" smtClean="0">
                <a:latin typeface="Comic Sans MS" pitchFamily="66" charset="0"/>
              </a:rPr>
              <a:t> Моцарт </a:t>
            </a:r>
            <a:r>
              <a:rPr lang="ru-RU" sz="2000" dirty="0" err="1" smtClean="0">
                <a:latin typeface="Comic Sans MS" pitchFamily="66" charset="0"/>
              </a:rPr>
              <a:t>викликав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здивування</a:t>
            </a:r>
            <a:r>
              <a:rPr lang="ru-RU" sz="2000" dirty="0" smtClean="0">
                <a:latin typeface="Comic Sans MS" pitchFamily="66" charset="0"/>
              </a:rPr>
              <a:t> і </a:t>
            </a:r>
            <a:r>
              <a:rPr lang="ru-RU" sz="2000" dirty="0" err="1" smtClean="0">
                <a:latin typeface="Comic Sans MS" pitchFamily="66" charset="0"/>
              </a:rPr>
              <a:t>захоплення</a:t>
            </a:r>
            <a:r>
              <a:rPr lang="ru-RU" sz="2000" dirty="0" smtClean="0">
                <a:latin typeface="Comic Sans MS" pitchFamily="66" charset="0"/>
              </a:rPr>
              <a:t>.</a:t>
            </a:r>
            <a:r>
              <a:rPr lang="ru-RU" sz="2000" dirty="0" smtClean="0">
                <a:latin typeface="Comic Sans MS" pitchFamily="66" charset="0"/>
              </a:rPr>
              <a:t> 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/>
            </a:r>
            <a:br>
              <a:rPr lang="ru-RU" sz="2000" dirty="0" smtClean="0">
                <a:latin typeface="Comic Sans MS" pitchFamily="66" charset="0"/>
              </a:rPr>
            </a:br>
            <a:endParaRPr lang="ru-RU" sz="2000" dirty="0" smtClean="0">
              <a:latin typeface="Comic Sans MS" pitchFamily="66" charset="0"/>
            </a:endParaRPr>
          </a:p>
        </p:txBody>
      </p: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207963" y="1706563"/>
            <a:ext cx="2943225" cy="3995737"/>
            <a:chOff x="135826" y="1992632"/>
            <a:chExt cx="2944368" cy="3994836"/>
          </a:xfrm>
        </p:grpSpPr>
        <p:pic>
          <p:nvPicPr>
            <p:cNvPr id="4" name="Рисунок 3" descr="http://upload.wikimedia.org/wikipedia/commons/thumb/f/fe/Maria_Anna_Mozart_%28Lorenzoni%29.jpg/180px-Maria_Anna_Mozart_%28Lorenzoni%29.jpg">
              <a:hlinkClick r:id="rId2"/>
            </p:cNvPr>
            <p:cNvPicPr/>
            <p:nvPr/>
          </p:nvPicPr>
          <p:blipFill>
            <a:blip r:embed="rId3" cstate="print">
              <a:lum bright="10000" contrast="10000"/>
            </a:blip>
            <a:srcRect/>
            <a:stretch>
              <a:fillRect/>
            </a:stretch>
          </p:blipFill>
          <p:spPr bwMode="auto">
            <a:xfrm>
              <a:off x="142844" y="2000240"/>
              <a:ext cx="2928958" cy="3071834"/>
            </a:xfrm>
            <a:prstGeom prst="rect">
              <a:avLst/>
            </a:prstGeom>
            <a:ln>
              <a:noFill/>
            </a:ln>
            <a:effectLst>
              <a:softEdge rad="127000"/>
            </a:effectLst>
          </p:spPr>
        </p:pic>
        <p:sp>
          <p:nvSpPr>
            <p:cNvPr id="17413" name="TextBox 4"/>
            <p:cNvSpPr txBox="1">
              <a:spLocks noChangeArrowheads="1"/>
            </p:cNvSpPr>
            <p:nvPr/>
          </p:nvSpPr>
          <p:spPr bwMode="auto">
            <a:xfrm>
              <a:off x="214282" y="5071612"/>
              <a:ext cx="2786082" cy="915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latin typeface="Comic Sans MS" pitchFamily="66" charset="0"/>
                </a:rPr>
                <a:t>Марія Анна Моцарт – старша сестра Вольфганга Амадея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143000"/>
            <a:ext cx="5429250" cy="54292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dirty="0" smtClean="0">
                <a:latin typeface="Comic Sans MS" pitchFamily="66" charset="0"/>
              </a:rPr>
              <a:t>		У </a:t>
            </a:r>
            <a:r>
              <a:rPr lang="ru-RU" sz="2400" dirty="0" smtClean="0">
                <a:latin typeface="Comic Sans MS" pitchFamily="66" charset="0"/>
              </a:rPr>
              <a:t>1763 </a:t>
            </a:r>
            <a:r>
              <a:rPr lang="ru-RU" sz="2400" dirty="0" err="1" smtClean="0">
                <a:latin typeface="Comic Sans MS" pitchFamily="66" charset="0"/>
              </a:rPr>
              <a:t>році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видані</a:t>
            </a:r>
            <a:r>
              <a:rPr lang="ru-RU" sz="2400" dirty="0" smtClean="0">
                <a:latin typeface="Comic Sans MS" pitchFamily="66" charset="0"/>
              </a:rPr>
              <a:t> в </a:t>
            </a:r>
            <a:r>
              <a:rPr lang="ru-RU" sz="2400" dirty="0" err="1" smtClean="0">
                <a:latin typeface="Comic Sans MS" pitchFamily="66" charset="0"/>
              </a:rPr>
              <a:t>Парижі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перші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сонати</a:t>
            </a:r>
            <a:r>
              <a:rPr lang="ru-RU" sz="2400" dirty="0" smtClean="0">
                <a:latin typeface="Comic Sans MS" pitchFamily="66" charset="0"/>
              </a:rPr>
              <a:t> Моцарта для клавесина та скрипки. З 1766 по 1769 роки, живучи в </a:t>
            </a:r>
            <a:r>
              <a:rPr lang="ru-RU" sz="2400" dirty="0" err="1" smtClean="0">
                <a:latin typeface="Comic Sans MS" pitchFamily="66" charset="0"/>
              </a:rPr>
              <a:t>Зальцбурзі</a:t>
            </a:r>
            <a:r>
              <a:rPr lang="ru-RU" sz="2400" dirty="0" smtClean="0">
                <a:latin typeface="Comic Sans MS" pitchFamily="66" charset="0"/>
              </a:rPr>
              <a:t> та </a:t>
            </a:r>
            <a:r>
              <a:rPr lang="ru-RU" sz="2400" dirty="0" err="1" smtClean="0">
                <a:latin typeface="Comic Sans MS" pitchFamily="66" charset="0"/>
              </a:rPr>
              <a:t>Відні</a:t>
            </a:r>
            <a:r>
              <a:rPr lang="ru-RU" sz="2400" dirty="0" smtClean="0">
                <a:latin typeface="Comic Sans MS" pitchFamily="66" charset="0"/>
              </a:rPr>
              <a:t>, Моцарт </a:t>
            </a:r>
            <a:r>
              <a:rPr lang="ru-RU" sz="2400" dirty="0" err="1" smtClean="0">
                <a:latin typeface="Comic Sans MS" pitchFamily="66" charset="0"/>
              </a:rPr>
              <a:t>вивчав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творчість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smtClean="0">
                <a:latin typeface="Comic Sans MS" pitchFamily="66" charset="0"/>
              </a:rPr>
              <a:t>Генделя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smtClean="0">
                <a:latin typeface="Comic Sans MS" pitchFamily="66" charset="0"/>
              </a:rPr>
              <a:t>та </a:t>
            </a:r>
            <a:r>
              <a:rPr lang="ru-RU" sz="2400" dirty="0" err="1" smtClean="0">
                <a:latin typeface="Comic Sans MS" pitchFamily="66" charset="0"/>
              </a:rPr>
              <a:t>інших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композиторів</a:t>
            </a:r>
            <a:r>
              <a:rPr lang="ru-RU" sz="2400" dirty="0" smtClean="0">
                <a:latin typeface="Comic Sans MS" pitchFamily="66" charset="0"/>
              </a:rPr>
              <a:t>.</a:t>
            </a:r>
            <a:r>
              <a:rPr lang="ru-RU" sz="2400" dirty="0" smtClean="0">
                <a:latin typeface="Comic Sans MS" pitchFamily="66" charset="0"/>
              </a:rPr>
              <a:t> За </a:t>
            </a:r>
            <a:r>
              <a:rPr lang="ru-RU" sz="2400" dirty="0" err="1" smtClean="0">
                <a:latin typeface="Comic Sans MS" pitchFamily="66" charset="0"/>
              </a:rPr>
              <a:t>бажанням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імператора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Йосипа</a:t>
            </a:r>
            <a:r>
              <a:rPr lang="ru-RU" sz="2400" dirty="0" smtClean="0">
                <a:latin typeface="Comic Sans MS" pitchFamily="66" charset="0"/>
              </a:rPr>
              <a:t> II Моцарт написав за </a:t>
            </a:r>
            <a:r>
              <a:rPr lang="ru-RU" sz="2400" dirty="0" err="1" smtClean="0">
                <a:latin typeface="Comic Sans MS" pitchFamily="66" charset="0"/>
              </a:rPr>
              <a:t>кілька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тижнів</a:t>
            </a:r>
            <a:r>
              <a:rPr lang="ru-RU" sz="2400" dirty="0" smtClean="0">
                <a:latin typeface="Comic Sans MS" pitchFamily="66" charset="0"/>
              </a:rPr>
              <a:t> оперу «</a:t>
            </a:r>
            <a:r>
              <a:rPr lang="ru-RU" sz="2400" dirty="0" err="1" smtClean="0">
                <a:latin typeface="Comic Sans MS" pitchFamily="66" charset="0"/>
              </a:rPr>
              <a:t>Уявна</a:t>
            </a:r>
            <a:r>
              <a:rPr lang="ru-RU" sz="2400" dirty="0" smtClean="0">
                <a:latin typeface="Comic Sans MS" pitchFamily="66" charset="0"/>
              </a:rPr>
              <a:t> простачка» (</a:t>
            </a:r>
            <a:r>
              <a:rPr lang="ru-RU" sz="2400" dirty="0" err="1" smtClean="0">
                <a:latin typeface="Comic Sans MS" pitchFamily="66" charset="0"/>
              </a:rPr>
              <a:t>італ</a:t>
            </a:r>
            <a:r>
              <a:rPr lang="ru-RU" sz="2400" dirty="0" smtClean="0">
                <a:latin typeface="Comic Sans MS" pitchFamily="66" charset="0"/>
              </a:rPr>
              <a:t>. </a:t>
            </a:r>
            <a:r>
              <a:rPr lang="ru-RU" sz="2400" dirty="0" err="1" smtClean="0">
                <a:latin typeface="Comic Sans MS" pitchFamily="66" charset="0"/>
              </a:rPr>
              <a:t>La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Finta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semplice</a:t>
            </a:r>
            <a:r>
              <a:rPr lang="ru-RU" sz="2400" dirty="0" smtClean="0">
                <a:latin typeface="Comic Sans MS" pitchFamily="66" charset="0"/>
              </a:rPr>
              <a:t>), але члени </a:t>
            </a:r>
            <a:r>
              <a:rPr lang="ru-RU" sz="2400" dirty="0" err="1" smtClean="0">
                <a:latin typeface="Comic Sans MS" pitchFamily="66" charset="0"/>
              </a:rPr>
              <a:t>італійської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трупи</a:t>
            </a:r>
            <a:r>
              <a:rPr lang="ru-RU" sz="2400" dirty="0" smtClean="0">
                <a:latin typeface="Comic Sans MS" pitchFamily="66" charset="0"/>
              </a:rPr>
              <a:t>, до рук </a:t>
            </a:r>
            <a:r>
              <a:rPr lang="ru-RU" sz="2400" dirty="0" err="1" smtClean="0">
                <a:latin typeface="Comic Sans MS" pitchFamily="66" charset="0"/>
              </a:rPr>
              <a:t>яких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потрапив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цей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твір</a:t>
            </a:r>
            <a:r>
              <a:rPr lang="ru-RU" sz="2400" dirty="0" smtClean="0">
                <a:latin typeface="Comic Sans MS" pitchFamily="66" charset="0"/>
              </a:rPr>
              <a:t> 12-річного композитора, не </a:t>
            </a:r>
            <a:r>
              <a:rPr lang="ru-RU" sz="2400" dirty="0" err="1" smtClean="0">
                <a:latin typeface="Comic Sans MS" pitchFamily="66" charset="0"/>
              </a:rPr>
              <a:t>побажали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виконувати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музику</a:t>
            </a:r>
            <a:r>
              <a:rPr lang="ru-RU" sz="2400" dirty="0" smtClean="0">
                <a:latin typeface="Comic Sans MS" pitchFamily="66" charset="0"/>
              </a:rPr>
              <a:t> хлопчика, </a:t>
            </a:r>
            <a:r>
              <a:rPr lang="ru-RU" sz="2400" dirty="0" err="1" smtClean="0">
                <a:latin typeface="Comic Sans MS" pitchFamily="66" charset="0"/>
              </a:rPr>
              <a:t>їхні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інтриги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були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настільки</a:t>
            </a:r>
            <a:r>
              <a:rPr lang="ru-RU" sz="2400" dirty="0" smtClean="0">
                <a:latin typeface="Comic Sans MS" pitchFamily="66" charset="0"/>
              </a:rPr>
              <a:t> </a:t>
            </a:r>
            <a:r>
              <a:rPr lang="ru-RU" sz="2400" dirty="0" err="1" smtClean="0">
                <a:latin typeface="Comic Sans MS" pitchFamily="66" charset="0"/>
              </a:rPr>
              <a:t>сильні</a:t>
            </a:r>
            <a:r>
              <a:rPr lang="ru-RU" sz="2400" dirty="0" smtClean="0">
                <a:latin typeface="Comic Sans MS" pitchFamily="66" charset="0"/>
              </a:rPr>
              <a:t>, </a:t>
            </a:r>
            <a:r>
              <a:rPr lang="ru-RU" sz="2400" dirty="0" err="1" smtClean="0">
                <a:latin typeface="Comic Sans MS" pitchFamily="66" charset="0"/>
              </a:rPr>
              <a:t>що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його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батько</a:t>
            </a:r>
            <a:r>
              <a:rPr lang="ru-RU" sz="2400" dirty="0" smtClean="0">
                <a:latin typeface="Comic Sans MS" pitchFamily="66" charset="0"/>
              </a:rPr>
              <a:t> не </a:t>
            </a:r>
            <a:r>
              <a:rPr lang="ru-RU" sz="2400" dirty="0" err="1" smtClean="0">
                <a:latin typeface="Comic Sans MS" pitchFamily="66" charset="0"/>
              </a:rPr>
              <a:t>зважився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наполягати</a:t>
            </a:r>
            <a:r>
              <a:rPr lang="ru-RU" sz="2400" dirty="0" smtClean="0">
                <a:latin typeface="Comic Sans MS" pitchFamily="66" charset="0"/>
              </a:rPr>
              <a:t> на </a:t>
            </a:r>
            <a:r>
              <a:rPr lang="ru-RU" sz="2400" dirty="0" err="1" smtClean="0">
                <a:latin typeface="Comic Sans MS" pitchFamily="66" charset="0"/>
              </a:rPr>
              <a:t>виконанні</a:t>
            </a:r>
            <a:r>
              <a:rPr lang="ru-RU" sz="2400" dirty="0" smtClean="0">
                <a:latin typeface="Comic Sans MS" pitchFamily="66" charset="0"/>
              </a:rPr>
              <a:t> опери. </a:t>
            </a:r>
            <a:br>
              <a:rPr lang="ru-RU" sz="2400" dirty="0" smtClean="0">
                <a:latin typeface="Comic Sans MS" pitchFamily="66" charset="0"/>
              </a:rPr>
            </a:br>
            <a:endParaRPr lang="ru-RU" sz="2400" dirty="0" smtClean="0">
              <a:latin typeface="Comic Sans MS" pitchFamily="66" charset="0"/>
            </a:endParaRPr>
          </a:p>
        </p:txBody>
      </p:sp>
      <p:pic>
        <p:nvPicPr>
          <p:cNvPr id="3075" name="Picture 3" descr="C:\Documents and Settings\паргев\Рабочий стол\Моцарт\mozart_little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5715000" y="1785938"/>
            <a:ext cx="3143250" cy="3817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0" y="1268413"/>
            <a:ext cx="5715000" cy="535781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Comic Sans MS" pitchFamily="66" charset="0"/>
              </a:rPr>
              <a:t>Коли </a:t>
            </a:r>
            <a:r>
              <a:rPr lang="ru-RU" sz="2000" dirty="0">
                <a:latin typeface="Comic Sans MS" pitchFamily="66" charset="0"/>
              </a:rPr>
              <a:t>М</a:t>
            </a:r>
            <a:r>
              <a:rPr lang="ru-RU" sz="2000" dirty="0" smtClean="0">
                <a:latin typeface="Comic Sans MS" pitchFamily="66" charset="0"/>
              </a:rPr>
              <a:t>оцарту </a:t>
            </a:r>
            <a:r>
              <a:rPr lang="ru-RU" sz="2000" dirty="0" err="1" smtClean="0">
                <a:latin typeface="Comic Sans MS" pitchFamily="66" charset="0"/>
              </a:rPr>
              <a:t>виповнилося</a:t>
            </a:r>
            <a:r>
              <a:rPr lang="ru-RU" sz="2000" dirty="0" smtClean="0">
                <a:latin typeface="Comic Sans MS" pitchFamily="66" charset="0"/>
              </a:rPr>
              <a:t> 13 </a:t>
            </a:r>
            <a:r>
              <a:rPr lang="ru-RU" sz="2000" dirty="0" err="1" smtClean="0">
                <a:latin typeface="Comic Sans MS" pitchFamily="66" charset="0"/>
              </a:rPr>
              <a:t>років</a:t>
            </a:r>
            <a:r>
              <a:rPr lang="ru-RU" sz="2000" dirty="0" smtClean="0">
                <a:latin typeface="Comic Sans MS" pitchFamily="66" charset="0"/>
              </a:rPr>
              <a:t>, </a:t>
            </a:r>
            <a:r>
              <a:rPr lang="ru-RU" sz="2000" dirty="0" err="1" smtClean="0">
                <a:latin typeface="Comic Sans MS" pitchFamily="66" charset="0"/>
              </a:rPr>
              <a:t>його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батько</a:t>
            </a:r>
            <a:r>
              <a:rPr lang="ru-RU" sz="2000" dirty="0" smtClean="0">
                <a:latin typeface="Comic Sans MS" pitchFamily="66" charset="0"/>
              </a:rPr>
              <a:t>, </a:t>
            </a:r>
            <a:r>
              <a:rPr lang="ru-RU" sz="2000" dirty="0" err="1" smtClean="0">
                <a:latin typeface="Comic Sans MS" pitchFamily="66" charset="0"/>
              </a:rPr>
              <a:t>вирішив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дати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сину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найповнішу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музичну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освіту</a:t>
            </a:r>
            <a:r>
              <a:rPr lang="ru-RU" sz="2000" dirty="0" smtClean="0">
                <a:latin typeface="Comic Sans MS" pitchFamily="66" charset="0"/>
              </a:rPr>
              <a:t>, </a:t>
            </a:r>
            <a:r>
              <a:rPr lang="ru-RU" sz="2000" dirty="0" err="1" smtClean="0">
                <a:latin typeface="Comic Sans MS" pitchFamily="66" charset="0"/>
              </a:rPr>
              <a:t>відправив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його</a:t>
            </a:r>
            <a:r>
              <a:rPr lang="ru-RU" sz="2000" dirty="0" smtClean="0">
                <a:latin typeface="Comic Sans MS" pitchFamily="66" charset="0"/>
              </a:rPr>
              <a:t> в </a:t>
            </a:r>
            <a:r>
              <a:rPr lang="ru-RU" sz="2000" dirty="0" err="1" smtClean="0">
                <a:latin typeface="Comic Sans MS" pitchFamily="66" charset="0"/>
              </a:rPr>
              <a:t>Італію</a:t>
            </a:r>
            <a:r>
              <a:rPr lang="ru-RU" sz="2000" dirty="0" smtClean="0">
                <a:latin typeface="Comic Sans MS" pitchFamily="66" charset="0"/>
              </a:rPr>
              <a:t>, де маленький композитор </a:t>
            </a:r>
            <a:r>
              <a:rPr lang="ru-RU" sz="2000" dirty="0" err="1" smtClean="0">
                <a:latin typeface="Comic Sans MS" pitchFamily="66" charset="0"/>
              </a:rPr>
              <a:t>підкорив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усіх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своїм</a:t>
            </a:r>
            <a:r>
              <a:rPr lang="ru-RU" sz="2000" dirty="0" smtClean="0">
                <a:latin typeface="Comic Sans MS" pitchFamily="66" charset="0"/>
              </a:rPr>
              <a:t> талантом: Папа </a:t>
            </a:r>
            <a:r>
              <a:rPr lang="ru-RU" sz="2000" dirty="0" err="1" smtClean="0">
                <a:latin typeface="Comic Sans MS" pitchFamily="66" charset="0"/>
              </a:rPr>
              <a:t>Римський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посвячує</a:t>
            </a:r>
            <a:r>
              <a:rPr lang="ru-RU" sz="2000" dirty="0" smtClean="0">
                <a:latin typeface="Comic Sans MS" pitchFamily="66" charset="0"/>
              </a:rPr>
              <a:t> Моцарта у </a:t>
            </a:r>
            <a:r>
              <a:rPr lang="ru-RU" sz="2000" dirty="0" err="1" smtClean="0">
                <a:latin typeface="Comic Sans MS" pitchFamily="66" charset="0"/>
              </a:rPr>
              <a:t>лицарі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Золотої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шпори</a:t>
            </a:r>
            <a:r>
              <a:rPr lang="ru-RU" sz="2000" dirty="0" smtClean="0">
                <a:latin typeface="Comic Sans MS" pitchFamily="66" charset="0"/>
              </a:rPr>
              <a:t>. Коли </a:t>
            </a:r>
            <a:r>
              <a:rPr lang="ru-RU" sz="2000" dirty="0" err="1" smtClean="0">
                <a:latin typeface="Comic Sans MS" pitchFamily="66" charset="0"/>
              </a:rPr>
              <a:t>йому</a:t>
            </a:r>
            <a:r>
              <a:rPr lang="ru-RU" sz="2000" dirty="0" smtClean="0">
                <a:latin typeface="Comic Sans MS" pitchFamily="66" charset="0"/>
              </a:rPr>
              <a:t> минуло 17 </a:t>
            </a:r>
            <a:r>
              <a:rPr lang="ru-RU" sz="2000" dirty="0" err="1" smtClean="0">
                <a:latin typeface="Comic Sans MS" pitchFamily="66" charset="0"/>
              </a:rPr>
              <a:t>років</a:t>
            </a:r>
            <a:r>
              <a:rPr lang="ru-RU" sz="2000" dirty="0" smtClean="0">
                <a:latin typeface="Comic Sans MS" pitchFamily="66" charset="0"/>
              </a:rPr>
              <a:t>, </a:t>
            </a:r>
            <a:r>
              <a:rPr lang="ru-RU" sz="2000" dirty="0" err="1" smtClean="0">
                <a:latin typeface="Comic Sans MS" pitchFamily="66" charset="0"/>
              </a:rPr>
              <a:t>серед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його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творів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нараховувалися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вже</a:t>
            </a:r>
            <a:r>
              <a:rPr lang="ru-RU" sz="2000" dirty="0" smtClean="0">
                <a:latin typeface="Comic Sans MS" pitchFamily="66" charset="0"/>
              </a:rPr>
              <a:t> 4 опери, </a:t>
            </a:r>
            <a:r>
              <a:rPr lang="ru-RU" sz="2000" dirty="0" err="1" smtClean="0">
                <a:latin typeface="Comic Sans MS" pitchFamily="66" charset="0"/>
              </a:rPr>
              <a:t>кілька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духовних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віршів</a:t>
            </a:r>
            <a:r>
              <a:rPr lang="ru-RU" sz="2000" dirty="0" smtClean="0">
                <a:latin typeface="Comic Sans MS" pitchFamily="66" charset="0"/>
              </a:rPr>
              <a:t>, 13 </a:t>
            </a:r>
            <a:r>
              <a:rPr lang="ru-RU" sz="2000" dirty="0" err="1" smtClean="0">
                <a:latin typeface="Comic Sans MS" pitchFamily="66" charset="0"/>
              </a:rPr>
              <a:t>симфоній</a:t>
            </a:r>
            <a:r>
              <a:rPr lang="ru-RU" sz="2000" dirty="0" smtClean="0">
                <a:latin typeface="Comic Sans MS" pitchFamily="66" charset="0"/>
              </a:rPr>
              <a:t>, 24 </a:t>
            </a:r>
            <a:r>
              <a:rPr lang="ru-RU" sz="2000" dirty="0" err="1" smtClean="0">
                <a:latin typeface="Comic Sans MS" pitchFamily="66" charset="0"/>
              </a:rPr>
              <a:t>сонати</a:t>
            </a:r>
            <a:r>
              <a:rPr lang="ru-RU" sz="2000" dirty="0" smtClean="0">
                <a:latin typeface="Comic Sans MS" pitchFamily="66" charset="0"/>
              </a:rPr>
              <a:t> та </a:t>
            </a:r>
            <a:r>
              <a:rPr lang="ru-RU" sz="2000" dirty="0" err="1" smtClean="0">
                <a:latin typeface="Comic Sans MS" pitchFamily="66" charset="0"/>
              </a:rPr>
              <a:t>інші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композиції</a:t>
            </a:r>
            <a:r>
              <a:rPr lang="ru-RU" sz="2000" dirty="0" smtClean="0">
                <a:latin typeface="Comic Sans MS" pitchFamily="66" charset="0"/>
              </a:rPr>
              <a:t>.</a:t>
            </a:r>
            <a:r>
              <a:rPr lang="ru-RU" sz="2000" dirty="0" smtClean="0">
                <a:latin typeface="Comic Sans MS" pitchFamily="66" charset="0"/>
              </a:rPr>
              <a:t>  </a:t>
            </a:r>
          </a:p>
        </p:txBody>
      </p:sp>
      <p:pic>
        <p:nvPicPr>
          <p:cNvPr id="1026" name="Picture 2" descr="C:\Documents and Settings\паргев\Рабочий стол\Моцарт\43827740_1242387102_mocart_chitaya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214282" y="1571612"/>
            <a:ext cx="3286148" cy="4246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28750"/>
            <a:ext cx="3891285" cy="492918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Comic Sans MS" pitchFamily="66" charset="0"/>
              </a:rPr>
              <a:t>У </a:t>
            </a:r>
            <a:r>
              <a:rPr lang="ru-RU" sz="2400" dirty="0" smtClean="0">
                <a:latin typeface="Comic Sans MS" pitchFamily="66" charset="0"/>
              </a:rPr>
              <a:t>1775-1780</a:t>
            </a:r>
            <a:r>
              <a:rPr lang="ru-RU" sz="2400" dirty="0" smtClean="0">
                <a:latin typeface="Comic Sans MS" pitchFamily="66" charset="0"/>
              </a:rPr>
              <a:t> </a:t>
            </a:r>
            <a:r>
              <a:rPr lang="ru-RU" sz="2400" dirty="0" smtClean="0">
                <a:latin typeface="Comic Sans MS" pitchFamily="66" charset="0"/>
              </a:rPr>
              <a:t>роки, </a:t>
            </a:r>
            <a:r>
              <a:rPr lang="ru-RU" sz="2400" dirty="0" err="1" smtClean="0">
                <a:latin typeface="Comic Sans MS" pitchFamily="66" charset="0"/>
              </a:rPr>
              <a:t>незважаючи</a:t>
            </a:r>
            <a:r>
              <a:rPr lang="ru-RU" sz="2400" dirty="0" smtClean="0">
                <a:latin typeface="Comic Sans MS" pitchFamily="66" charset="0"/>
              </a:rPr>
              <a:t> на </a:t>
            </a:r>
            <a:r>
              <a:rPr lang="ru-RU" sz="2400" dirty="0" err="1" smtClean="0">
                <a:latin typeface="Comic Sans MS" pitchFamily="66" charset="0"/>
              </a:rPr>
              <a:t>безуспішні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поїздки</a:t>
            </a:r>
            <a:r>
              <a:rPr lang="ru-RU" sz="2400" dirty="0" smtClean="0">
                <a:latin typeface="Comic Sans MS" pitchFamily="66" charset="0"/>
              </a:rPr>
              <a:t> в </a:t>
            </a:r>
            <a:r>
              <a:rPr lang="ru-RU" sz="2400" dirty="0" err="1" smtClean="0">
                <a:latin typeface="Comic Sans MS" pitchFamily="66" charset="0"/>
              </a:rPr>
              <a:t>пошуках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високооплачуваної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роботи</a:t>
            </a:r>
            <a:r>
              <a:rPr lang="ru-RU" sz="2400" dirty="0" smtClean="0">
                <a:latin typeface="Comic Sans MS" pitchFamily="66" charset="0"/>
              </a:rPr>
              <a:t> до Мюнхена, Мангейма і Парижа (</a:t>
            </a:r>
            <a:r>
              <a:rPr lang="ru-RU" sz="2400" dirty="0" err="1" smtClean="0">
                <a:latin typeface="Comic Sans MS" pitchFamily="66" charset="0"/>
              </a:rPr>
              <a:t>втрата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матері</a:t>
            </a:r>
            <a:r>
              <a:rPr lang="ru-RU" sz="2400" dirty="0" smtClean="0">
                <a:latin typeface="Comic Sans MS" pitchFamily="66" charset="0"/>
              </a:rPr>
              <a:t>) Моцарт написав 6 </a:t>
            </a:r>
            <a:r>
              <a:rPr lang="ru-RU" sz="2400" dirty="0" err="1" smtClean="0">
                <a:latin typeface="Comic Sans MS" pitchFamily="66" charset="0"/>
              </a:rPr>
              <a:t>клавірних</a:t>
            </a:r>
            <a:r>
              <a:rPr lang="ru-RU" sz="2400" dirty="0" smtClean="0">
                <a:latin typeface="Comic Sans MS" pitchFamily="66" charset="0"/>
              </a:rPr>
              <a:t> сонат, концерт для </a:t>
            </a:r>
            <a:r>
              <a:rPr lang="ru-RU" sz="2400" dirty="0" err="1" smtClean="0">
                <a:latin typeface="Comic Sans MS" pitchFamily="66" charset="0"/>
              </a:rPr>
              <a:t>флейти</a:t>
            </a:r>
            <a:r>
              <a:rPr lang="ru-RU" sz="2400" dirty="0" smtClean="0">
                <a:latin typeface="Comic Sans MS" pitchFamily="66" charset="0"/>
              </a:rPr>
              <a:t> та </a:t>
            </a:r>
            <a:r>
              <a:rPr lang="ru-RU" sz="2400" dirty="0" err="1" smtClean="0">
                <a:latin typeface="Comic Sans MS" pitchFamily="66" charset="0"/>
              </a:rPr>
              <a:t>арфи</a:t>
            </a:r>
            <a:r>
              <a:rPr lang="ru-RU" sz="2400" dirty="0" smtClean="0">
                <a:latin typeface="Comic Sans MS" pitchFamily="66" charset="0"/>
              </a:rPr>
              <a:t>, </a:t>
            </a:r>
            <a:r>
              <a:rPr lang="ru-RU" sz="2400" dirty="0" err="1" smtClean="0">
                <a:latin typeface="Comic Sans MS" pitchFamily="66" charset="0"/>
              </a:rPr>
              <a:t>велику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симфонію</a:t>
            </a:r>
            <a:r>
              <a:rPr lang="ru-RU" sz="2400" dirty="0" smtClean="0">
                <a:latin typeface="Comic Sans MS" pitchFamily="66" charset="0"/>
              </a:rPr>
              <a:t> №</a:t>
            </a:r>
            <a:r>
              <a:rPr lang="ru-RU" sz="2400" dirty="0">
                <a:latin typeface="Comic Sans MS" pitchFamily="66" charset="0"/>
              </a:rPr>
              <a:t>31 </a:t>
            </a:r>
            <a:r>
              <a:rPr lang="ru-RU" sz="2400" dirty="0" smtClean="0">
                <a:latin typeface="Comic Sans MS" pitchFamily="66" charset="0"/>
              </a:rPr>
              <a:t>D-</a:t>
            </a:r>
            <a:r>
              <a:rPr lang="ru-RU" sz="2400" dirty="0" err="1" smtClean="0">
                <a:latin typeface="Comic Sans MS" pitchFamily="66" charset="0"/>
              </a:rPr>
              <a:t>dur</a:t>
            </a:r>
            <a:r>
              <a:rPr lang="ru-RU" sz="2400" dirty="0" smtClean="0">
                <a:latin typeface="Comic Sans MS" pitchFamily="66" charset="0"/>
              </a:rPr>
              <a:t>, </a:t>
            </a:r>
            <a:r>
              <a:rPr lang="ru-RU" sz="2400" dirty="0" err="1">
                <a:latin typeface="Comic Sans MS" pitchFamily="66" charset="0"/>
              </a:rPr>
              <a:t>названу</a:t>
            </a:r>
            <a:r>
              <a:rPr lang="ru-RU" sz="2400" dirty="0">
                <a:latin typeface="Comic Sans MS" pitchFamily="66" charset="0"/>
              </a:rPr>
              <a:t> </a:t>
            </a:r>
            <a:r>
              <a:rPr lang="ru-RU" sz="2400" dirty="0" err="1">
                <a:latin typeface="Comic Sans MS" pitchFamily="66" charset="0"/>
              </a:rPr>
              <a:t>Паризькою</a:t>
            </a:r>
            <a:r>
              <a:rPr lang="ru-RU" sz="2400" dirty="0">
                <a:latin typeface="Comic Sans MS" pitchFamily="66" charset="0"/>
              </a:rPr>
              <a:t>, </a:t>
            </a:r>
            <a:r>
              <a:rPr lang="ru-RU" sz="2400" dirty="0" smtClean="0">
                <a:latin typeface="Comic Sans MS" pitchFamily="66" charset="0"/>
              </a:rPr>
              <a:t>   </a:t>
            </a:r>
            <a:r>
              <a:rPr lang="ru-RU" sz="2400" dirty="0" err="1" smtClean="0">
                <a:latin typeface="Comic Sans MS" pitchFamily="66" charset="0"/>
              </a:rPr>
              <a:t>кілька</a:t>
            </a:r>
            <a:r>
              <a:rPr lang="ru-RU" sz="2400" dirty="0">
                <a:latin typeface="Comic Sans MS" pitchFamily="66" charset="0"/>
              </a:rPr>
              <a:t> </a:t>
            </a:r>
            <a:r>
              <a:rPr lang="ru-RU" sz="2400" dirty="0" err="1">
                <a:latin typeface="Comic Sans MS" pitchFamily="66" charset="0"/>
              </a:rPr>
              <a:t>духовних</a:t>
            </a:r>
            <a:r>
              <a:rPr lang="ru-RU" sz="2400" dirty="0">
                <a:latin typeface="Comic Sans MS" pitchFamily="66" charset="0"/>
              </a:rPr>
              <a:t> </a:t>
            </a:r>
            <a:r>
              <a:rPr lang="ru-RU" sz="2400" dirty="0" smtClean="0">
                <a:latin typeface="Comic Sans MS" pitchFamily="66" charset="0"/>
              </a:rPr>
              <a:t>хорів,12</a:t>
            </a:r>
            <a:r>
              <a:rPr lang="ru-RU" sz="2400" dirty="0">
                <a:latin typeface="Comic Sans MS" pitchFamily="66" charset="0"/>
              </a:rPr>
              <a:t> </a:t>
            </a:r>
            <a:r>
              <a:rPr lang="ru-RU" sz="2400" dirty="0" err="1">
                <a:latin typeface="Comic Sans MS" pitchFamily="66" charset="0"/>
              </a:rPr>
              <a:t>балетних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номерів</a:t>
            </a:r>
            <a:r>
              <a:rPr lang="ru-RU" sz="2400" dirty="0">
                <a:latin typeface="Comic Sans MS" pitchFamily="66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Comic Sans MS" pitchFamily="66" charset="0"/>
              </a:rPr>
              <a:t>                                                                                      </a:t>
            </a:r>
            <a:endParaRPr lang="ru-RU" sz="2400" dirty="0" smtClean="0">
              <a:latin typeface="Comic Sans MS" pitchFamily="66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2400" dirty="0" smtClean="0">
                <a:latin typeface="Comic Sans MS" pitchFamily="66" charset="0"/>
              </a:rPr>
              <a:t> </a:t>
            </a:r>
          </a:p>
        </p:txBody>
      </p:sp>
      <p:pic>
        <p:nvPicPr>
          <p:cNvPr id="2050" name="Picture 2" descr="C:\Documents and Settings\паргев\Рабочий стол\Моцарт\39610986_mozart13.jpg"/>
          <p:cNvPicPr>
            <a:picLocks noChangeAspect="1" noChangeArrowheads="1"/>
          </p:cNvPicPr>
          <p:nvPr/>
        </p:nvPicPr>
        <p:blipFill>
          <a:blip r:embed="rId2" cstate="print">
            <a:lum bright="10000" contrast="30000"/>
          </a:blip>
          <a:srcRect/>
          <a:stretch>
            <a:fillRect/>
          </a:stretch>
        </p:blipFill>
        <p:spPr bwMode="auto">
          <a:xfrm>
            <a:off x="4429124" y="1785926"/>
            <a:ext cx="4421038" cy="3500462"/>
          </a:xfrm>
          <a:prstGeom prst="roundRect">
            <a:avLst>
              <a:gd name="adj" fmla="val 1152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50" y="765175"/>
            <a:ext cx="6000750" cy="535781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Comic Sans MS" pitchFamily="66" charset="0"/>
              </a:rPr>
              <a:t>У 1779 </a:t>
            </a:r>
            <a:r>
              <a:rPr lang="ru-RU" sz="2400" dirty="0" err="1" smtClean="0">
                <a:latin typeface="Comic Sans MS" pitchFamily="66" charset="0"/>
              </a:rPr>
              <a:t>році</a:t>
            </a:r>
            <a:r>
              <a:rPr lang="ru-RU" sz="2400" dirty="0" smtClean="0">
                <a:latin typeface="Comic Sans MS" pitchFamily="66" charset="0"/>
              </a:rPr>
              <a:t> Моцарт </a:t>
            </a:r>
            <a:r>
              <a:rPr lang="ru-RU" sz="2400" dirty="0" err="1" smtClean="0">
                <a:latin typeface="Comic Sans MS" pitchFamily="66" charset="0"/>
              </a:rPr>
              <a:t>отримав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місце</a:t>
            </a:r>
            <a:r>
              <a:rPr lang="ru-RU" sz="2400" dirty="0" smtClean="0">
                <a:latin typeface="Comic Sans MS" pitchFamily="66" charset="0"/>
              </a:rPr>
              <a:t> придворного </a:t>
            </a:r>
            <a:r>
              <a:rPr lang="ru-RU" sz="2400" dirty="0" err="1" smtClean="0">
                <a:latin typeface="Comic Sans MS" pitchFamily="66" charset="0"/>
              </a:rPr>
              <a:t>органіста</a:t>
            </a:r>
            <a:r>
              <a:rPr lang="ru-RU" sz="2400" dirty="0" smtClean="0">
                <a:latin typeface="Comic Sans MS" pitchFamily="66" charset="0"/>
              </a:rPr>
              <a:t> в </a:t>
            </a:r>
            <a:r>
              <a:rPr lang="ru-RU" sz="2400" dirty="0" err="1" smtClean="0">
                <a:latin typeface="Comic Sans MS" pitchFamily="66" charset="0"/>
              </a:rPr>
              <a:t>Зальцбурзі</a:t>
            </a:r>
            <a:r>
              <a:rPr lang="ru-RU" sz="2400" dirty="0" smtClean="0">
                <a:latin typeface="Comic Sans MS" pitchFamily="66" charset="0"/>
              </a:rPr>
              <a:t>. </a:t>
            </a:r>
            <a:endParaRPr lang="ru-RU" sz="24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Comic Sans MS" pitchFamily="66" charset="0"/>
              </a:rPr>
              <a:t>26 </a:t>
            </a:r>
            <a:r>
              <a:rPr lang="ru-RU" sz="2400" dirty="0" err="1" smtClean="0">
                <a:latin typeface="Comic Sans MS" pitchFamily="66" charset="0"/>
              </a:rPr>
              <a:t>січня</a:t>
            </a:r>
            <a:r>
              <a:rPr lang="ru-RU" sz="2400" dirty="0" smtClean="0">
                <a:latin typeface="Comic Sans MS" pitchFamily="66" charset="0"/>
              </a:rPr>
              <a:t> 1781 в </a:t>
            </a:r>
            <a:r>
              <a:rPr lang="ru-RU" sz="2400" dirty="0" err="1" smtClean="0">
                <a:latin typeface="Comic Sans MS" pitchFamily="66" charset="0"/>
              </a:rPr>
              <a:t>Мюнхені</a:t>
            </a:r>
            <a:r>
              <a:rPr lang="ru-RU" sz="2400" dirty="0" smtClean="0">
                <a:latin typeface="Comic Sans MS" pitchFamily="66" charset="0"/>
              </a:rPr>
              <a:t> з </a:t>
            </a:r>
            <a:r>
              <a:rPr lang="ru-RU" sz="2400" dirty="0" err="1" smtClean="0">
                <a:latin typeface="Comic Sans MS" pitchFamily="66" charset="0"/>
              </a:rPr>
              <a:t>величезним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успіхом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була</a:t>
            </a:r>
            <a:r>
              <a:rPr lang="ru-RU" sz="2400" dirty="0" smtClean="0">
                <a:latin typeface="Comic Sans MS" pitchFamily="66" charset="0"/>
              </a:rPr>
              <a:t> поставлена </a:t>
            </a:r>
            <a:r>
              <a:rPr lang="ru-RU" sz="2400" dirty="0" smtClean="0">
                <a:latin typeface="Comic Sans MS" pitchFamily="66" charset="0"/>
              </a:rPr>
              <a:t>​​</a:t>
            </a:r>
            <a:r>
              <a:rPr lang="ru-RU" sz="2400" dirty="0" err="1" smtClean="0">
                <a:latin typeface="Comic Sans MS" pitchFamily="66" charset="0"/>
              </a:rPr>
              <a:t>його</a:t>
            </a:r>
            <a:r>
              <a:rPr lang="ru-RU" sz="2400" dirty="0" smtClean="0">
                <a:latin typeface="Comic Sans MS" pitchFamily="66" charset="0"/>
              </a:rPr>
              <a:t> опера </a:t>
            </a:r>
            <a:r>
              <a:rPr lang="ru-RU" sz="2400" dirty="0" smtClean="0">
                <a:latin typeface="Comic Sans MS" pitchFamily="66" charset="0"/>
              </a:rPr>
              <a:t>«</a:t>
            </a:r>
            <a:r>
              <a:rPr lang="ru-RU" sz="2400" dirty="0" err="1" smtClean="0">
                <a:latin typeface="Comic Sans MS" pitchFamily="66" charset="0"/>
              </a:rPr>
              <a:t>Ідоменей</a:t>
            </a:r>
            <a:r>
              <a:rPr lang="ru-RU" sz="2400" dirty="0" smtClean="0">
                <a:latin typeface="Comic Sans MS" pitchFamily="66" charset="0"/>
              </a:rPr>
              <a:t>». </a:t>
            </a:r>
            <a:r>
              <a:rPr lang="ru-RU" sz="2400" dirty="0" err="1" smtClean="0">
                <a:latin typeface="Comic Sans MS" pitchFamily="66" charset="0"/>
              </a:rPr>
              <a:t>Під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smtClean="0">
                <a:latin typeface="Comic Sans MS" pitchFamily="66" charset="0"/>
              </a:rPr>
              <a:t>час </a:t>
            </a:r>
            <a:r>
              <a:rPr lang="ru-RU" sz="2400" dirty="0" err="1" smtClean="0">
                <a:latin typeface="Comic Sans MS" pitchFamily="66" charset="0"/>
              </a:rPr>
              <a:t>перебування</a:t>
            </a:r>
            <a:r>
              <a:rPr lang="ru-RU" sz="2400" dirty="0" smtClean="0">
                <a:latin typeface="Comic Sans MS" pitchFamily="66" charset="0"/>
              </a:rPr>
              <a:t> в </a:t>
            </a:r>
            <a:r>
              <a:rPr lang="ru-RU" sz="2400" dirty="0" err="1" smtClean="0">
                <a:latin typeface="Comic Sans MS" pitchFamily="66" charset="0"/>
              </a:rPr>
              <a:t>Мюнхені</a:t>
            </a:r>
            <a:r>
              <a:rPr lang="ru-RU" sz="2400" dirty="0" smtClean="0">
                <a:latin typeface="Comic Sans MS" pitchFamily="66" charset="0"/>
              </a:rPr>
              <a:t> Моцарт написав для </a:t>
            </a:r>
            <a:r>
              <a:rPr lang="ru-RU" sz="2400" dirty="0" err="1" smtClean="0">
                <a:latin typeface="Comic Sans MS" pitchFamily="66" charset="0"/>
              </a:rPr>
              <a:t>мюнхенської</a:t>
            </a:r>
            <a:r>
              <a:rPr lang="ru-RU" sz="2400" dirty="0" smtClean="0">
                <a:latin typeface="Comic Sans MS" pitchFamily="66" charset="0"/>
              </a:rPr>
              <a:t> капели </a:t>
            </a:r>
            <a:r>
              <a:rPr lang="ru-RU" sz="2400" dirty="0" smtClean="0">
                <a:latin typeface="Comic Sans MS" pitchFamily="66" charset="0"/>
              </a:rPr>
              <a:t>один </a:t>
            </a:r>
            <a:r>
              <a:rPr lang="ru-RU" sz="2400" dirty="0" smtClean="0">
                <a:latin typeface="Comic Sans MS" pitchFamily="66" charset="0"/>
              </a:rPr>
              <a:t>з </a:t>
            </a:r>
            <a:r>
              <a:rPr lang="ru-RU" sz="2400" dirty="0" err="1" smtClean="0">
                <a:latin typeface="Comic Sans MS" pitchFamily="66" charset="0"/>
              </a:rPr>
              <a:t>кращих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зразків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церковної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музики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кінця</a:t>
            </a:r>
            <a:r>
              <a:rPr lang="ru-RU" sz="2400" dirty="0" smtClean="0">
                <a:latin typeface="Comic Sans MS" pitchFamily="66" charset="0"/>
              </a:rPr>
              <a:t> XVIII </a:t>
            </a:r>
            <a:r>
              <a:rPr lang="ru-RU" sz="2400" dirty="0" err="1" smtClean="0">
                <a:latin typeface="Comic Sans MS" pitchFamily="66" charset="0"/>
              </a:rPr>
              <a:t>століття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smtClean="0">
                <a:latin typeface="Comic Sans MS" pitchFamily="66" charset="0"/>
              </a:rPr>
              <a:t>- </a:t>
            </a:r>
            <a:r>
              <a:rPr lang="ru-RU" sz="2400" dirty="0">
                <a:latin typeface="Comic Sans MS" pitchFamily="66" charset="0"/>
              </a:rPr>
              <a:t>«</a:t>
            </a:r>
            <a:r>
              <a:rPr lang="ru-RU" sz="2400" dirty="0" err="1">
                <a:latin typeface="Comic Sans MS" pitchFamily="66" charset="0"/>
              </a:rPr>
              <a:t>Misericordias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Domini</a:t>
            </a:r>
            <a:r>
              <a:rPr lang="ru-RU" sz="2400" dirty="0">
                <a:latin typeface="Comic Sans MS" pitchFamily="66" charset="0"/>
              </a:rPr>
              <a:t>» </a:t>
            </a:r>
            <a:r>
              <a:rPr lang="ru-RU" sz="2400" dirty="0" smtClean="0">
                <a:latin typeface="Comic Sans MS" pitchFamily="66" charset="0"/>
              </a:rPr>
              <a:t/>
            </a:r>
            <a:br>
              <a:rPr lang="ru-RU" sz="2400" dirty="0" smtClean="0">
                <a:latin typeface="Comic Sans MS" pitchFamily="66" charset="0"/>
              </a:rPr>
            </a:br>
            <a:endParaRPr lang="ru-RU" sz="2400" dirty="0" smtClean="0">
              <a:latin typeface="Comic Sans MS" pitchFamily="66" charset="0"/>
            </a:endParaRPr>
          </a:p>
        </p:txBody>
      </p:sp>
      <p:pic>
        <p:nvPicPr>
          <p:cNvPr id="1026" name="Picture 2" descr="C:\Documents and Settings\паргев\Рабочий стол\Моцарт\mozart_02.jpg"/>
          <p:cNvPicPr>
            <a:picLocks noChangeAspect="1" noChangeArrowheads="1"/>
          </p:cNvPicPr>
          <p:nvPr/>
        </p:nvPicPr>
        <p:blipFill>
          <a:blip r:embed="rId2" cstate="print">
            <a:lum bright="30000" contrast="30000"/>
          </a:blip>
          <a:srcRect/>
          <a:stretch>
            <a:fillRect/>
          </a:stretch>
        </p:blipFill>
        <p:spPr bwMode="auto">
          <a:xfrm>
            <a:off x="0" y="1474290"/>
            <a:ext cx="3428992" cy="498687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441</Words>
  <Application>Microsoft Office PowerPoint</Application>
  <PresentationFormat>Экран (4:3)</PresentationFormat>
  <Paragraphs>38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Вольфганг Амадей Моцарт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Вольфганг Амадей Моцарт</dc:title>
  <cp:lastModifiedBy>Admin</cp:lastModifiedBy>
  <cp:revision>25</cp:revision>
  <dcterms:modified xsi:type="dcterms:W3CDTF">2016-12-10T13:35:32Z</dcterms:modified>
</cp:coreProperties>
</file>