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6" r:id="rId3"/>
    <p:sldId id="259" r:id="rId4"/>
    <p:sldId id="279" r:id="rId5"/>
    <p:sldId id="272" r:id="rId6"/>
    <p:sldId id="274" r:id="rId7"/>
    <p:sldId id="264" r:id="rId8"/>
    <p:sldId id="257" r:id="rId9"/>
    <p:sldId id="275" r:id="rId10"/>
    <p:sldId id="277" r:id="rId11"/>
    <p:sldId id="260" r:id="rId12"/>
    <p:sldId id="261" r:id="rId13"/>
    <p:sldId id="27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0FF"/>
    <a:srgbClr val="FF8FFF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5367" autoAdjust="0"/>
    <p:restoredTop sz="94698" autoAdjust="0"/>
  </p:normalViewPr>
  <p:slideViewPr>
    <p:cSldViewPr>
      <p:cViewPr varScale="1">
        <p:scale>
          <a:sx n="58" d="100"/>
          <a:sy n="58" d="100"/>
        </p:scale>
        <p:origin x="78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D65CF-3B9E-42E3-8A78-5213948320B3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1C31E4AC-2863-4BC0-B93C-AA20D87335EA}">
      <dgm:prSet custT="1"/>
      <dgm:spPr/>
      <dgm:t>
        <a:bodyPr/>
        <a:lstStyle/>
        <a:p>
          <a:pPr rtl="0"/>
          <a:r>
            <a:rPr lang="uk-UA" sz="2400" dirty="0" smtClean="0">
              <a:solidFill>
                <a:schemeClr val="tx2">
                  <a:lumMod val="50000"/>
                </a:schemeClr>
              </a:solidFill>
            </a:rPr>
            <a:t>«Відгадай героя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»</a:t>
          </a:r>
          <a:endParaRPr lang="uk-UA" sz="2400" dirty="0">
            <a:solidFill>
              <a:schemeClr val="tx2">
                <a:lumMod val="50000"/>
              </a:schemeClr>
            </a:solidFill>
          </a:endParaRPr>
        </a:p>
      </dgm:t>
    </dgm:pt>
    <dgm:pt modelId="{E7ED64AA-1B79-4ABE-88FC-1B8DB076ABF1}" type="parTrans" cxnId="{E0D05004-9FDE-4D14-983B-A2EB97F85CEB}">
      <dgm:prSet/>
      <dgm:spPr/>
      <dgm:t>
        <a:bodyPr/>
        <a:lstStyle/>
        <a:p>
          <a:endParaRPr lang="ru-RU"/>
        </a:p>
      </dgm:t>
    </dgm:pt>
    <dgm:pt modelId="{164DDF79-4C04-4ABB-A1D2-92B289C2224C}" type="sibTrans" cxnId="{E0D05004-9FDE-4D14-983B-A2EB97F85CEB}">
      <dgm:prSet/>
      <dgm:spPr/>
      <dgm:t>
        <a:bodyPr/>
        <a:lstStyle/>
        <a:p>
          <a:endParaRPr lang="ru-RU"/>
        </a:p>
      </dgm:t>
    </dgm:pt>
    <dgm:pt modelId="{DCC93CCB-C687-41A9-849C-E74C3CD7DCE6}">
      <dgm:prSet custT="1"/>
      <dgm:spPr/>
      <dgm:t>
        <a:bodyPr/>
        <a:lstStyle/>
        <a:p>
          <a:pPr rtl="0"/>
          <a:r>
            <a:rPr lang="uk-UA" sz="2000" dirty="0" smtClean="0">
              <a:solidFill>
                <a:schemeClr val="tx2">
                  <a:lumMod val="50000"/>
                </a:schemeClr>
              </a:solidFill>
            </a:rPr>
            <a:t>«Мікрофон»</a:t>
          </a:r>
          <a:endParaRPr lang="ru-RU" sz="2000" dirty="0" smtClean="0">
            <a:solidFill>
              <a:schemeClr val="tx2">
                <a:lumMod val="50000"/>
              </a:schemeClr>
            </a:solidFill>
          </a:endParaRPr>
        </a:p>
      </dgm:t>
    </dgm:pt>
    <dgm:pt modelId="{4FE86C8B-5F59-49FC-8C1C-E42E8E4B6E73}" type="parTrans" cxnId="{6A6C6061-5E33-4559-A489-BD78AAA24C6C}">
      <dgm:prSet/>
      <dgm:spPr/>
      <dgm:t>
        <a:bodyPr/>
        <a:lstStyle/>
        <a:p>
          <a:endParaRPr lang="ru-RU"/>
        </a:p>
      </dgm:t>
    </dgm:pt>
    <dgm:pt modelId="{2D00326A-9325-4ED2-BD90-95D1075C526F}" type="sibTrans" cxnId="{6A6C6061-5E33-4559-A489-BD78AAA24C6C}">
      <dgm:prSet/>
      <dgm:spPr/>
      <dgm:t>
        <a:bodyPr/>
        <a:lstStyle/>
        <a:p>
          <a:endParaRPr lang="ru-RU"/>
        </a:p>
      </dgm:t>
    </dgm:pt>
    <dgm:pt modelId="{D1B18EDB-3398-46BA-A55E-3C6C514F9A51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ru-RU" sz="2400" dirty="0" err="1" smtClean="0">
              <a:solidFill>
                <a:schemeClr val="tx2">
                  <a:lumMod val="50000"/>
                </a:schemeClr>
              </a:solidFill>
            </a:rPr>
            <a:t>Вірю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 –не </a:t>
          </a:r>
          <a:r>
            <a:rPr lang="ru-RU" sz="2400" dirty="0" err="1" smtClean="0">
              <a:solidFill>
                <a:schemeClr val="tx2">
                  <a:lumMod val="50000"/>
                </a:schemeClr>
              </a:solidFill>
            </a:rPr>
            <a:t>вірю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gm:t>
    </dgm:pt>
    <dgm:pt modelId="{B95F67DF-D83E-41F9-AC1E-74A226AE3695}" type="parTrans" cxnId="{B356F753-13E6-4E0E-9534-8CA5F3E66E9E}">
      <dgm:prSet/>
      <dgm:spPr/>
      <dgm:t>
        <a:bodyPr/>
        <a:lstStyle/>
        <a:p>
          <a:endParaRPr lang="ru-RU"/>
        </a:p>
      </dgm:t>
    </dgm:pt>
    <dgm:pt modelId="{5030392E-F30D-43B8-9393-95D9F1EE32A8}" type="sibTrans" cxnId="{B356F753-13E6-4E0E-9534-8CA5F3E66E9E}">
      <dgm:prSet/>
      <dgm:spPr/>
      <dgm:t>
        <a:bodyPr/>
        <a:lstStyle/>
        <a:p>
          <a:endParaRPr lang="ru-RU"/>
        </a:p>
      </dgm:t>
    </dgm:pt>
    <dgm:pt modelId="{8D12DECE-005C-4B8F-B655-3C2499E696D0}">
      <dgm:prSet custT="1"/>
      <dgm:spPr/>
      <dgm:t>
        <a:bodyPr/>
        <a:lstStyle/>
        <a:p>
          <a:pPr rtl="0"/>
          <a:r>
            <a:rPr lang="uk-UA" sz="2400" i="0" dirty="0" err="1" smtClean="0">
              <a:solidFill>
                <a:schemeClr val="tx2">
                  <a:lumMod val="50000"/>
                </a:schemeClr>
              </a:solidFill>
            </a:rPr>
            <a:t>“Доміно”</a:t>
          </a:r>
          <a:endParaRPr lang="ru-RU" sz="2400" i="0" dirty="0" smtClean="0">
            <a:solidFill>
              <a:schemeClr val="tx2">
                <a:lumMod val="50000"/>
              </a:schemeClr>
            </a:solidFill>
          </a:endParaRPr>
        </a:p>
      </dgm:t>
    </dgm:pt>
    <dgm:pt modelId="{442A4DEE-4A7E-4209-8192-9387C058600F}" type="parTrans" cxnId="{C6C5B46C-64EE-433D-84F0-5A310870AF0D}">
      <dgm:prSet/>
      <dgm:spPr/>
      <dgm:t>
        <a:bodyPr/>
        <a:lstStyle/>
        <a:p>
          <a:endParaRPr lang="ru-RU"/>
        </a:p>
      </dgm:t>
    </dgm:pt>
    <dgm:pt modelId="{0BF20870-0F7E-40DB-A9DE-F82D59BA6CD4}" type="sibTrans" cxnId="{C6C5B46C-64EE-433D-84F0-5A310870AF0D}">
      <dgm:prSet/>
      <dgm:spPr/>
      <dgm:t>
        <a:bodyPr/>
        <a:lstStyle/>
        <a:p>
          <a:endParaRPr lang="ru-RU"/>
        </a:p>
      </dgm:t>
    </dgm:pt>
    <dgm:pt modelId="{070494FF-BD9F-4198-BF36-BAE23F7FCC9D}">
      <dgm:prSet custT="1"/>
      <dgm:spPr/>
      <dgm:t>
        <a:bodyPr/>
        <a:lstStyle/>
        <a:p>
          <a:pPr rtl="0"/>
          <a:r>
            <a:rPr lang="uk-UA" sz="2400" dirty="0" smtClean="0">
              <a:solidFill>
                <a:schemeClr val="tx2">
                  <a:lumMod val="50000"/>
                </a:schemeClr>
              </a:solidFill>
            </a:rPr>
            <a:t>«Слово – речення-запитання </a:t>
          </a:r>
          <a:r>
            <a:rPr lang="uk-UA" sz="2400" dirty="0" err="1" smtClean="0">
              <a:solidFill>
                <a:schemeClr val="tx2">
                  <a:lumMod val="50000"/>
                </a:schemeClr>
              </a:solidFill>
            </a:rPr>
            <a:t>-відповідь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gm:t>
    </dgm:pt>
    <dgm:pt modelId="{438A9D2D-EA6E-4E29-9CB2-E35F6319F26F}" type="parTrans" cxnId="{952792B9-1082-41D2-841E-0D212705E1BE}">
      <dgm:prSet/>
      <dgm:spPr/>
      <dgm:t>
        <a:bodyPr/>
        <a:lstStyle/>
        <a:p>
          <a:endParaRPr lang="ru-RU"/>
        </a:p>
      </dgm:t>
    </dgm:pt>
    <dgm:pt modelId="{A56689DE-2DD4-4B28-B51A-7295ACD28178}" type="sibTrans" cxnId="{952792B9-1082-41D2-841E-0D212705E1BE}">
      <dgm:prSet/>
      <dgm:spPr/>
      <dgm:t>
        <a:bodyPr/>
        <a:lstStyle/>
        <a:p>
          <a:endParaRPr lang="ru-RU"/>
        </a:p>
      </dgm:t>
    </dgm:pt>
    <dgm:pt modelId="{A4EDCDE3-B184-482E-9CAB-7D600A1B9628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ru-RU" sz="2400" dirty="0" err="1" smtClean="0">
              <a:solidFill>
                <a:schemeClr val="tx2">
                  <a:lumMod val="50000"/>
                </a:schemeClr>
              </a:solidFill>
            </a:rPr>
            <a:t>Сенкан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»</a:t>
          </a:r>
          <a:endParaRPr lang="uk-UA" sz="2400" dirty="0" smtClean="0">
            <a:solidFill>
              <a:schemeClr val="tx2">
                <a:lumMod val="50000"/>
              </a:schemeClr>
            </a:solidFill>
          </a:endParaRPr>
        </a:p>
      </dgm:t>
    </dgm:pt>
    <dgm:pt modelId="{E9F96AC9-2E86-4092-834F-968D4BE8154D}" type="parTrans" cxnId="{3105D52A-B7E9-4E1D-89B3-DDFE5254041B}">
      <dgm:prSet/>
      <dgm:spPr/>
      <dgm:t>
        <a:bodyPr/>
        <a:lstStyle/>
        <a:p>
          <a:endParaRPr lang="ru-RU"/>
        </a:p>
      </dgm:t>
    </dgm:pt>
    <dgm:pt modelId="{E143E371-7D0F-4F26-AB33-1A14D09CAA7F}" type="sibTrans" cxnId="{3105D52A-B7E9-4E1D-89B3-DDFE5254041B}">
      <dgm:prSet/>
      <dgm:spPr/>
      <dgm:t>
        <a:bodyPr/>
        <a:lstStyle/>
        <a:p>
          <a:endParaRPr lang="ru-RU"/>
        </a:p>
      </dgm:t>
    </dgm:pt>
    <dgm:pt modelId="{BFFA463F-55EE-4428-97A4-538135491369}">
      <dgm:prSet custT="1"/>
      <dgm:spPr/>
      <dgm:t>
        <a:bodyPr/>
        <a:lstStyle/>
        <a:p>
          <a:pPr rtl="0"/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uk-UA" sz="2400" dirty="0" smtClean="0">
              <a:solidFill>
                <a:schemeClr val="tx2">
                  <a:lumMod val="50000"/>
                </a:schemeClr>
              </a:solidFill>
            </a:rPr>
            <a:t>Асоціативний кущ</a:t>
          </a:r>
          <a:r>
            <a:rPr lang="ru-RU" sz="24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gm:t>
    </dgm:pt>
    <dgm:pt modelId="{E6BA179D-081F-4214-AB7E-04C7E95D9553}" type="parTrans" cxnId="{4E2713D8-9305-4391-B67A-1578D5ED7597}">
      <dgm:prSet/>
      <dgm:spPr/>
      <dgm:t>
        <a:bodyPr/>
        <a:lstStyle/>
        <a:p>
          <a:endParaRPr lang="ru-RU"/>
        </a:p>
      </dgm:t>
    </dgm:pt>
    <dgm:pt modelId="{D7509E89-C48F-4CA9-A002-368AB47174E4}" type="sibTrans" cxnId="{4E2713D8-9305-4391-B67A-1578D5ED7597}">
      <dgm:prSet/>
      <dgm:spPr/>
      <dgm:t>
        <a:bodyPr/>
        <a:lstStyle/>
        <a:p>
          <a:endParaRPr lang="ru-RU"/>
        </a:p>
      </dgm:t>
    </dgm:pt>
    <dgm:pt modelId="{257766D7-6D3B-4C68-A2C7-2E4E9247DFC9}" type="pres">
      <dgm:prSet presAssocID="{CD3D65CF-3B9E-42E3-8A78-5213948320B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FAA2D2-2F3C-45A1-A20A-FC6940C0EEE2}" type="pres">
      <dgm:prSet presAssocID="{1C31E4AC-2863-4BC0-B93C-AA20D87335EA}" presName="circ1" presStyleLbl="vennNode1" presStyleIdx="0" presStyleCnt="7"/>
      <dgm:spPr/>
    </dgm:pt>
    <dgm:pt modelId="{0215605B-B4AC-4E95-9EDC-2365F7B319EB}" type="pres">
      <dgm:prSet presAssocID="{1C31E4AC-2863-4BC0-B93C-AA20D87335EA}" presName="circ1Tx" presStyleLbl="revTx" presStyleIdx="0" presStyleCnt="0" custScaleX="218387" custScaleY="83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F4485-9CAE-44E0-84C2-D03537FC4789}" type="pres">
      <dgm:prSet presAssocID="{DCC93CCB-C687-41A9-849C-E74C3CD7DCE6}" presName="circ2" presStyleLbl="vennNode1" presStyleIdx="1" presStyleCnt="7"/>
      <dgm:spPr/>
    </dgm:pt>
    <dgm:pt modelId="{1FC9270C-BA67-4737-A4AC-B199E64D36BD}" type="pres">
      <dgm:prSet presAssocID="{DCC93CCB-C687-41A9-849C-E74C3CD7DCE6}" presName="circ2Tx" presStyleLbl="revTx" presStyleIdx="0" presStyleCnt="0" custScaleX="155362" custScaleY="1123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6AD3E-753F-426B-BBD7-36A32986DC7E}" type="pres">
      <dgm:prSet presAssocID="{D1B18EDB-3398-46BA-A55E-3C6C514F9A51}" presName="circ3" presStyleLbl="vennNode1" presStyleIdx="2" presStyleCnt="7"/>
      <dgm:spPr/>
    </dgm:pt>
    <dgm:pt modelId="{19925F2B-6C46-4950-893B-D738B6156B93}" type="pres">
      <dgm:prSet presAssocID="{D1B18EDB-3398-46BA-A55E-3C6C514F9A51}" presName="circ3Tx" presStyleLbl="revTx" presStyleIdx="0" presStyleCnt="0" custScaleX="139363" custScaleY="101405" custLinFactNeighborX="8693" custLinFactNeighborY="-2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7E69E-366D-4336-BC14-B611BEA0A042}" type="pres">
      <dgm:prSet presAssocID="{8D12DECE-005C-4B8F-B655-3C2499E696D0}" presName="circ4" presStyleLbl="vennNode1" presStyleIdx="3" presStyleCnt="7"/>
      <dgm:spPr/>
    </dgm:pt>
    <dgm:pt modelId="{03849ED4-EAA8-4C27-8E16-36B296BBE86C}" type="pres">
      <dgm:prSet presAssocID="{8D12DECE-005C-4B8F-B655-3C2499E696D0}" presName="circ4Tx" presStyleLbl="revTx" presStyleIdx="0" presStyleCnt="0" custScaleX="152765" custScaleY="64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85621-12D8-4789-BDAD-4D82FDC99BDD}" type="pres">
      <dgm:prSet presAssocID="{070494FF-BD9F-4198-BF36-BAE23F7FCC9D}" presName="circ5" presStyleLbl="vennNode1" presStyleIdx="4" presStyleCnt="7" custLinFactNeighborX="-276" custLinFactNeighborY="-10506"/>
      <dgm:spPr/>
    </dgm:pt>
    <dgm:pt modelId="{3AF79DAD-C6E3-4174-A53F-5282DB09E7EB}" type="pres">
      <dgm:prSet presAssocID="{070494FF-BD9F-4198-BF36-BAE23F7FCC9D}" presName="circ5Tx" presStyleLbl="revTx" presStyleIdx="0" presStyleCnt="0" custScaleX="231562" custScaleY="1178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F1966-2C4E-4F64-8B9B-56D23249680A}" type="pres">
      <dgm:prSet presAssocID="{A4EDCDE3-B184-482E-9CAB-7D600A1B9628}" presName="circ6" presStyleLbl="vennNode1" presStyleIdx="5" presStyleCnt="7"/>
      <dgm:spPr/>
    </dgm:pt>
    <dgm:pt modelId="{E8B91144-8FDE-4757-A8A5-B8D5498BCBDB}" type="pres">
      <dgm:prSet presAssocID="{A4EDCDE3-B184-482E-9CAB-7D600A1B962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2F602-9657-4C58-872B-E44CBB24F852}" type="pres">
      <dgm:prSet presAssocID="{BFFA463F-55EE-4428-97A4-538135491369}" presName="circ7" presStyleLbl="vennNode1" presStyleIdx="6" presStyleCnt="7"/>
      <dgm:spPr/>
    </dgm:pt>
    <dgm:pt modelId="{CBACEC7D-C96D-4BA5-8710-255F3B168B48}" type="pres">
      <dgm:prSet presAssocID="{BFFA463F-55EE-4428-97A4-538135491369}" presName="circ7Tx" presStyleLbl="revTx" presStyleIdx="0" presStyleCnt="0" custScaleX="274389" custScaleY="102149" custLinFactNeighborX="-34905" custLinFactNeighborY="-85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C5B46C-64EE-433D-84F0-5A310870AF0D}" srcId="{CD3D65CF-3B9E-42E3-8A78-5213948320B3}" destId="{8D12DECE-005C-4B8F-B655-3C2499E696D0}" srcOrd="3" destOrd="0" parTransId="{442A4DEE-4A7E-4209-8192-9387C058600F}" sibTransId="{0BF20870-0F7E-40DB-A9DE-F82D59BA6CD4}"/>
    <dgm:cxn modelId="{B86D396E-CE98-4614-B792-CCF1FB4DD074}" type="presOf" srcId="{070494FF-BD9F-4198-BF36-BAE23F7FCC9D}" destId="{3AF79DAD-C6E3-4174-A53F-5282DB09E7EB}" srcOrd="0" destOrd="0" presId="urn:microsoft.com/office/officeart/2005/8/layout/venn1"/>
    <dgm:cxn modelId="{FE9B0637-7A72-4D6C-9481-5B683A7B6239}" type="presOf" srcId="{1C31E4AC-2863-4BC0-B93C-AA20D87335EA}" destId="{0215605B-B4AC-4E95-9EDC-2365F7B319EB}" srcOrd="0" destOrd="0" presId="urn:microsoft.com/office/officeart/2005/8/layout/venn1"/>
    <dgm:cxn modelId="{3105D52A-B7E9-4E1D-89B3-DDFE5254041B}" srcId="{CD3D65CF-3B9E-42E3-8A78-5213948320B3}" destId="{A4EDCDE3-B184-482E-9CAB-7D600A1B9628}" srcOrd="5" destOrd="0" parTransId="{E9F96AC9-2E86-4092-834F-968D4BE8154D}" sibTransId="{E143E371-7D0F-4F26-AB33-1A14D09CAA7F}"/>
    <dgm:cxn modelId="{E0D05004-9FDE-4D14-983B-A2EB97F85CEB}" srcId="{CD3D65CF-3B9E-42E3-8A78-5213948320B3}" destId="{1C31E4AC-2863-4BC0-B93C-AA20D87335EA}" srcOrd="0" destOrd="0" parTransId="{E7ED64AA-1B79-4ABE-88FC-1B8DB076ABF1}" sibTransId="{164DDF79-4C04-4ABB-A1D2-92B289C2224C}"/>
    <dgm:cxn modelId="{B2B30673-0A3B-4470-8BBB-6620E4E307E0}" type="presOf" srcId="{8D12DECE-005C-4B8F-B655-3C2499E696D0}" destId="{03849ED4-EAA8-4C27-8E16-36B296BBE86C}" srcOrd="0" destOrd="0" presId="urn:microsoft.com/office/officeart/2005/8/layout/venn1"/>
    <dgm:cxn modelId="{797356BF-7BFB-44BB-B86B-76309DF5D5DB}" type="presOf" srcId="{BFFA463F-55EE-4428-97A4-538135491369}" destId="{CBACEC7D-C96D-4BA5-8710-255F3B168B48}" srcOrd="0" destOrd="0" presId="urn:microsoft.com/office/officeart/2005/8/layout/venn1"/>
    <dgm:cxn modelId="{648906C1-497F-4A92-9360-68296D716A8F}" type="presOf" srcId="{D1B18EDB-3398-46BA-A55E-3C6C514F9A51}" destId="{19925F2B-6C46-4950-893B-D738B6156B93}" srcOrd="0" destOrd="0" presId="urn:microsoft.com/office/officeart/2005/8/layout/venn1"/>
    <dgm:cxn modelId="{6A6C6061-5E33-4559-A489-BD78AAA24C6C}" srcId="{CD3D65CF-3B9E-42E3-8A78-5213948320B3}" destId="{DCC93CCB-C687-41A9-849C-E74C3CD7DCE6}" srcOrd="1" destOrd="0" parTransId="{4FE86C8B-5F59-49FC-8C1C-E42E8E4B6E73}" sibTransId="{2D00326A-9325-4ED2-BD90-95D1075C526F}"/>
    <dgm:cxn modelId="{4E2713D8-9305-4391-B67A-1578D5ED7597}" srcId="{CD3D65CF-3B9E-42E3-8A78-5213948320B3}" destId="{BFFA463F-55EE-4428-97A4-538135491369}" srcOrd="6" destOrd="0" parTransId="{E6BA179D-081F-4214-AB7E-04C7E95D9553}" sibTransId="{D7509E89-C48F-4CA9-A002-368AB47174E4}"/>
    <dgm:cxn modelId="{952792B9-1082-41D2-841E-0D212705E1BE}" srcId="{CD3D65CF-3B9E-42E3-8A78-5213948320B3}" destId="{070494FF-BD9F-4198-BF36-BAE23F7FCC9D}" srcOrd="4" destOrd="0" parTransId="{438A9D2D-EA6E-4E29-9CB2-E35F6319F26F}" sibTransId="{A56689DE-2DD4-4B28-B51A-7295ACD28178}"/>
    <dgm:cxn modelId="{88944CE0-C271-4A85-8603-C77FF028C194}" type="presOf" srcId="{A4EDCDE3-B184-482E-9CAB-7D600A1B9628}" destId="{E8B91144-8FDE-4757-A8A5-B8D5498BCBDB}" srcOrd="0" destOrd="0" presId="urn:microsoft.com/office/officeart/2005/8/layout/venn1"/>
    <dgm:cxn modelId="{5F7C4CD2-4B61-4957-9C3B-53CB57D6F4F2}" type="presOf" srcId="{DCC93CCB-C687-41A9-849C-E74C3CD7DCE6}" destId="{1FC9270C-BA67-4737-A4AC-B199E64D36BD}" srcOrd="0" destOrd="0" presId="urn:microsoft.com/office/officeart/2005/8/layout/venn1"/>
    <dgm:cxn modelId="{D620C1E4-6D50-42D2-9068-5D54D19A933C}" type="presOf" srcId="{CD3D65CF-3B9E-42E3-8A78-5213948320B3}" destId="{257766D7-6D3B-4C68-A2C7-2E4E9247DFC9}" srcOrd="0" destOrd="0" presId="urn:microsoft.com/office/officeart/2005/8/layout/venn1"/>
    <dgm:cxn modelId="{B356F753-13E6-4E0E-9534-8CA5F3E66E9E}" srcId="{CD3D65CF-3B9E-42E3-8A78-5213948320B3}" destId="{D1B18EDB-3398-46BA-A55E-3C6C514F9A51}" srcOrd="2" destOrd="0" parTransId="{B95F67DF-D83E-41F9-AC1E-74A226AE3695}" sibTransId="{5030392E-F30D-43B8-9393-95D9F1EE32A8}"/>
    <dgm:cxn modelId="{B0342560-092C-4549-A8D9-B62EEB059CBD}" type="presParOf" srcId="{257766D7-6D3B-4C68-A2C7-2E4E9247DFC9}" destId="{29FAA2D2-2F3C-45A1-A20A-FC6940C0EEE2}" srcOrd="0" destOrd="0" presId="urn:microsoft.com/office/officeart/2005/8/layout/venn1"/>
    <dgm:cxn modelId="{BDCD81E9-8B97-4201-BA01-4DE8D75E66C5}" type="presParOf" srcId="{257766D7-6D3B-4C68-A2C7-2E4E9247DFC9}" destId="{0215605B-B4AC-4E95-9EDC-2365F7B319EB}" srcOrd="1" destOrd="0" presId="urn:microsoft.com/office/officeart/2005/8/layout/venn1"/>
    <dgm:cxn modelId="{7BE9579B-87E0-4B59-B73B-DE0685BF9743}" type="presParOf" srcId="{257766D7-6D3B-4C68-A2C7-2E4E9247DFC9}" destId="{905F4485-9CAE-44E0-84C2-D03537FC4789}" srcOrd="2" destOrd="0" presId="urn:microsoft.com/office/officeart/2005/8/layout/venn1"/>
    <dgm:cxn modelId="{BC20750C-6359-462F-9C4D-3171A8B6F35A}" type="presParOf" srcId="{257766D7-6D3B-4C68-A2C7-2E4E9247DFC9}" destId="{1FC9270C-BA67-4737-A4AC-B199E64D36BD}" srcOrd="3" destOrd="0" presId="urn:microsoft.com/office/officeart/2005/8/layout/venn1"/>
    <dgm:cxn modelId="{546AC29E-3D48-46B8-90CB-F2C79DAA0B1B}" type="presParOf" srcId="{257766D7-6D3B-4C68-A2C7-2E4E9247DFC9}" destId="{7A76AD3E-753F-426B-BBD7-36A32986DC7E}" srcOrd="4" destOrd="0" presId="urn:microsoft.com/office/officeart/2005/8/layout/venn1"/>
    <dgm:cxn modelId="{57FD7A06-7D8A-42F1-ADF8-7F5B85CCAB1C}" type="presParOf" srcId="{257766D7-6D3B-4C68-A2C7-2E4E9247DFC9}" destId="{19925F2B-6C46-4950-893B-D738B6156B93}" srcOrd="5" destOrd="0" presId="urn:microsoft.com/office/officeart/2005/8/layout/venn1"/>
    <dgm:cxn modelId="{3B5E5988-E840-426F-ABDD-B4872DC12FD4}" type="presParOf" srcId="{257766D7-6D3B-4C68-A2C7-2E4E9247DFC9}" destId="{C437E69E-366D-4336-BC14-B611BEA0A042}" srcOrd="6" destOrd="0" presId="urn:microsoft.com/office/officeart/2005/8/layout/venn1"/>
    <dgm:cxn modelId="{60DB873C-D270-487D-BC7B-1881EB69E322}" type="presParOf" srcId="{257766D7-6D3B-4C68-A2C7-2E4E9247DFC9}" destId="{03849ED4-EAA8-4C27-8E16-36B296BBE86C}" srcOrd="7" destOrd="0" presId="urn:microsoft.com/office/officeart/2005/8/layout/venn1"/>
    <dgm:cxn modelId="{4D9D799C-84CD-487F-BF66-40A1A181CCD9}" type="presParOf" srcId="{257766D7-6D3B-4C68-A2C7-2E4E9247DFC9}" destId="{1B685621-12D8-4789-BDAD-4D82FDC99BDD}" srcOrd="8" destOrd="0" presId="urn:microsoft.com/office/officeart/2005/8/layout/venn1"/>
    <dgm:cxn modelId="{211601BE-DBD8-4E1E-A49C-D7FD5741FDD1}" type="presParOf" srcId="{257766D7-6D3B-4C68-A2C7-2E4E9247DFC9}" destId="{3AF79DAD-C6E3-4174-A53F-5282DB09E7EB}" srcOrd="9" destOrd="0" presId="urn:microsoft.com/office/officeart/2005/8/layout/venn1"/>
    <dgm:cxn modelId="{13A252B4-4CF6-493B-A4BC-613786958CA7}" type="presParOf" srcId="{257766D7-6D3B-4C68-A2C7-2E4E9247DFC9}" destId="{F92F1966-2C4E-4F64-8B9B-56D23249680A}" srcOrd="10" destOrd="0" presId="urn:microsoft.com/office/officeart/2005/8/layout/venn1"/>
    <dgm:cxn modelId="{E9CE20EF-89CE-49EA-A62B-4162CBBDB22A}" type="presParOf" srcId="{257766D7-6D3B-4C68-A2C7-2E4E9247DFC9}" destId="{E8B91144-8FDE-4757-A8A5-B8D5498BCBDB}" srcOrd="11" destOrd="0" presId="urn:microsoft.com/office/officeart/2005/8/layout/venn1"/>
    <dgm:cxn modelId="{2624D55D-54CB-4829-98E8-71C74387E64D}" type="presParOf" srcId="{257766D7-6D3B-4C68-A2C7-2E4E9247DFC9}" destId="{6EC2F602-9657-4C58-872B-E44CBB24F852}" srcOrd="12" destOrd="0" presId="urn:microsoft.com/office/officeart/2005/8/layout/venn1"/>
    <dgm:cxn modelId="{61EEB762-9532-40B0-B485-11FEE166A359}" type="presParOf" srcId="{257766D7-6D3B-4C68-A2C7-2E4E9247DFC9}" destId="{CBACEC7D-C96D-4BA5-8710-255F3B168B4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AA2D2-2F3C-45A1-A20A-FC6940C0EEE2}">
      <dsp:nvSpPr>
        <dsp:cNvPr id="0" name=""/>
        <dsp:cNvSpPr/>
      </dsp:nvSpPr>
      <dsp:spPr>
        <a:xfrm>
          <a:off x="3842713" y="956241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15605B-B4AC-4E95-9EDC-2365F7B319EB}">
      <dsp:nvSpPr>
        <dsp:cNvPr id="0" name=""/>
        <dsp:cNvSpPr/>
      </dsp:nvSpPr>
      <dsp:spPr>
        <a:xfrm>
          <a:off x="2853242" y="-5405"/>
          <a:ext cx="3296171" cy="67455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50000"/>
                </a:schemeClr>
              </a:solidFill>
            </a:rPr>
            <a:t>«Відгадай героя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»</a:t>
          </a:r>
          <a:endParaRPr lang="uk-UA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853242" y="-5405"/>
        <a:ext cx="3296171" cy="674559"/>
      </dsp:txXfrm>
    </dsp:sp>
    <dsp:sp modelId="{905F4485-9CAE-44E0-84C2-D03537FC4789}">
      <dsp:nvSpPr>
        <dsp:cNvPr id="0" name=""/>
        <dsp:cNvSpPr/>
      </dsp:nvSpPr>
      <dsp:spPr>
        <a:xfrm>
          <a:off x="4229101" y="1142017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C9270C-BA67-4737-A4AC-B199E64D36BD}">
      <dsp:nvSpPr>
        <dsp:cNvPr id="0" name=""/>
        <dsp:cNvSpPr/>
      </dsp:nvSpPr>
      <dsp:spPr>
        <a:xfrm>
          <a:off x="5313781" y="640292"/>
          <a:ext cx="2217014" cy="9986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2">
                  <a:lumMod val="50000"/>
                </a:schemeClr>
              </a:solidFill>
            </a:rPr>
            <a:t>«Мікрофон»</a:t>
          </a:r>
          <a:endParaRPr lang="ru-RU" sz="2000" kern="1200" dirty="0" smtClean="0">
            <a:solidFill>
              <a:schemeClr val="tx2">
                <a:lumMod val="50000"/>
              </a:schemeClr>
            </a:solidFill>
          </a:endParaRPr>
        </a:p>
      </dsp:txBody>
      <dsp:txXfrm>
        <a:off x="5313781" y="640292"/>
        <a:ext cx="2217014" cy="998602"/>
      </dsp:txXfrm>
    </dsp:sp>
    <dsp:sp modelId="{7A76AD3E-753F-426B-BBD7-36A32986DC7E}">
      <dsp:nvSpPr>
        <dsp:cNvPr id="0" name=""/>
        <dsp:cNvSpPr/>
      </dsp:nvSpPr>
      <dsp:spPr>
        <a:xfrm>
          <a:off x="4324051" y="1560012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925F2B-6C46-4950-893B-D738B6156B93}">
      <dsp:nvSpPr>
        <dsp:cNvPr id="0" name=""/>
        <dsp:cNvSpPr/>
      </dsp:nvSpPr>
      <dsp:spPr>
        <a:xfrm>
          <a:off x="5692210" y="1791291"/>
          <a:ext cx="1950464" cy="9624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ru-RU" sz="2400" kern="1200" dirty="0" err="1" smtClean="0">
              <a:solidFill>
                <a:schemeClr val="tx2">
                  <a:lumMod val="50000"/>
                </a:schemeClr>
              </a:solidFill>
            </a:rPr>
            <a:t>Вірю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 –не </a:t>
          </a:r>
          <a:r>
            <a:rPr lang="ru-RU" sz="2400" kern="1200" dirty="0" err="1" smtClean="0">
              <a:solidFill>
                <a:schemeClr val="tx2">
                  <a:lumMod val="50000"/>
                </a:schemeClr>
              </a:solidFill>
            </a:rPr>
            <a:t>вірю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sp:txBody>
      <dsp:txXfrm>
        <a:off x="5692210" y="1791291"/>
        <a:ext cx="1950464" cy="962405"/>
      </dsp:txXfrm>
    </dsp:sp>
    <dsp:sp modelId="{C437E69E-366D-4336-BC14-B611BEA0A042}">
      <dsp:nvSpPr>
        <dsp:cNvPr id="0" name=""/>
        <dsp:cNvSpPr/>
      </dsp:nvSpPr>
      <dsp:spPr>
        <a:xfrm>
          <a:off x="4056763" y="1895216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849ED4-EAA8-4C27-8E16-36B296BBE86C}">
      <dsp:nvSpPr>
        <dsp:cNvPr id="0" name=""/>
        <dsp:cNvSpPr/>
      </dsp:nvSpPr>
      <dsp:spPr>
        <a:xfrm>
          <a:off x="4844072" y="3250714"/>
          <a:ext cx="2305721" cy="56350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0" kern="1200" dirty="0" err="1" smtClean="0">
              <a:solidFill>
                <a:schemeClr val="tx2">
                  <a:lumMod val="50000"/>
                </a:schemeClr>
              </a:solidFill>
            </a:rPr>
            <a:t>“Доміно”</a:t>
          </a:r>
          <a:endParaRPr lang="ru-RU" sz="2400" i="0" kern="1200" dirty="0" smtClean="0">
            <a:solidFill>
              <a:schemeClr val="tx2">
                <a:lumMod val="50000"/>
              </a:schemeClr>
            </a:solidFill>
          </a:endParaRPr>
        </a:p>
      </dsp:txBody>
      <dsp:txXfrm>
        <a:off x="4844072" y="3250714"/>
        <a:ext cx="2305721" cy="563500"/>
      </dsp:txXfrm>
    </dsp:sp>
    <dsp:sp modelId="{1B685621-12D8-4789-BDAD-4D82FDC99BDD}">
      <dsp:nvSpPr>
        <dsp:cNvPr id="0" name=""/>
        <dsp:cNvSpPr/>
      </dsp:nvSpPr>
      <dsp:spPr>
        <a:xfrm>
          <a:off x="3625028" y="1756811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AF79DAD-C6E3-4174-A53F-5282DB09E7EB}">
      <dsp:nvSpPr>
        <dsp:cNvPr id="0" name=""/>
        <dsp:cNvSpPr/>
      </dsp:nvSpPr>
      <dsp:spPr>
        <a:xfrm>
          <a:off x="1258211" y="3020923"/>
          <a:ext cx="3495024" cy="102308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2">
                  <a:lumMod val="50000"/>
                </a:schemeClr>
              </a:solidFill>
            </a:rPr>
            <a:t>«Слово – речення-запитання </a:t>
          </a:r>
          <a:r>
            <a:rPr lang="uk-UA" sz="2400" kern="1200" dirty="0" err="1" smtClean="0">
              <a:solidFill>
                <a:schemeClr val="tx2">
                  <a:lumMod val="50000"/>
                </a:schemeClr>
              </a:solidFill>
            </a:rPr>
            <a:t>-відповідь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sp:txBody>
      <dsp:txXfrm>
        <a:off x="1258211" y="3020923"/>
        <a:ext cx="3495024" cy="1023081"/>
      </dsp:txXfrm>
    </dsp:sp>
    <dsp:sp modelId="{F92F1966-2C4E-4F64-8B9B-56D23249680A}">
      <dsp:nvSpPr>
        <dsp:cNvPr id="0" name=""/>
        <dsp:cNvSpPr/>
      </dsp:nvSpPr>
      <dsp:spPr>
        <a:xfrm>
          <a:off x="3361375" y="1560012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B91144-8FDE-4757-A8A5-B8D5498BCBDB}">
      <dsp:nvSpPr>
        <dsp:cNvPr id="0" name=""/>
        <dsp:cNvSpPr/>
      </dsp:nvSpPr>
      <dsp:spPr>
        <a:xfrm>
          <a:off x="1757099" y="1826156"/>
          <a:ext cx="1399556" cy="9490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ru-RU" sz="2400" kern="1200" dirty="0" err="1" smtClean="0">
              <a:solidFill>
                <a:schemeClr val="tx2">
                  <a:lumMod val="50000"/>
                </a:schemeClr>
              </a:solidFill>
            </a:rPr>
            <a:t>Сенкан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»</a:t>
          </a:r>
          <a:endParaRPr lang="uk-UA" sz="2400" kern="1200" dirty="0" smtClean="0">
            <a:solidFill>
              <a:schemeClr val="tx2">
                <a:lumMod val="50000"/>
              </a:schemeClr>
            </a:solidFill>
          </a:endParaRPr>
        </a:p>
      </dsp:txBody>
      <dsp:txXfrm>
        <a:off x="1757099" y="1826156"/>
        <a:ext cx="1399556" cy="949071"/>
      </dsp:txXfrm>
    </dsp:sp>
    <dsp:sp modelId="{6EC2F602-9657-4C58-872B-E44CBB24F852}">
      <dsp:nvSpPr>
        <dsp:cNvPr id="0" name=""/>
        <dsp:cNvSpPr/>
      </dsp:nvSpPr>
      <dsp:spPr>
        <a:xfrm>
          <a:off x="3456326" y="1142017"/>
          <a:ext cx="1317229" cy="131739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BACEC7D-C96D-4BA5-8710-255F3B168B48}">
      <dsp:nvSpPr>
        <dsp:cNvPr id="0" name=""/>
        <dsp:cNvSpPr/>
      </dsp:nvSpPr>
      <dsp:spPr>
        <a:xfrm>
          <a:off x="124510" y="609604"/>
          <a:ext cx="3915528" cy="9075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«</a:t>
          </a:r>
          <a:r>
            <a:rPr lang="uk-UA" sz="2400" kern="1200" dirty="0" smtClean="0">
              <a:solidFill>
                <a:schemeClr val="tx2">
                  <a:lumMod val="50000"/>
                </a:schemeClr>
              </a:solidFill>
            </a:rPr>
            <a:t>Асоціативний кущ</a:t>
          </a:r>
          <a:r>
            <a:rPr lang="ru-RU" sz="2400" kern="1200" dirty="0" smtClean="0">
              <a:solidFill>
                <a:schemeClr val="tx2">
                  <a:lumMod val="50000"/>
                </a:schemeClr>
              </a:solidFill>
            </a:rPr>
            <a:t>»</a:t>
          </a:r>
        </a:p>
      </dsp:txBody>
      <dsp:txXfrm>
        <a:off x="124510" y="609604"/>
        <a:ext cx="3915528" cy="907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367E6D-5E90-4B0E-A628-ADB9EC664B0B}" type="datetimeFigureOut">
              <a:rPr lang="uk-UA"/>
              <a:pPr>
                <a:defRPr/>
              </a:pPr>
              <a:t>19.12.2016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536CFF-110C-43AC-ACEE-D8811D2F9B4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B7F1C9-9E1E-401D-9DBF-9B9AC8B9DB5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cs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D031EE-173F-49BE-BBCC-7ED9CA870BF3}" type="slidenum">
              <a:rPr lang="uk-UA" smtClean="0"/>
              <a:pPr>
                <a:defRPr/>
              </a:pPr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0i4l2h0mas.jpg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3F870-0D65-4DD6-B20E-3111CB4DCD80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E3BC9-6054-451E-A903-6CD97148A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5EA55-1A61-4AC3-85ED-8166E1D0CE22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EE96C-4665-4710-8A44-3BBF54C5D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B519E-223D-45D0-8861-B09F2395E4C8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DB64-6FA9-4A6E-9258-19E9C85DC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4CE0E-F662-44ED-96F0-9CF73F837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A265-F601-432F-A91A-D537C1095128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CA6D-EF53-4144-BCA3-103F72C43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39E6-4D73-48A8-84FE-C3DB2C0805E1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49D6-6465-4B6F-B427-148072051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5B2E-770F-42CD-B2D2-2A626958C15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BF01-8DB4-4624-903E-AD531B25D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04396-3679-481C-8BCC-81185824D33A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248A-CC9C-4B7C-84D1-43D4EB62A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D3275-94AA-4093-BDF4-BA755EF29E1C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13E0A-CCF6-4467-8AF3-6CED7ADAD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81648-113D-4118-97EB-21F058895CA1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C9D37-F5FE-4321-87D4-B9E92D2F6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06D22-7A0E-49FF-8E22-53B32E2B90DF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1A7C7-FF0D-4BDC-B230-81666E572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4CFE-5DBB-4074-879A-82CB0DBECD3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474E8-7EB4-4A10-AF18-A3F2192E5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4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95E4F9-A16B-413F-A887-17FFFB07E483}" type="datetimeFigureOut">
              <a:rPr lang="ru-RU"/>
              <a:pPr>
                <a:defRPr/>
              </a:pPr>
              <a:t>19.12.2016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ACAD80-5581-458C-BD1B-F8A8C8B85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30;&#1085;&#1089;&#1090;&#1088;&#1091;&#1084;&#1077;&#1085;&#1090;&#1072;&#1083;&#1100;&#1085;&#1072;%20&#1084;&#1091;&#1079;&#1080;&#1082;&#1072;%20-%20&#1060;&#1086;&#1088;&#1090;&#1077;&#1087;&#1110;&#1072;&#1085;&#1086;%20(mixpromo.net).mp3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1" descr="G:\Camera\IMG_20161204_22533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571500"/>
            <a:ext cx="3448050" cy="5643563"/>
          </a:xfrm>
        </p:spPr>
      </p:pic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323850" y="1571625"/>
            <a:ext cx="4572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ru-RU" sz="2800" b="1" i="1">
                <a:solidFill>
                  <a:srgbClr val="0070C0"/>
                </a:solidFill>
                <a:latin typeface="Tahoma" pitchFamily="34" charset="0"/>
              </a:rPr>
              <a:t>З досвіду роботи вчителя музичного мистецтва</a:t>
            </a:r>
            <a: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  <a:t/>
            </a:r>
            <a:b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</a:br>
            <a:r>
              <a:rPr lang="uk-UA" altLang="ru-RU" sz="2800" b="1" i="1">
                <a:solidFill>
                  <a:srgbClr val="0070C0"/>
                </a:solidFill>
                <a:latin typeface="Tahoma" pitchFamily="34" charset="0"/>
              </a:rPr>
              <a:t>Котюжинської загальнооствітньої </a:t>
            </a:r>
            <a: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  <a:t/>
            </a:r>
            <a:b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</a:br>
            <a:r>
              <a:rPr lang="uk-UA" altLang="ru-RU" sz="2800" b="1" i="1">
                <a:solidFill>
                  <a:srgbClr val="0070C0"/>
                </a:solidFill>
                <a:latin typeface="Tahoma" pitchFamily="34" charset="0"/>
              </a:rPr>
              <a:t>школи І-ІІ ступенів </a:t>
            </a:r>
            <a: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  <a:t/>
            </a:r>
            <a:br>
              <a:rPr lang="en-US" altLang="ru-RU" sz="2800" b="1" i="1">
                <a:solidFill>
                  <a:srgbClr val="0070C0"/>
                </a:solidFill>
                <a:latin typeface="Tahoma" pitchFamily="34" charset="0"/>
              </a:rPr>
            </a:br>
            <a:r>
              <a:rPr lang="uk-UA" altLang="ru-RU" sz="2800" b="1" i="1">
                <a:solidFill>
                  <a:srgbClr val="0070C0"/>
                </a:solidFill>
                <a:latin typeface="Tahoma" pitchFamily="34" charset="0"/>
              </a:rPr>
              <a:t>Медвідь Мирослави Володимирівни</a:t>
            </a:r>
            <a:endParaRPr lang="ru-RU" altLang="ru-RU" sz="2800" b="1" i="1">
              <a:solidFill>
                <a:srgbClr val="0070C0"/>
              </a:solidFill>
              <a:latin typeface="Tahoma" pitchFamily="34" charset="0"/>
            </a:endParaRPr>
          </a:p>
        </p:txBody>
      </p:sp>
      <p:pic>
        <p:nvPicPr>
          <p:cNvPr id="4" name="Інструментальна музика - Фортепіано (mixpromo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284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18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84438" y="188913"/>
            <a:ext cx="5945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 i="1">
                <a:solidFill>
                  <a:srgbClr val="C00000"/>
                </a:solidFill>
              </a:rPr>
              <a:t>Міжпредметні зв</a:t>
            </a:r>
            <a:r>
              <a:rPr lang="en-US" sz="3200" b="1" i="1">
                <a:solidFill>
                  <a:srgbClr val="C00000"/>
                </a:solidFill>
                <a:latin typeface="Algerian"/>
              </a:rPr>
              <a:t>’</a:t>
            </a:r>
            <a:r>
              <a:rPr lang="uk-UA" sz="3200" b="1" i="1">
                <a:solidFill>
                  <a:srgbClr val="C00000"/>
                </a:solidFill>
              </a:rPr>
              <a:t>язки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09625" y="1120775"/>
            <a:ext cx="49736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Образотворче мистецтво</a:t>
            </a:r>
          </a:p>
        </p:txBody>
      </p:sp>
      <p:pic>
        <p:nvPicPr>
          <p:cNvPr id="7" name="Picture 17" descr="http://lichnosti.net/photos/2016/12806776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2919413"/>
            <a:ext cx="11969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http://uploads8.wikipaintings.org/images/isaac-levitan/self-portrait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4463" y="2854325"/>
            <a:ext cx="10795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&amp;Fcy;&amp;rcy;&amp;acy;&amp;ncy;&amp;tscy; &amp;SHcy;&amp;ucy;&amp;bcy;&amp;iecy;&amp;rcy;&amp;tcy; &amp;fcy;&amp;ocy;&amp;tcy;&amp;o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2550" y="1844675"/>
            <a:ext cx="1550988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http://img01.chitalnya.ru/upload/794/628155288752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3863" y="1879600"/>
            <a:ext cx="1160462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М.а.м.и.н.о\111ААА Учитель року\Материали\фото\левітан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700" y="4641850"/>
            <a:ext cx="187325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europe-today.ru/media/2011/12/Raphael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2388" y="3924300"/>
            <a:ext cx="2016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BEETHOVEN, L. van: Egmont (Bengtsson, Moretti, Vienna Radio Symphony, de Billy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1863" y="3670300"/>
            <a:ext cx="19431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http://prezentacia.ucoz.ru/_ld/36/1529108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53188" y="4748213"/>
            <a:ext cx="25606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227763" y="1104900"/>
            <a:ext cx="22748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</a:p>
        </p:txBody>
      </p:sp>
      <p:pic>
        <p:nvPicPr>
          <p:cNvPr id="4098" name="Picture 2" descr="http://www.lechaim.ru/ARHIV/136/zal.files/image00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5638" y="1879600"/>
            <a:ext cx="2000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dobrochan.ru/src/jpg/1101/Beethove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59413" y="1827213"/>
            <a:ext cx="14065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08400" y="1071563"/>
            <a:ext cx="414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4" descr="http://img-fotki.yandex.ru/get/6307/63463529.2/0_d6d30_fc21ea4d_XL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3200" y="1390650"/>
            <a:ext cx="140493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7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7538" cy="836613"/>
          </a:xfrm>
        </p:spPr>
        <p:txBody>
          <a:bodyPr/>
          <a:lstStyle/>
          <a:p>
            <a:pPr algn="l" eaLnBrk="1" hangingPunct="1"/>
            <a:r>
              <a:rPr lang="uk-UA" sz="3600" b="1" smtClean="0">
                <a:latin typeface="Bodoni MT Black" pitchFamily="18" charset="0"/>
              </a:rPr>
              <a:t>Підсумки роботи</a:t>
            </a:r>
          </a:p>
        </p:txBody>
      </p:sp>
      <p:pic>
        <p:nvPicPr>
          <p:cNvPr id="12291" name="Picture 6" descr="сканирование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0"/>
            <a:ext cx="316706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сканирование0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428625"/>
            <a:ext cx="31321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8" descr="сканирование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1071563"/>
            <a:ext cx="34559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сканирование00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313" y="1857375"/>
            <a:ext cx="331311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2" descr="C:\Documents and Settings\Администратор\Рабочий стол\фото на конкурс\конкурс 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95563"/>
            <a:ext cx="3197225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i="1" smtClean="0">
                <a:solidFill>
                  <a:srgbClr val="990033"/>
                </a:solidFill>
                <a:latin typeface="Courier New" pitchFamily="49" charset="0"/>
              </a:rPr>
              <a:t>Моя сім</a:t>
            </a:r>
            <a:r>
              <a:rPr lang="en-US" sz="3600" b="1" i="1" smtClean="0">
                <a:solidFill>
                  <a:srgbClr val="990033"/>
                </a:solidFill>
                <a:latin typeface="Courier New" pitchFamily="49" charset="0"/>
              </a:rPr>
              <a:t>’</a:t>
            </a:r>
            <a:r>
              <a:rPr lang="uk-UA" sz="3600" b="1" i="1" smtClean="0">
                <a:solidFill>
                  <a:srgbClr val="990033"/>
                </a:solidFill>
                <a:latin typeface="Courier New" pitchFamily="49" charset="0"/>
              </a:rPr>
              <a:t>я – моя фортеця</a:t>
            </a:r>
            <a:endParaRPr lang="ru-RU" sz="3600" b="1" i="1" smtClean="0">
              <a:solidFill>
                <a:srgbClr val="990033"/>
              </a:solidFill>
              <a:latin typeface="Courier New" pitchFamily="49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572000" y="260350"/>
            <a:ext cx="411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600" b="1" i="1">
                <a:solidFill>
                  <a:srgbClr val="990033"/>
                </a:solidFill>
                <a:latin typeface="Courier New" pitchFamily="49" charset="0"/>
              </a:rPr>
              <a:t>Моя підтримка - колектив</a:t>
            </a:r>
            <a:endParaRPr lang="ru-RU" sz="3600" b="1" i="1">
              <a:solidFill>
                <a:srgbClr val="990033"/>
              </a:solidFill>
              <a:latin typeface="Courier New" pitchFamily="49" charset="0"/>
            </a:endParaRPr>
          </a:p>
        </p:txBody>
      </p:sp>
      <p:pic>
        <p:nvPicPr>
          <p:cNvPr id="29699" name="Picture 6" descr="C:\Documents and Settings\Администратор\Рабочий стол\фотки\DSC05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571625"/>
            <a:ext cx="4038600" cy="4786313"/>
          </a:xfrm>
        </p:spPr>
      </p:pic>
      <p:pic>
        <p:nvPicPr>
          <p:cNvPr id="29700" name="Picture 7" descr="D:\Документи\Фото\Новий 2015р, Водохрище,хрестини Єви\DSC04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643063"/>
            <a:ext cx="4043363" cy="471487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Дякую за увагу</a:t>
            </a:r>
          </a:p>
        </p:txBody>
      </p:sp>
      <p:sp>
        <p:nvSpPr>
          <p:cNvPr id="18437" name="Місце для тексту 6"/>
          <p:cNvSpPr>
            <a:spLocks noGrp="1"/>
          </p:cNvSpPr>
          <p:nvPr>
            <p:ph type="body" sz="half" idx="2"/>
          </p:nvPr>
        </p:nvSpPr>
        <p:spPr>
          <a:xfrm>
            <a:off x="4648200" y="1643063"/>
            <a:ext cx="4038600" cy="44831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smtClean="0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835525" y="2214563"/>
          <a:ext cx="3624263" cy="378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Документ" r:id="rId3" imgW="6126390" imgH="6665731" progId="Word.Document.8">
                  <p:embed/>
                </p:oleObj>
              </mc:Choice>
              <mc:Fallback>
                <p:oleObj name="Документ" r:id="rId3" imgW="6126390" imgH="6665731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2214563"/>
                        <a:ext cx="3624263" cy="378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10" descr="Рисунок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" y="1677988"/>
            <a:ext cx="4038600" cy="4370387"/>
          </a:xfr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188" y="1457325"/>
          <a:ext cx="4021137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3" imgW="8024328" imgH="10779918" progId="Word.Document.8">
                  <p:embed/>
                </p:oleObj>
              </mc:Choice>
              <mc:Fallback>
                <p:oleObj name="Документ" r:id="rId3" imgW="8024328" imgH="1077991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457325"/>
                        <a:ext cx="4021137" cy="540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8263" y="1628775"/>
          <a:ext cx="30432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5" imgW="7233740" imgH="10756158" progId="Word.Document.8">
                  <p:embed/>
                </p:oleObj>
              </mc:Choice>
              <mc:Fallback>
                <p:oleObj name="Документ" r:id="rId5" imgW="7233740" imgH="10756158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628775"/>
                        <a:ext cx="3043237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a45b44354a5cb44422003c3bee8cfd9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428625"/>
            <a:ext cx="24336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5813" y="0"/>
            <a:ext cx="30718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/>
              <a:t>Октави моїх принципів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5141913"/>
          </a:xfrm>
        </p:spPr>
        <p:txBody>
          <a:bodyPr/>
          <a:lstStyle/>
          <a:p>
            <a:pPr marL="533400" indent="-533400" algn="ctr" eaLnBrk="1" hangingPunct="1">
              <a:lnSpc>
                <a:spcPct val="80000"/>
              </a:lnSpc>
              <a:buFontTx/>
              <a:buNone/>
            </a:pPr>
            <a:r>
              <a:rPr lang="uk-UA" sz="1600" b="1" smtClean="0">
                <a:latin typeface="Bodoni MT Black" pitchFamily="18" charset="0"/>
              </a:rPr>
              <a:t>Як вчителя:</a:t>
            </a:r>
            <a:endParaRPr lang="en-US" sz="1600" b="1" smtClean="0">
              <a:latin typeface="Bodoni MT Black" pitchFamily="18" charset="0"/>
            </a:endParaRP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Вірити, довіряти, розуміти своїх вихованців.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Працювати в співпраці з батьками, колегами 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Бути організованою, пунктуальною, готовою звітувати перед іншими.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Вміти протистояти невдачам, визнавати помилки, вчасно їх виправляти, не ображаючи оточуючих.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Старанно виконувати свою щоденну роботу.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Намагатися бути загально обізнаною людиною.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Добре все обдумувати  і осмислювати  і впевнено йти до своєї мети.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Терпляче очікувати результати своєї діяльності. Якщо твої учні досягли успіху -  це щастя вчителя.</a:t>
            </a:r>
            <a:endParaRPr lang="uk-UA" sz="1600" smtClean="0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uk-UA" sz="2000" b="1" smtClean="0">
                <a:latin typeface="Bodoni MT Black" pitchFamily="18" charset="0"/>
              </a:rPr>
              <a:t>Як людини: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Домашнє вогнище не має бути місцем перебування, а місцем, куди ми завжди повертаємося. (Анрі де Монтерлан).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Кохання - це сила життя (Л.М.Толстой).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Треба з терпінням зносити те, чого уникнути неможливо. (Д.Туптало).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Без терпіння і віри немає життя. (І.Цюпа).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Усміхайся - і світ вертатиме тобі посмішку. (Г.Сковорода).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Найкраща у світі мета - стати хорошою людиною. (М.Т.Цицерон).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Нема місця милішого над рідний дім. (М.Т.Цицерон).</a:t>
            </a:r>
          </a:p>
          <a:p>
            <a:pPr eaLnBrk="1" hangingPunct="1">
              <a:lnSpc>
                <a:spcPct val="80000"/>
              </a:lnSpc>
            </a:pPr>
            <a:r>
              <a:rPr lang="uk-UA" sz="1600" b="1" smtClean="0">
                <a:latin typeface="Bodoni MT Black" pitchFamily="18" charset="0"/>
              </a:rPr>
              <a:t>Життя таке коротке. Поспішайте творити добро. (О.Довженко).</a:t>
            </a:r>
          </a:p>
        </p:txBody>
      </p:sp>
    </p:spTree>
  </p:cSld>
  <p:clrMapOvr>
    <a:masterClrMapping/>
  </p:clrMapOvr>
  <p:transition advClick="0" advTm="30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uk-UA" b="1" i="1" smtClean="0">
                <a:solidFill>
                  <a:srgbClr val="00B050"/>
                </a:solidFill>
              </a:rPr>
              <a:t>Актуальність проблеми</a:t>
            </a:r>
          </a:p>
        </p:txBody>
      </p:sp>
      <p:sp>
        <p:nvSpPr>
          <p:cNvPr id="19458" name="Місце для вмісту 2"/>
          <p:cNvSpPr>
            <a:spLocks noGrp="1"/>
          </p:cNvSpPr>
          <p:nvPr>
            <p:ph sz="half" idx="1"/>
          </p:nvPr>
        </p:nvSpPr>
        <p:spPr>
          <a:xfrm>
            <a:off x="395288" y="1196975"/>
            <a:ext cx="4286250" cy="5000625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uk-UA" sz="1600" smtClean="0"/>
              <a:t> Кожний шкільний предмет має свою специфіку. Головним завданням одних – озброїти учнів науковими знаннями, інших – допомогти оволодіти певними способами діяльності. Але є предмет, основна мета якого визначається в дидактиці як “формування досвіду емоційно-цінних відносин”. Це предмет – музичне мистецтво.</a:t>
            </a:r>
          </a:p>
          <a:p>
            <a:pPr algn="just" eaLnBrk="1" hangingPunct="1">
              <a:buFont typeface="Arial" charset="0"/>
              <a:buNone/>
            </a:pPr>
            <a:r>
              <a:rPr lang="uk-UA" sz="1600" smtClean="0"/>
              <a:t>І  сьогодні, коли перебудовується традиційна система загальної освіти, дуже важливо не втратити головне – людину, особистість, яка не тільки має знання у  різних галузях, а й здатна розуміти і відчувати прекрасне, а це означає розуміти і співпереживати іншим людям. А музика і має могутній виховний вплив на внутрішній світ людини, є “школою почуттів”. Вона викликає емоції, </a:t>
            </a:r>
          </a:p>
          <a:p>
            <a:pPr algn="just" eaLnBrk="1" hangingPunct="1">
              <a:buFont typeface="Arial" charset="0"/>
              <a:buNone/>
            </a:pPr>
            <a:r>
              <a:rPr lang="uk-UA" sz="1600" smtClean="0"/>
              <a:t>        будить думки, формує погляди, смаки і непомітно для усіх, виховує нас.</a:t>
            </a:r>
          </a:p>
          <a:p>
            <a:pPr algn="just" eaLnBrk="1" hangingPunct="1">
              <a:buFont typeface="Arial" charset="0"/>
              <a:buNone/>
            </a:pPr>
            <a:r>
              <a:rPr lang="uk-UA" sz="1600" smtClean="0"/>
              <a:t> </a:t>
            </a:r>
          </a:p>
          <a:p>
            <a:pPr algn="just" eaLnBrk="1" hangingPunct="1"/>
            <a:endParaRPr lang="uk-UA" sz="1600" smtClean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87900" y="1125538"/>
            <a:ext cx="4143375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i="1" smtClean="0"/>
              <a:t>Актуальні питання моєї педагогічної діяльності:</a:t>
            </a:r>
            <a:endParaRPr lang="uk-UA" sz="6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uk-UA" sz="2000" i="1" smtClean="0"/>
              <a:t> </a:t>
            </a:r>
            <a:endParaRPr lang="uk-UA" sz="6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 сформувати креативну особистість?</a:t>
            </a:r>
            <a:endParaRPr lang="uk-UA" sz="7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 розвивати творчі здібності учнів?</a:t>
            </a:r>
            <a:endParaRPr lang="uk-UA" sz="7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Які педагогічні технології доцільно обрати?</a:t>
            </a:r>
            <a:endParaRPr lang="uk-UA" sz="7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 зробити кожен урок цікавим?</a:t>
            </a:r>
            <a:endParaRPr lang="uk-UA" sz="7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 досягти творчої співпраці вчителя і учня?</a:t>
            </a:r>
            <a:endParaRPr lang="uk-UA" sz="7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uk-UA" sz="2000" smtClean="0"/>
              <a:t>Як виховати хорошу людину?</a:t>
            </a:r>
            <a:endParaRPr lang="uk-UA" sz="700" smtClean="0"/>
          </a:p>
        </p:txBody>
      </p:sp>
      <p:pic>
        <p:nvPicPr>
          <p:cNvPr id="19461" name="Picture 5" descr="Фото0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5713" y="4751388"/>
            <a:ext cx="2808287" cy="2106612"/>
          </a:xfrm>
          <a:prstGeom prst="rect">
            <a:avLst/>
          </a:prstGeom>
          <a:noFill/>
        </p:spPr>
      </p:pic>
      <p:pic>
        <p:nvPicPr>
          <p:cNvPr id="19462" name="Picture 6" descr="Фото0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751388"/>
            <a:ext cx="2808287" cy="2106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uk-UA" sz="2800" b="1" i="1" smtClean="0">
                <a:solidFill>
                  <a:srgbClr val="0070C0"/>
                </a:solidFill>
              </a:rPr>
              <a:t>Нестандартний урок</a:t>
            </a:r>
            <a:r>
              <a:rPr lang="uk-UA" sz="2800" smtClean="0">
                <a:solidFill>
                  <a:srgbClr val="0070C0"/>
                </a:solidFill>
              </a:rPr>
              <a:t> </a:t>
            </a:r>
            <a:r>
              <a:rPr lang="uk-UA" sz="2800" smtClean="0"/>
              <a:t>– імпровізоване навчальне заняття з нетрадиційною структурою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5006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18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1800" b="1" i="1" dirty="0" err="1" smtClean="0"/>
              <a:t>“Нехай</a:t>
            </a:r>
            <a:r>
              <a:rPr lang="uk-UA" sz="1800" b="1" i="1" dirty="0" smtClean="0"/>
              <a:t> вчитель буде вільним від влади схеми,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1800" b="1" i="1" dirty="0" smtClean="0"/>
              <a:t>яка потребує від нього стандартного графіку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1800" b="1" i="1" dirty="0" smtClean="0"/>
              <a:t>проведення </a:t>
            </a:r>
            <a:r>
              <a:rPr lang="uk-UA" sz="1800" b="1" i="1" dirty="0" err="1" smtClean="0"/>
              <a:t>уроку”</a:t>
            </a:r>
            <a:r>
              <a:rPr lang="uk-UA" sz="1800" b="1" i="1" dirty="0" smtClean="0"/>
              <a:t>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1800" b="1" i="1" dirty="0" smtClean="0"/>
              <a:t>                                    (Д.</a:t>
            </a:r>
            <a:r>
              <a:rPr lang="uk-UA" sz="1800" b="1" i="1" dirty="0" err="1" smtClean="0"/>
              <a:t>Кабалевський</a:t>
            </a:r>
            <a:r>
              <a:rPr lang="uk-UA" sz="1800" b="1" i="1" dirty="0" smtClean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dirty="0" smtClean="0"/>
              <a:t>Форми уроку</a:t>
            </a:r>
            <a:r>
              <a:rPr lang="uk-UA" sz="1800" dirty="0" smtClean="0"/>
              <a:t> : </a:t>
            </a:r>
            <a:r>
              <a:rPr lang="uk-UA" sz="1800" b="1" dirty="0" smtClean="0"/>
              <a:t>урок – конкурс, урок – вікторина, урок – круглий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dirty="0" smtClean="0"/>
              <a:t>стіл,урок – подорож,урок – концерт,урок – </a:t>
            </a:r>
            <a:r>
              <a:rPr lang="uk-UA" sz="1800" b="1" dirty="0" err="1" smtClean="0"/>
              <a:t>“картинна</a:t>
            </a:r>
            <a:r>
              <a:rPr lang="uk-UA" sz="1800" b="1" dirty="0" smtClean="0"/>
              <a:t> </a:t>
            </a:r>
            <a:r>
              <a:rPr lang="uk-UA" sz="1800" b="1" dirty="0" err="1" smtClean="0"/>
              <a:t>галерея”</a:t>
            </a:r>
            <a:endParaRPr lang="uk-UA" sz="1800" b="1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dirty="0" smtClean="0"/>
              <a:t>урок – казка, інтегровані уроки.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dirty="0" smtClean="0"/>
              <a:t>Приклади уроків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smtClean="0"/>
              <a:t>Урок – казка “ Про що і як розповідає </a:t>
            </a:r>
            <a:r>
              <a:rPr lang="uk-UA" sz="1800" b="1" i="1" dirty="0" err="1" smtClean="0"/>
              <a:t>музика”</a:t>
            </a:r>
            <a:r>
              <a:rPr lang="uk-UA" sz="1800" b="1" i="1" dirty="0" smtClean="0"/>
              <a:t> (1кл.)</a:t>
            </a:r>
            <a:endParaRPr lang="uk-UA" sz="1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smtClean="0"/>
              <a:t>Інтегрований урок</a:t>
            </a:r>
            <a:r>
              <a:rPr lang="uk-UA" sz="1800" dirty="0" smtClean="0"/>
              <a:t> “ Шукаємо одвічні людські цінності  у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err="1" smtClean="0"/>
              <a:t>музиці”</a:t>
            </a:r>
            <a:r>
              <a:rPr lang="uk-UA" sz="1800" b="1" i="1" dirty="0" smtClean="0"/>
              <a:t> (8кл.) , </a:t>
            </a:r>
            <a:r>
              <a:rPr lang="uk-UA" sz="1800" b="1" i="1" dirty="0" err="1" smtClean="0"/>
              <a:t>“Найперша</a:t>
            </a:r>
            <a:r>
              <a:rPr lang="uk-UA" sz="1800" b="1" i="1" dirty="0" smtClean="0"/>
              <a:t> </a:t>
            </a:r>
            <a:r>
              <a:rPr lang="uk-UA" sz="1800" b="1" i="1" dirty="0" err="1" smtClean="0"/>
              <a:t>пісня”</a:t>
            </a:r>
            <a:r>
              <a:rPr lang="uk-UA" sz="1800" b="1" i="1" dirty="0" smtClean="0"/>
              <a:t> (3кл.)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smtClean="0"/>
              <a:t>Урок – подорож </a:t>
            </a:r>
            <a:r>
              <a:rPr lang="uk-UA" sz="1800" b="1" i="1" dirty="0" err="1" smtClean="0"/>
              <a:t>“Зима</a:t>
            </a:r>
            <a:r>
              <a:rPr lang="uk-UA" sz="1800" b="1" i="1" dirty="0" smtClean="0"/>
              <a:t> у </a:t>
            </a:r>
            <a:r>
              <a:rPr lang="uk-UA" sz="1800" b="1" i="1" dirty="0" err="1" smtClean="0"/>
              <a:t>музиці”</a:t>
            </a:r>
            <a:r>
              <a:rPr lang="uk-UA" sz="1800" b="1" i="1" dirty="0" smtClean="0"/>
              <a:t> (5кл.)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err="1" smtClean="0"/>
              <a:t>УрокУрок</a:t>
            </a:r>
            <a:r>
              <a:rPr lang="uk-UA" sz="1800" b="1" i="1" dirty="0" smtClean="0"/>
              <a:t> – конкурс </a:t>
            </a:r>
            <a:r>
              <a:rPr lang="uk-UA" sz="1800" b="1" i="1" dirty="0" err="1" smtClean="0"/>
              <a:t>“Вічність</a:t>
            </a:r>
            <a:r>
              <a:rPr lang="uk-UA" sz="1800" b="1" i="1" dirty="0" smtClean="0"/>
              <a:t> української народної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uk-UA" sz="1800" b="1" i="1" dirty="0" smtClean="0"/>
              <a:t> </a:t>
            </a:r>
            <a:r>
              <a:rPr lang="uk-UA" sz="1800" b="1" i="1" dirty="0" err="1" smtClean="0"/>
              <a:t>пісні”</a:t>
            </a:r>
            <a:r>
              <a:rPr lang="uk-UA" sz="1800" b="1" i="1" dirty="0" smtClean="0"/>
              <a:t> (7кл.)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uk-UA" sz="18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1800" b="1" i="1" dirty="0" smtClean="0"/>
              <a:t>   Тижні музики у школі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1800" b="1" i="1" dirty="0" smtClean="0"/>
              <a:t>  Тематичні свята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uk-UA" sz="1800" b="1" i="1" dirty="0" smtClean="0"/>
              <a:t>  Пісенні  вернісажі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uk-UA" sz="1800" dirty="0" smtClean="0"/>
              <a:t> </a:t>
            </a:r>
            <a:endParaRPr lang="uk-UA" sz="18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uk-UA" sz="1800" dirty="0" smtClean="0"/>
          </a:p>
        </p:txBody>
      </p:sp>
      <p:pic>
        <p:nvPicPr>
          <p:cNvPr id="20483" name="Picture 1" descr="D:\Документи\вчитель року2009\фото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63" y="1285875"/>
            <a:ext cx="21431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D:\Документи\вчитель року2009\фото\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4000500"/>
            <a:ext cx="22860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i4l2h0ma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1483" y="5160966"/>
            <a:ext cx="1309687" cy="1309686"/>
          </a:xfrm>
          <a:prstGeom prst="rect">
            <a:avLst/>
          </a:prstGeom>
        </p:spPr>
      </p:pic>
      <p:pic>
        <p:nvPicPr>
          <p:cNvPr id="2" name="Рисунок 7" descr="0i4l2h0ma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19546" y="4872041"/>
            <a:ext cx="1309686" cy="1309686"/>
          </a:xfrm>
          <a:prstGeom prst="rect">
            <a:avLst/>
          </a:prstGeom>
        </p:spPr>
      </p:pic>
      <p:pic>
        <p:nvPicPr>
          <p:cNvPr id="3" name="Рисунок 7" descr="0i4l2h0ma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6171" y="4295778"/>
            <a:ext cx="1309686" cy="13096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1643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інтерактивних методів навчання</a:t>
            </a: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8600" y="2286000"/>
          <a:ext cx="81534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smtClean="0">
                <a:solidFill>
                  <a:srgbClr val="000099"/>
                </a:solidFill>
              </a:rPr>
              <a:t> </a:t>
            </a:r>
            <a:endParaRPr lang="ru-RU" sz="3600" b="1" i="1" smtClean="0">
              <a:solidFill>
                <a:srgbClr val="000099"/>
              </a:solidFill>
            </a:endParaRPr>
          </a:p>
        </p:txBody>
      </p:sp>
      <p:pic>
        <p:nvPicPr>
          <p:cNvPr id="22530" name="Picture 8" descr="16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5762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0" descr="16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5762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3" descr="16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333375"/>
            <a:ext cx="5762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/>
        </p:nvSpPr>
        <p:spPr bwMode="auto">
          <a:xfrm>
            <a:off x="457200" y="3524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uk-UA" dirty="0" smtClean="0"/>
              <a:t>Позакласна  робота</a:t>
            </a:r>
          </a:p>
        </p:txBody>
      </p:sp>
      <p:pic>
        <p:nvPicPr>
          <p:cNvPr id="22534" name="Picture 2" descr="C:\Documents and Settings\Администратор\Рабочий стол\фото на конкурс\DSC0510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341438"/>
            <a:ext cx="4000500" cy="2286000"/>
          </a:xfrm>
        </p:spPr>
      </p:pic>
      <p:pic>
        <p:nvPicPr>
          <p:cNvPr id="22535" name="Picture 2" descr="C:\Documents and Settings\Администратор\Рабочий стол\фото на конкурс\DSC054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000500"/>
            <a:ext cx="41433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" descr="C:\Documents and Settings\Администратор\Рабочий стол\фото на конкурс\SAM_25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1268413"/>
            <a:ext cx="36433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3" descr="C:\Documents and Settings\Администратор\Рабочий стол\фото на конкурс\SAM_256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2725" y="3933825"/>
            <a:ext cx="3146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116013" y="6491288"/>
            <a:ext cx="3094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/>
              <a:t>“Свято гарбузової каші”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724525" y="3573463"/>
            <a:ext cx="2951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/>
              <a:t>“Подорож у часі”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116013" y="3644900"/>
            <a:ext cx="295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/>
              <a:t>День села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580063" y="6491288"/>
            <a:ext cx="3563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/>
              <a:t>Концерт до Дня незалежності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Місце для вмісту 4"/>
          <p:cNvSpPr>
            <a:spLocks noGrp="1"/>
          </p:cNvSpPr>
          <p:nvPr>
            <p:ph sz="half" idx="1"/>
          </p:nvPr>
        </p:nvSpPr>
        <p:spPr>
          <a:xfrm>
            <a:off x="428625" y="1071563"/>
            <a:ext cx="4038600" cy="5357812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uk-UA" smtClean="0"/>
              <a:t> Моя власна поезія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mtClean="0"/>
              <a:t>Пісні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mtClean="0"/>
              <a:t>Громадська робота</a:t>
            </a:r>
          </a:p>
        </p:txBody>
      </p:sp>
      <p:pic>
        <p:nvPicPr>
          <p:cNvPr id="24578" name="Picture 2" descr="C:\Documents and Settings\Администратор\Рабочий стол\фото на конкурс\SAM_25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5" y="4429125"/>
            <a:ext cx="3929063" cy="2071688"/>
          </a:xfrm>
        </p:spPr>
      </p:pic>
      <p:pic>
        <p:nvPicPr>
          <p:cNvPr id="24579" name="Picture 2" descr="C:\Documents and Settings\Администратор\Рабочий стол\фото на конкурс\IMG_20160925_171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9938" y="1071563"/>
            <a:ext cx="42545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C:\Documents and Settings\Администратор\Рабочий стол\фото на конкурс\конкурс 018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2714625"/>
            <a:ext cx="2286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786313" y="3643313"/>
            <a:ext cx="4071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/>
              <a:t>Ансамбль “Любисток”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714375" y="285750"/>
            <a:ext cx="6500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/>
              <a:t>                              Моє захоплення</a:t>
            </a:r>
          </a:p>
        </p:txBody>
      </p:sp>
      <p:pic>
        <p:nvPicPr>
          <p:cNvPr id="8" name="Picture 5" descr="ANd9GcRaOQ7uc-lUDXFyz4sHYg4SZE7SklYJRYbCuUn5_QVjnUSPhvXa"/>
          <p:cNvPicPr>
            <a:picLocks noChangeAspect="1" noChangeArrowheads="1"/>
          </p:cNvPicPr>
          <p:nvPr/>
        </p:nvPicPr>
        <p:blipFill>
          <a:blip r:embed="rId5"/>
          <a:srcRect b="7593"/>
          <a:stretch>
            <a:fillRect/>
          </a:stretch>
        </p:blipFill>
        <p:spPr bwMode="auto">
          <a:xfrm>
            <a:off x="2571750" y="2714625"/>
            <a:ext cx="1928813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18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43063" y="188913"/>
            <a:ext cx="5429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 i="1">
                <a:solidFill>
                  <a:srgbClr val="C00000"/>
                </a:solidFill>
              </a:rPr>
              <a:t>Міжпредметні зв</a:t>
            </a:r>
            <a:r>
              <a:rPr lang="en-US" sz="3200" b="1" i="1">
                <a:solidFill>
                  <a:srgbClr val="C00000"/>
                </a:solidFill>
                <a:latin typeface="Algerian"/>
              </a:rPr>
              <a:t>’</a:t>
            </a:r>
            <a:r>
              <a:rPr lang="uk-UA" sz="3200" b="1" i="1">
                <a:solidFill>
                  <a:srgbClr val="C00000"/>
                </a:solidFill>
              </a:rPr>
              <a:t>язки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3100" y="1143000"/>
            <a:ext cx="45196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Музика–</a:t>
            </a:r>
            <a:endParaRPr lang="uk-UA" sz="36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36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Література</a:t>
            </a:r>
          </a:p>
        </p:txBody>
      </p:sp>
      <p:pic>
        <p:nvPicPr>
          <p:cNvPr id="5" name="Рисунок 4" descr="&amp;Fcy;&amp;rcy;&amp;acy;&amp;ncy;&amp;tscy; &amp;SHcy;&amp;ucy;&amp;bcy;&amp;iecy;&amp;rcy;&amp;tcy; &amp;fcy;&amp;ocy;&amp;tcy;&amp;o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513" y="2419350"/>
            <a:ext cx="129063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http://www.bilirkisiheyeti.com/wp-content/uploads/2012/04/goeth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5950" y="2428875"/>
            <a:ext cx="136683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М.а.м.и.н.о\111ААА Учитель року\Материали\фото\лес 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90850" y="3944938"/>
            <a:ext cx="2424113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http://image.megalyrics.ru/blog.php?type=inline&amp;id=4f319972c58c20e25900476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88" y="2143125"/>
            <a:ext cx="13366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://rnd.kassir.ru/data/2012/02/21/1460497586/romeo_5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12063" y="4135438"/>
            <a:ext cx="1423987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zadonbass.org/upload/iblock/fea/PROKOF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4750" y="2338388"/>
            <a:ext cx="144462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://open.az/uploads/posts/2011-02/1297841036_4d45c161e004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14988" y="4135438"/>
            <a:ext cx="190976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umka.com/images/product/3682_l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5913" y="3932238"/>
            <a:ext cx="238442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www.objectiv.tv/news2/67952/photo_big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31913" y="2514600"/>
            <a:ext cx="17446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www.tsogu.ru/media/photos/2009/12_10/tmpipwhgg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2060575"/>
            <a:ext cx="1258887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28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08825" y="166688"/>
            <a:ext cx="171608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567</Words>
  <Application>Microsoft Office PowerPoint</Application>
  <PresentationFormat>Экран (4:3)</PresentationFormat>
  <Paragraphs>85</Paragraphs>
  <Slides>13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Algerian</vt:lpstr>
      <vt:lpstr>Arial</vt:lpstr>
      <vt:lpstr>Bodoni MT Black</vt:lpstr>
      <vt:lpstr>Calibri</vt:lpstr>
      <vt:lpstr>Courier New</vt:lpstr>
      <vt:lpstr>Tahoma</vt:lpstr>
      <vt:lpstr>Times New Roman</vt:lpstr>
      <vt:lpstr>Wingdings</vt:lpstr>
      <vt:lpstr>Тема Office</vt:lpstr>
      <vt:lpstr>Документ</vt:lpstr>
      <vt:lpstr>Презентация PowerPoint</vt:lpstr>
      <vt:lpstr>Презентация PowerPoint</vt:lpstr>
      <vt:lpstr>Октави моїх принципів</vt:lpstr>
      <vt:lpstr>Актуальність проблеми</vt:lpstr>
      <vt:lpstr>Нестандартний урок – імпровізоване навчальне заняття з нетрадиційною структурою</vt:lpstr>
      <vt:lpstr>Використання інтерактивних методів навчання</vt:lpstr>
      <vt:lpstr> </vt:lpstr>
      <vt:lpstr>Презентация PowerPoint</vt:lpstr>
      <vt:lpstr>Презентация PowerPoint</vt:lpstr>
      <vt:lpstr>Презентация PowerPoint</vt:lpstr>
      <vt:lpstr>Підсумки роботи</vt:lpstr>
      <vt:lpstr>Моя сім’я – моя фортеця</vt:lpstr>
      <vt:lpstr>Дякую за увагу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ШКОЛА</cp:lastModifiedBy>
  <cp:revision>85</cp:revision>
  <dcterms:created xsi:type="dcterms:W3CDTF">2013-03-02T11:51:33Z</dcterms:created>
  <dcterms:modified xsi:type="dcterms:W3CDTF">2016-12-19T10:25:10Z</dcterms:modified>
</cp:coreProperties>
</file>