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1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78" r:id="rId12"/>
    <p:sldId id="266" r:id="rId13"/>
    <p:sldId id="279" r:id="rId14"/>
    <p:sldId id="276" r:id="rId15"/>
    <p:sldId id="272" r:id="rId16"/>
    <p:sldId id="274" r:id="rId17"/>
    <p:sldId id="275" r:id="rId18"/>
    <p:sldId id="277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20000"/>
      </a:spcBef>
      <a:spcAft>
        <a:spcPct val="0"/>
      </a:spcAft>
      <a:buFont typeface="Arial" charset="0"/>
      <a:buChar char="•"/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Font typeface="Arial" charset="0"/>
      <a:buChar char="•"/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Font typeface="Arial" charset="0"/>
      <a:buChar char="•"/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Font typeface="Arial" charset="0"/>
      <a:buChar char="•"/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Font typeface="Arial" charset="0"/>
      <a:buChar char="•"/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  <a:srgbClr val="008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2A436-6E9E-441A-8026-F69A834854BB}" type="doc">
      <dgm:prSet loTypeId="urn:microsoft.com/office/officeart/2005/8/layout/hierarchy2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A487395-3071-4E8E-AE42-8910CE94235F}">
      <dgm:prSet phldrT="[Текст]"/>
      <dgm:spPr/>
      <dgm:t>
        <a:bodyPr/>
        <a:lstStyle/>
        <a:p>
          <a:r>
            <a:rPr lang="uk-UA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Формування компетентності учня.</a:t>
          </a:r>
          <a:endParaRPr lang="ru-RU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64338026-B92C-4D64-BE2F-FFD948528781}" type="parTrans" cxnId="{146E7BBC-8282-4F87-B7F1-A6692095534F}">
      <dgm:prSet/>
      <dgm:spPr/>
      <dgm:t>
        <a:bodyPr/>
        <a:lstStyle/>
        <a:p>
          <a:endParaRPr lang="ru-RU"/>
        </a:p>
      </dgm:t>
    </dgm:pt>
    <dgm:pt modelId="{F8F07DB9-2E25-439E-9F70-D4DD4509AD4A}" type="sibTrans" cxnId="{146E7BBC-8282-4F87-B7F1-A6692095534F}">
      <dgm:prSet/>
      <dgm:spPr/>
      <dgm:t>
        <a:bodyPr/>
        <a:lstStyle/>
        <a:p>
          <a:endParaRPr lang="ru-RU"/>
        </a:p>
      </dgm:t>
    </dgm:pt>
    <dgm:pt modelId="{8E102883-9D02-4E9B-9D8B-A87E0C6BB85C}">
      <dgm:prSet phldrT="[Текст]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соціальної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F6618723-99A2-4A37-B94C-43EA87E1F0A0}" type="parTrans" cxnId="{D962B59D-7DA8-4CE1-913A-D0AE511840F2}">
      <dgm:prSet/>
      <dgm:spPr/>
      <dgm:t>
        <a:bodyPr/>
        <a:lstStyle/>
        <a:p>
          <a:endParaRPr lang="ru-RU" dirty="0"/>
        </a:p>
      </dgm:t>
    </dgm:pt>
    <dgm:pt modelId="{C5810AD9-71D7-4EB0-A455-F94472A9E6A1}" type="sibTrans" cxnId="{D962B59D-7DA8-4CE1-913A-D0AE511840F2}">
      <dgm:prSet/>
      <dgm:spPr/>
      <dgm:t>
        <a:bodyPr/>
        <a:lstStyle/>
        <a:p>
          <a:endParaRPr lang="ru-RU"/>
        </a:p>
      </dgm:t>
    </dgm:pt>
    <dgm:pt modelId="{B2910D81-C371-4B4C-B3CE-7045930288E9}">
      <dgm:prSet phldrT="[Текст]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Музичної 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423186E5-E27B-4900-985C-CC12E63684DC}" type="parTrans" cxnId="{81732812-FCA2-42B6-97DD-D0829336A52F}">
      <dgm:prSet/>
      <dgm:spPr/>
      <dgm:t>
        <a:bodyPr/>
        <a:lstStyle/>
        <a:p>
          <a:endParaRPr lang="ru-RU" dirty="0"/>
        </a:p>
      </dgm:t>
    </dgm:pt>
    <dgm:pt modelId="{EFFF214E-2B7E-49F0-8E1E-2703E68F521D}" type="sibTrans" cxnId="{81732812-FCA2-42B6-97DD-D0829336A52F}">
      <dgm:prSet/>
      <dgm:spPr/>
      <dgm:t>
        <a:bodyPr/>
        <a:lstStyle/>
        <a:p>
          <a:endParaRPr lang="ru-RU"/>
        </a:p>
      </dgm:t>
    </dgm:pt>
    <dgm:pt modelId="{CAEB2736-B0D4-4205-8B6F-8230192E20FA}">
      <dgm:prSet phldrT="[Текст]"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Художньо –естетичної 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84281704-E2D5-492E-AC35-A8DA8B9728A3}" type="parTrans" cxnId="{5218B4A2-E8AA-43F4-BE1E-087ACD6C5DA5}">
      <dgm:prSet/>
      <dgm:spPr/>
      <dgm:t>
        <a:bodyPr/>
        <a:lstStyle/>
        <a:p>
          <a:endParaRPr lang="ru-RU" dirty="0"/>
        </a:p>
      </dgm:t>
    </dgm:pt>
    <dgm:pt modelId="{71DF1BD3-D313-4663-905B-0B992F21FE37}" type="sibTrans" cxnId="{5218B4A2-E8AA-43F4-BE1E-087ACD6C5DA5}">
      <dgm:prSet/>
      <dgm:spPr/>
      <dgm:t>
        <a:bodyPr/>
        <a:lstStyle/>
        <a:p>
          <a:endParaRPr lang="ru-RU"/>
        </a:p>
      </dgm:t>
    </dgm:pt>
    <dgm:pt modelId="{7638F357-18C9-4682-8F6D-0C00C20172DD}">
      <dgm:prSet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Загально культурної </a:t>
          </a:r>
          <a:endParaRPr lang="ru-RU" b="1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gm:t>
    </dgm:pt>
    <dgm:pt modelId="{6FC45471-AEBB-4FDC-9D78-6B3A284AFD0A}" type="parTrans" cxnId="{A2ED7A48-2A1F-46A4-B037-28599A7CCF00}">
      <dgm:prSet/>
      <dgm:spPr/>
      <dgm:t>
        <a:bodyPr/>
        <a:lstStyle/>
        <a:p>
          <a:endParaRPr lang="ru-RU" dirty="0"/>
        </a:p>
      </dgm:t>
    </dgm:pt>
    <dgm:pt modelId="{86B854F3-8943-4A4F-AA0A-987F69B244D4}" type="sibTrans" cxnId="{A2ED7A48-2A1F-46A4-B037-28599A7CCF00}">
      <dgm:prSet/>
      <dgm:spPr/>
      <dgm:t>
        <a:bodyPr/>
        <a:lstStyle/>
        <a:p>
          <a:endParaRPr lang="ru-RU"/>
        </a:p>
      </dgm:t>
    </dgm:pt>
    <dgm:pt modelId="{8F6BB69A-E929-4B96-825B-3CC92DF4F99A}">
      <dgm:prSet/>
      <dgm:spPr/>
      <dgm:t>
        <a:bodyPr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r>
            <a:rPr lang="uk-UA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Мотиваційної</a:t>
          </a:r>
          <a:r>
            <a:rPr lang="uk-UA" dirty="0" smtClean="0"/>
            <a:t> </a:t>
          </a:r>
          <a:endParaRPr lang="ru-RU" dirty="0"/>
        </a:p>
      </dgm:t>
    </dgm:pt>
    <dgm:pt modelId="{A7D4764A-609F-46BA-95F5-BFA739EB3723}" type="parTrans" cxnId="{7FF3A352-3C40-4D06-991E-3CD05C287FBC}">
      <dgm:prSet/>
      <dgm:spPr/>
      <dgm:t>
        <a:bodyPr/>
        <a:lstStyle/>
        <a:p>
          <a:endParaRPr lang="ru-RU" dirty="0"/>
        </a:p>
      </dgm:t>
    </dgm:pt>
    <dgm:pt modelId="{569DCA8A-B80E-49EB-B5B0-95723A61833B}" type="sibTrans" cxnId="{7FF3A352-3C40-4D06-991E-3CD05C287FBC}">
      <dgm:prSet/>
      <dgm:spPr/>
      <dgm:t>
        <a:bodyPr/>
        <a:lstStyle/>
        <a:p>
          <a:endParaRPr lang="ru-RU"/>
        </a:p>
      </dgm:t>
    </dgm:pt>
    <dgm:pt modelId="{DD4C0019-85DE-4116-B84F-4BAE52C28DFE}" type="pres">
      <dgm:prSet presAssocID="{EE02A436-6E9E-441A-8026-F69A834854B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7062BA-5932-49D9-AF8A-DFEDC939B380}" type="pres">
      <dgm:prSet presAssocID="{7A487395-3071-4E8E-AE42-8910CE94235F}" presName="root1" presStyleCnt="0"/>
      <dgm:spPr/>
    </dgm:pt>
    <dgm:pt modelId="{F65AB4AD-31EC-403B-8F40-2A73980D79AA}" type="pres">
      <dgm:prSet presAssocID="{7A487395-3071-4E8E-AE42-8910CE94235F}" presName="LevelOneTextNode" presStyleLbl="node0" presStyleIdx="0" presStyleCnt="1" custScaleX="129581" custScaleY="1200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E9DA6C-0C23-432E-B57C-ED860E9BB155}" type="pres">
      <dgm:prSet presAssocID="{7A487395-3071-4E8E-AE42-8910CE94235F}" presName="level2hierChild" presStyleCnt="0"/>
      <dgm:spPr/>
    </dgm:pt>
    <dgm:pt modelId="{BD31CEDF-29C0-4883-9EC6-2447D354B99F}" type="pres">
      <dgm:prSet presAssocID="{F6618723-99A2-4A37-B94C-43EA87E1F0A0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40EE8276-3365-4E15-AF28-7497535BD321}" type="pres">
      <dgm:prSet presAssocID="{F6618723-99A2-4A37-B94C-43EA87E1F0A0}" presName="connTx" presStyleLbl="parChTrans1D2" presStyleIdx="0" presStyleCnt="5"/>
      <dgm:spPr/>
      <dgm:t>
        <a:bodyPr/>
        <a:lstStyle/>
        <a:p>
          <a:endParaRPr lang="ru-RU"/>
        </a:p>
      </dgm:t>
    </dgm:pt>
    <dgm:pt modelId="{D4BC88A9-6A65-47D6-87BE-4AD3DD829CA1}" type="pres">
      <dgm:prSet presAssocID="{8E102883-9D02-4E9B-9D8B-A87E0C6BB85C}" presName="root2" presStyleCnt="0"/>
      <dgm:spPr/>
    </dgm:pt>
    <dgm:pt modelId="{4560B6BB-9080-4AF9-8DD9-CC6368E4A258}" type="pres">
      <dgm:prSet presAssocID="{8E102883-9D02-4E9B-9D8B-A87E0C6BB85C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E75CB8-8DB6-4465-843E-EE2A4B2CE18D}" type="pres">
      <dgm:prSet presAssocID="{8E102883-9D02-4E9B-9D8B-A87E0C6BB85C}" presName="level3hierChild" presStyleCnt="0"/>
      <dgm:spPr/>
    </dgm:pt>
    <dgm:pt modelId="{C6E6EAFB-6D7C-4A5E-ABCE-1AF876A03C1C}" type="pres">
      <dgm:prSet presAssocID="{423186E5-E27B-4900-985C-CC12E63684DC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96094085-B99A-4000-87FC-7F57980FD594}" type="pres">
      <dgm:prSet presAssocID="{423186E5-E27B-4900-985C-CC12E63684DC}" presName="connTx" presStyleLbl="parChTrans1D2" presStyleIdx="1" presStyleCnt="5"/>
      <dgm:spPr/>
      <dgm:t>
        <a:bodyPr/>
        <a:lstStyle/>
        <a:p>
          <a:endParaRPr lang="ru-RU"/>
        </a:p>
      </dgm:t>
    </dgm:pt>
    <dgm:pt modelId="{310530CB-FEC9-4059-8F01-F0D9FC35582B}" type="pres">
      <dgm:prSet presAssocID="{B2910D81-C371-4B4C-B3CE-7045930288E9}" presName="root2" presStyleCnt="0"/>
      <dgm:spPr/>
    </dgm:pt>
    <dgm:pt modelId="{0DDDE83A-DD75-405F-B335-87A694AF9D89}" type="pres">
      <dgm:prSet presAssocID="{B2910D81-C371-4B4C-B3CE-7045930288E9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726BB6-0694-405B-8C56-B2765A43337C}" type="pres">
      <dgm:prSet presAssocID="{B2910D81-C371-4B4C-B3CE-7045930288E9}" presName="level3hierChild" presStyleCnt="0"/>
      <dgm:spPr/>
    </dgm:pt>
    <dgm:pt modelId="{61FA93F5-4678-433C-BFE9-6428385E9722}" type="pres">
      <dgm:prSet presAssocID="{84281704-E2D5-492E-AC35-A8DA8B9728A3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F495C2E7-3708-48FA-AD66-822A33F3271F}" type="pres">
      <dgm:prSet presAssocID="{84281704-E2D5-492E-AC35-A8DA8B9728A3}" presName="connTx" presStyleLbl="parChTrans1D2" presStyleIdx="2" presStyleCnt="5"/>
      <dgm:spPr/>
      <dgm:t>
        <a:bodyPr/>
        <a:lstStyle/>
        <a:p>
          <a:endParaRPr lang="ru-RU"/>
        </a:p>
      </dgm:t>
    </dgm:pt>
    <dgm:pt modelId="{EDE48F33-8F3D-46DC-A732-2D558FE29C48}" type="pres">
      <dgm:prSet presAssocID="{CAEB2736-B0D4-4205-8B6F-8230192E20FA}" presName="root2" presStyleCnt="0"/>
      <dgm:spPr/>
    </dgm:pt>
    <dgm:pt modelId="{B6F75953-B8AD-446D-80A7-F52B48189646}" type="pres">
      <dgm:prSet presAssocID="{CAEB2736-B0D4-4205-8B6F-8230192E20FA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3FDA05-8D31-4EAA-A8C8-A6F970E25015}" type="pres">
      <dgm:prSet presAssocID="{CAEB2736-B0D4-4205-8B6F-8230192E20FA}" presName="level3hierChild" presStyleCnt="0"/>
      <dgm:spPr/>
    </dgm:pt>
    <dgm:pt modelId="{D84F5DFE-BCB7-47DB-BD2A-9FF806ADE787}" type="pres">
      <dgm:prSet presAssocID="{6FC45471-AEBB-4FDC-9D78-6B3A284AFD0A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7E1AD68F-40FA-4627-88DD-9E41A88A0F64}" type="pres">
      <dgm:prSet presAssocID="{6FC45471-AEBB-4FDC-9D78-6B3A284AFD0A}" presName="connTx" presStyleLbl="parChTrans1D2" presStyleIdx="3" presStyleCnt="5"/>
      <dgm:spPr/>
      <dgm:t>
        <a:bodyPr/>
        <a:lstStyle/>
        <a:p>
          <a:endParaRPr lang="ru-RU"/>
        </a:p>
      </dgm:t>
    </dgm:pt>
    <dgm:pt modelId="{C983267A-16BE-42EC-8E9A-4118A5FE5321}" type="pres">
      <dgm:prSet presAssocID="{7638F357-18C9-4682-8F6D-0C00C20172DD}" presName="root2" presStyleCnt="0"/>
      <dgm:spPr/>
    </dgm:pt>
    <dgm:pt modelId="{93D6134C-3995-47AB-9610-825640C2FB0E}" type="pres">
      <dgm:prSet presAssocID="{7638F357-18C9-4682-8F6D-0C00C20172DD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757262-7BCE-46F7-93A0-733A21E1253E}" type="pres">
      <dgm:prSet presAssocID="{7638F357-18C9-4682-8F6D-0C00C20172DD}" presName="level3hierChild" presStyleCnt="0"/>
      <dgm:spPr/>
    </dgm:pt>
    <dgm:pt modelId="{CE95B5A1-5AA3-4153-970D-47B74C13F4EB}" type="pres">
      <dgm:prSet presAssocID="{A7D4764A-609F-46BA-95F5-BFA739EB3723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D9E49453-05D2-4729-8EE8-CEA1695595E7}" type="pres">
      <dgm:prSet presAssocID="{A7D4764A-609F-46BA-95F5-BFA739EB3723}" presName="connTx" presStyleLbl="parChTrans1D2" presStyleIdx="4" presStyleCnt="5"/>
      <dgm:spPr/>
      <dgm:t>
        <a:bodyPr/>
        <a:lstStyle/>
        <a:p>
          <a:endParaRPr lang="ru-RU"/>
        </a:p>
      </dgm:t>
    </dgm:pt>
    <dgm:pt modelId="{4F0A3192-CCBA-4C67-98E8-A64407EDAD9A}" type="pres">
      <dgm:prSet presAssocID="{8F6BB69A-E929-4B96-825B-3CC92DF4F99A}" presName="root2" presStyleCnt="0"/>
      <dgm:spPr/>
    </dgm:pt>
    <dgm:pt modelId="{83617C33-8BC2-4CD1-A94A-D612629B2D6A}" type="pres">
      <dgm:prSet presAssocID="{8F6BB69A-E929-4B96-825B-3CC92DF4F99A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A48261-50F1-4F62-9CAD-900A014561D4}" type="pres">
      <dgm:prSet presAssocID="{8F6BB69A-E929-4B96-825B-3CC92DF4F99A}" presName="level3hierChild" presStyleCnt="0"/>
      <dgm:spPr/>
    </dgm:pt>
  </dgm:ptLst>
  <dgm:cxnLst>
    <dgm:cxn modelId="{401A007B-88D2-4F34-8315-030CB678DA3D}" type="presOf" srcId="{A7D4764A-609F-46BA-95F5-BFA739EB3723}" destId="{D9E49453-05D2-4729-8EE8-CEA1695595E7}" srcOrd="1" destOrd="0" presId="urn:microsoft.com/office/officeart/2005/8/layout/hierarchy2"/>
    <dgm:cxn modelId="{146E7BBC-8282-4F87-B7F1-A6692095534F}" srcId="{EE02A436-6E9E-441A-8026-F69A834854BB}" destId="{7A487395-3071-4E8E-AE42-8910CE94235F}" srcOrd="0" destOrd="0" parTransId="{64338026-B92C-4D64-BE2F-FFD948528781}" sibTransId="{F8F07DB9-2E25-439E-9F70-D4DD4509AD4A}"/>
    <dgm:cxn modelId="{6A4D05DE-A7EA-48EB-A8A3-5EC3BFBD2387}" type="presOf" srcId="{F6618723-99A2-4A37-B94C-43EA87E1F0A0}" destId="{BD31CEDF-29C0-4883-9EC6-2447D354B99F}" srcOrd="0" destOrd="0" presId="urn:microsoft.com/office/officeart/2005/8/layout/hierarchy2"/>
    <dgm:cxn modelId="{2E8E5639-0E11-4A28-9EC7-E9D5D9078152}" type="presOf" srcId="{F6618723-99A2-4A37-B94C-43EA87E1F0A0}" destId="{40EE8276-3365-4E15-AF28-7497535BD321}" srcOrd="1" destOrd="0" presId="urn:microsoft.com/office/officeart/2005/8/layout/hierarchy2"/>
    <dgm:cxn modelId="{7FF3A352-3C40-4D06-991E-3CD05C287FBC}" srcId="{7A487395-3071-4E8E-AE42-8910CE94235F}" destId="{8F6BB69A-E929-4B96-825B-3CC92DF4F99A}" srcOrd="4" destOrd="0" parTransId="{A7D4764A-609F-46BA-95F5-BFA739EB3723}" sibTransId="{569DCA8A-B80E-49EB-B5B0-95723A61833B}"/>
    <dgm:cxn modelId="{6756C9A8-0323-43B6-93F8-1C9A236D1995}" type="presOf" srcId="{CAEB2736-B0D4-4205-8B6F-8230192E20FA}" destId="{B6F75953-B8AD-446D-80A7-F52B48189646}" srcOrd="0" destOrd="0" presId="urn:microsoft.com/office/officeart/2005/8/layout/hierarchy2"/>
    <dgm:cxn modelId="{CA286639-0CBA-4510-8C23-5EB9C4A9E649}" type="presOf" srcId="{B2910D81-C371-4B4C-B3CE-7045930288E9}" destId="{0DDDE83A-DD75-405F-B335-87A694AF9D89}" srcOrd="0" destOrd="0" presId="urn:microsoft.com/office/officeart/2005/8/layout/hierarchy2"/>
    <dgm:cxn modelId="{CE71AE83-4105-4346-96C6-FA4DA1B0ACB9}" type="presOf" srcId="{EE02A436-6E9E-441A-8026-F69A834854BB}" destId="{DD4C0019-85DE-4116-B84F-4BAE52C28DFE}" srcOrd="0" destOrd="0" presId="urn:microsoft.com/office/officeart/2005/8/layout/hierarchy2"/>
    <dgm:cxn modelId="{88DB3DA5-3270-4301-B681-1952BEDBB25B}" type="presOf" srcId="{6FC45471-AEBB-4FDC-9D78-6B3A284AFD0A}" destId="{7E1AD68F-40FA-4627-88DD-9E41A88A0F64}" srcOrd="1" destOrd="0" presId="urn:microsoft.com/office/officeart/2005/8/layout/hierarchy2"/>
    <dgm:cxn modelId="{5218B4A2-E8AA-43F4-BE1E-087ACD6C5DA5}" srcId="{7A487395-3071-4E8E-AE42-8910CE94235F}" destId="{CAEB2736-B0D4-4205-8B6F-8230192E20FA}" srcOrd="2" destOrd="0" parTransId="{84281704-E2D5-492E-AC35-A8DA8B9728A3}" sibTransId="{71DF1BD3-D313-4663-905B-0B992F21FE37}"/>
    <dgm:cxn modelId="{81732812-FCA2-42B6-97DD-D0829336A52F}" srcId="{7A487395-3071-4E8E-AE42-8910CE94235F}" destId="{B2910D81-C371-4B4C-B3CE-7045930288E9}" srcOrd="1" destOrd="0" parTransId="{423186E5-E27B-4900-985C-CC12E63684DC}" sibTransId="{EFFF214E-2B7E-49F0-8E1E-2703E68F521D}"/>
    <dgm:cxn modelId="{84C92BA6-B17B-4F7D-8BF3-33468F39BB30}" type="presOf" srcId="{8F6BB69A-E929-4B96-825B-3CC92DF4F99A}" destId="{83617C33-8BC2-4CD1-A94A-D612629B2D6A}" srcOrd="0" destOrd="0" presId="urn:microsoft.com/office/officeart/2005/8/layout/hierarchy2"/>
    <dgm:cxn modelId="{A2ED7A48-2A1F-46A4-B037-28599A7CCF00}" srcId="{7A487395-3071-4E8E-AE42-8910CE94235F}" destId="{7638F357-18C9-4682-8F6D-0C00C20172DD}" srcOrd="3" destOrd="0" parTransId="{6FC45471-AEBB-4FDC-9D78-6B3A284AFD0A}" sibTransId="{86B854F3-8943-4A4F-AA0A-987F69B244D4}"/>
    <dgm:cxn modelId="{E557230D-4D31-46CF-873B-3BBFABED59CB}" type="presOf" srcId="{84281704-E2D5-492E-AC35-A8DA8B9728A3}" destId="{61FA93F5-4678-433C-BFE9-6428385E9722}" srcOrd="0" destOrd="0" presId="urn:microsoft.com/office/officeart/2005/8/layout/hierarchy2"/>
    <dgm:cxn modelId="{88330836-314F-428B-BE50-5D2FA6484ABE}" type="presOf" srcId="{423186E5-E27B-4900-985C-CC12E63684DC}" destId="{C6E6EAFB-6D7C-4A5E-ABCE-1AF876A03C1C}" srcOrd="0" destOrd="0" presId="urn:microsoft.com/office/officeart/2005/8/layout/hierarchy2"/>
    <dgm:cxn modelId="{4289E47C-0303-434C-9EFE-85B979B9FCF7}" type="presOf" srcId="{A7D4764A-609F-46BA-95F5-BFA739EB3723}" destId="{CE95B5A1-5AA3-4153-970D-47B74C13F4EB}" srcOrd="0" destOrd="0" presId="urn:microsoft.com/office/officeart/2005/8/layout/hierarchy2"/>
    <dgm:cxn modelId="{A1D7AAA0-FAB6-44F9-9A57-13B13434F678}" type="presOf" srcId="{84281704-E2D5-492E-AC35-A8DA8B9728A3}" destId="{F495C2E7-3708-48FA-AD66-822A33F3271F}" srcOrd="1" destOrd="0" presId="urn:microsoft.com/office/officeart/2005/8/layout/hierarchy2"/>
    <dgm:cxn modelId="{D962B59D-7DA8-4CE1-913A-D0AE511840F2}" srcId="{7A487395-3071-4E8E-AE42-8910CE94235F}" destId="{8E102883-9D02-4E9B-9D8B-A87E0C6BB85C}" srcOrd="0" destOrd="0" parTransId="{F6618723-99A2-4A37-B94C-43EA87E1F0A0}" sibTransId="{C5810AD9-71D7-4EB0-A455-F94472A9E6A1}"/>
    <dgm:cxn modelId="{9F5AD6B8-E7E0-48D6-B5AA-D7B27B2F86DC}" type="presOf" srcId="{7638F357-18C9-4682-8F6D-0C00C20172DD}" destId="{93D6134C-3995-47AB-9610-825640C2FB0E}" srcOrd="0" destOrd="0" presId="urn:microsoft.com/office/officeart/2005/8/layout/hierarchy2"/>
    <dgm:cxn modelId="{58E99320-2761-4A41-A03E-FBC230EF248C}" type="presOf" srcId="{8E102883-9D02-4E9B-9D8B-A87E0C6BB85C}" destId="{4560B6BB-9080-4AF9-8DD9-CC6368E4A258}" srcOrd="0" destOrd="0" presId="urn:microsoft.com/office/officeart/2005/8/layout/hierarchy2"/>
    <dgm:cxn modelId="{400A8442-94D7-4DF3-A39E-330D41B9E494}" type="presOf" srcId="{6FC45471-AEBB-4FDC-9D78-6B3A284AFD0A}" destId="{D84F5DFE-BCB7-47DB-BD2A-9FF806ADE787}" srcOrd="0" destOrd="0" presId="urn:microsoft.com/office/officeart/2005/8/layout/hierarchy2"/>
    <dgm:cxn modelId="{AD6C9CCA-23B5-4194-9B50-DE8300AB78BB}" type="presOf" srcId="{7A487395-3071-4E8E-AE42-8910CE94235F}" destId="{F65AB4AD-31EC-403B-8F40-2A73980D79AA}" srcOrd="0" destOrd="0" presId="urn:microsoft.com/office/officeart/2005/8/layout/hierarchy2"/>
    <dgm:cxn modelId="{C18921FE-CAF6-47BA-B032-5C93A077FC06}" type="presOf" srcId="{423186E5-E27B-4900-985C-CC12E63684DC}" destId="{96094085-B99A-4000-87FC-7F57980FD594}" srcOrd="1" destOrd="0" presId="urn:microsoft.com/office/officeart/2005/8/layout/hierarchy2"/>
    <dgm:cxn modelId="{BE9E75DE-D80B-4D1B-B913-32F3D9A99941}" type="presParOf" srcId="{DD4C0019-85DE-4116-B84F-4BAE52C28DFE}" destId="{157062BA-5932-49D9-AF8A-DFEDC939B380}" srcOrd="0" destOrd="0" presId="urn:microsoft.com/office/officeart/2005/8/layout/hierarchy2"/>
    <dgm:cxn modelId="{BD243393-03F5-46BE-A112-4D53A8AC5E49}" type="presParOf" srcId="{157062BA-5932-49D9-AF8A-DFEDC939B380}" destId="{F65AB4AD-31EC-403B-8F40-2A73980D79AA}" srcOrd="0" destOrd="0" presId="urn:microsoft.com/office/officeart/2005/8/layout/hierarchy2"/>
    <dgm:cxn modelId="{D34A144E-99E9-4F87-AE7A-CAB3A11E6110}" type="presParOf" srcId="{157062BA-5932-49D9-AF8A-DFEDC939B380}" destId="{57E9DA6C-0C23-432E-B57C-ED860E9BB155}" srcOrd="1" destOrd="0" presId="urn:microsoft.com/office/officeart/2005/8/layout/hierarchy2"/>
    <dgm:cxn modelId="{48DEDB50-B81F-4F36-A5FE-233CB8556BE0}" type="presParOf" srcId="{57E9DA6C-0C23-432E-B57C-ED860E9BB155}" destId="{BD31CEDF-29C0-4883-9EC6-2447D354B99F}" srcOrd="0" destOrd="0" presId="urn:microsoft.com/office/officeart/2005/8/layout/hierarchy2"/>
    <dgm:cxn modelId="{332CAB38-6742-4624-B9FB-0EEA9CB67713}" type="presParOf" srcId="{BD31CEDF-29C0-4883-9EC6-2447D354B99F}" destId="{40EE8276-3365-4E15-AF28-7497535BD321}" srcOrd="0" destOrd="0" presId="urn:microsoft.com/office/officeart/2005/8/layout/hierarchy2"/>
    <dgm:cxn modelId="{2D0E1753-64F2-4D35-8828-D22C34EFD4FA}" type="presParOf" srcId="{57E9DA6C-0C23-432E-B57C-ED860E9BB155}" destId="{D4BC88A9-6A65-47D6-87BE-4AD3DD829CA1}" srcOrd="1" destOrd="0" presId="urn:microsoft.com/office/officeart/2005/8/layout/hierarchy2"/>
    <dgm:cxn modelId="{42939615-C14B-4226-9A80-49AE59F87765}" type="presParOf" srcId="{D4BC88A9-6A65-47D6-87BE-4AD3DD829CA1}" destId="{4560B6BB-9080-4AF9-8DD9-CC6368E4A258}" srcOrd="0" destOrd="0" presId="urn:microsoft.com/office/officeart/2005/8/layout/hierarchy2"/>
    <dgm:cxn modelId="{41E042AD-42D5-4B0E-A66A-FD86B7C1EED3}" type="presParOf" srcId="{D4BC88A9-6A65-47D6-87BE-4AD3DD829CA1}" destId="{66E75CB8-8DB6-4465-843E-EE2A4B2CE18D}" srcOrd="1" destOrd="0" presId="urn:microsoft.com/office/officeart/2005/8/layout/hierarchy2"/>
    <dgm:cxn modelId="{0ED74698-2FF9-4616-B90D-3551F60EA1CD}" type="presParOf" srcId="{57E9DA6C-0C23-432E-B57C-ED860E9BB155}" destId="{C6E6EAFB-6D7C-4A5E-ABCE-1AF876A03C1C}" srcOrd="2" destOrd="0" presId="urn:microsoft.com/office/officeart/2005/8/layout/hierarchy2"/>
    <dgm:cxn modelId="{3B7F3172-5329-40FB-9318-80C17C3E3C78}" type="presParOf" srcId="{C6E6EAFB-6D7C-4A5E-ABCE-1AF876A03C1C}" destId="{96094085-B99A-4000-87FC-7F57980FD594}" srcOrd="0" destOrd="0" presId="urn:microsoft.com/office/officeart/2005/8/layout/hierarchy2"/>
    <dgm:cxn modelId="{CB3558C3-6289-40CC-9DAA-5DF0E0B425A7}" type="presParOf" srcId="{57E9DA6C-0C23-432E-B57C-ED860E9BB155}" destId="{310530CB-FEC9-4059-8F01-F0D9FC35582B}" srcOrd="3" destOrd="0" presId="urn:microsoft.com/office/officeart/2005/8/layout/hierarchy2"/>
    <dgm:cxn modelId="{3CA7AA60-911C-45BE-87BB-741AB859708C}" type="presParOf" srcId="{310530CB-FEC9-4059-8F01-F0D9FC35582B}" destId="{0DDDE83A-DD75-405F-B335-87A694AF9D89}" srcOrd="0" destOrd="0" presId="urn:microsoft.com/office/officeart/2005/8/layout/hierarchy2"/>
    <dgm:cxn modelId="{AF4A2F26-4377-432C-891D-B680FCD90008}" type="presParOf" srcId="{310530CB-FEC9-4059-8F01-F0D9FC35582B}" destId="{AA726BB6-0694-405B-8C56-B2765A43337C}" srcOrd="1" destOrd="0" presId="urn:microsoft.com/office/officeart/2005/8/layout/hierarchy2"/>
    <dgm:cxn modelId="{CD646561-F7A3-451D-882D-A1DC819D9A00}" type="presParOf" srcId="{57E9DA6C-0C23-432E-B57C-ED860E9BB155}" destId="{61FA93F5-4678-433C-BFE9-6428385E9722}" srcOrd="4" destOrd="0" presId="urn:microsoft.com/office/officeart/2005/8/layout/hierarchy2"/>
    <dgm:cxn modelId="{18EBFE5A-5A78-4630-B3A3-3710C1A8BB5B}" type="presParOf" srcId="{61FA93F5-4678-433C-BFE9-6428385E9722}" destId="{F495C2E7-3708-48FA-AD66-822A33F3271F}" srcOrd="0" destOrd="0" presId="urn:microsoft.com/office/officeart/2005/8/layout/hierarchy2"/>
    <dgm:cxn modelId="{347AF09F-C056-455B-BAFD-A60CA50C0C56}" type="presParOf" srcId="{57E9DA6C-0C23-432E-B57C-ED860E9BB155}" destId="{EDE48F33-8F3D-46DC-A732-2D558FE29C48}" srcOrd="5" destOrd="0" presId="urn:microsoft.com/office/officeart/2005/8/layout/hierarchy2"/>
    <dgm:cxn modelId="{2DF26507-D2D5-4284-A2D0-795CE815B5CA}" type="presParOf" srcId="{EDE48F33-8F3D-46DC-A732-2D558FE29C48}" destId="{B6F75953-B8AD-446D-80A7-F52B48189646}" srcOrd="0" destOrd="0" presId="urn:microsoft.com/office/officeart/2005/8/layout/hierarchy2"/>
    <dgm:cxn modelId="{873E5AFF-0346-4802-8F21-65E53E0490D3}" type="presParOf" srcId="{EDE48F33-8F3D-46DC-A732-2D558FE29C48}" destId="{E53FDA05-8D31-4EAA-A8C8-A6F970E25015}" srcOrd="1" destOrd="0" presId="urn:microsoft.com/office/officeart/2005/8/layout/hierarchy2"/>
    <dgm:cxn modelId="{23BA5DE4-4420-40F0-8363-F0F89448AE97}" type="presParOf" srcId="{57E9DA6C-0C23-432E-B57C-ED860E9BB155}" destId="{D84F5DFE-BCB7-47DB-BD2A-9FF806ADE787}" srcOrd="6" destOrd="0" presId="urn:microsoft.com/office/officeart/2005/8/layout/hierarchy2"/>
    <dgm:cxn modelId="{2EE0D99F-E758-4F69-9480-BE420593EE36}" type="presParOf" srcId="{D84F5DFE-BCB7-47DB-BD2A-9FF806ADE787}" destId="{7E1AD68F-40FA-4627-88DD-9E41A88A0F64}" srcOrd="0" destOrd="0" presId="urn:microsoft.com/office/officeart/2005/8/layout/hierarchy2"/>
    <dgm:cxn modelId="{A710D0BB-4EF3-4B32-8C08-A939915C65CF}" type="presParOf" srcId="{57E9DA6C-0C23-432E-B57C-ED860E9BB155}" destId="{C983267A-16BE-42EC-8E9A-4118A5FE5321}" srcOrd="7" destOrd="0" presId="urn:microsoft.com/office/officeart/2005/8/layout/hierarchy2"/>
    <dgm:cxn modelId="{A984677A-CD86-4FF6-89DD-57A347F826EB}" type="presParOf" srcId="{C983267A-16BE-42EC-8E9A-4118A5FE5321}" destId="{93D6134C-3995-47AB-9610-825640C2FB0E}" srcOrd="0" destOrd="0" presId="urn:microsoft.com/office/officeart/2005/8/layout/hierarchy2"/>
    <dgm:cxn modelId="{8E4F871D-EF1B-4C81-9103-F6D8BDDF7598}" type="presParOf" srcId="{C983267A-16BE-42EC-8E9A-4118A5FE5321}" destId="{A0757262-7BCE-46F7-93A0-733A21E1253E}" srcOrd="1" destOrd="0" presId="urn:microsoft.com/office/officeart/2005/8/layout/hierarchy2"/>
    <dgm:cxn modelId="{9B58A04A-BE27-477F-81F8-9822425AAD2A}" type="presParOf" srcId="{57E9DA6C-0C23-432E-B57C-ED860E9BB155}" destId="{CE95B5A1-5AA3-4153-970D-47B74C13F4EB}" srcOrd="8" destOrd="0" presId="urn:microsoft.com/office/officeart/2005/8/layout/hierarchy2"/>
    <dgm:cxn modelId="{89529220-8FD7-4B02-B7BA-2E011DF52984}" type="presParOf" srcId="{CE95B5A1-5AA3-4153-970D-47B74C13F4EB}" destId="{D9E49453-05D2-4729-8EE8-CEA1695595E7}" srcOrd="0" destOrd="0" presId="urn:microsoft.com/office/officeart/2005/8/layout/hierarchy2"/>
    <dgm:cxn modelId="{8C79AA3E-D1DA-441C-BC74-43DFB4B5D1B1}" type="presParOf" srcId="{57E9DA6C-0C23-432E-B57C-ED860E9BB155}" destId="{4F0A3192-CCBA-4C67-98E8-A64407EDAD9A}" srcOrd="9" destOrd="0" presId="urn:microsoft.com/office/officeart/2005/8/layout/hierarchy2"/>
    <dgm:cxn modelId="{7361BE39-4196-4940-A73D-A0D98BB15DCA}" type="presParOf" srcId="{4F0A3192-CCBA-4C67-98E8-A64407EDAD9A}" destId="{83617C33-8BC2-4CD1-A94A-D612629B2D6A}" srcOrd="0" destOrd="0" presId="urn:microsoft.com/office/officeart/2005/8/layout/hierarchy2"/>
    <dgm:cxn modelId="{CC4C1356-68B6-4D38-9892-A34EE97963C0}" type="presParOf" srcId="{4F0A3192-CCBA-4C67-98E8-A64407EDAD9A}" destId="{0CA48261-50F1-4F62-9CAD-900A014561D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B7655B-6772-49D1-9116-8B01A9773039}" type="doc">
      <dgm:prSet loTypeId="urn:microsoft.com/office/officeart/2005/8/layout/list1" loCatId="list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1CB22C7-BFF4-483D-AA75-100D8F2635A8}">
      <dgm:prSet phldrT="[Текст]" custT="1"/>
      <dgm:spPr/>
      <dgm:t>
        <a:bodyPr/>
        <a:lstStyle/>
        <a:p>
          <a:pPr algn="ctr"/>
          <a:r>
            <a: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Комплексного підходу до вивчення предмету .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D442F9-B3B6-4000-9DA5-6463EA158DE2}" type="parTrans" cxnId="{571D3E8B-ABE4-439C-8138-1A6F2048BBE9}">
      <dgm:prSet/>
      <dgm:spPr/>
      <dgm:t>
        <a:bodyPr/>
        <a:lstStyle/>
        <a:p>
          <a:endParaRPr lang="ru-RU"/>
        </a:p>
      </dgm:t>
    </dgm:pt>
    <dgm:pt modelId="{63D30A9F-363D-4D4F-BEA3-FB1B39EE1CB4}" type="sibTrans" cxnId="{571D3E8B-ABE4-439C-8138-1A6F2048BBE9}">
      <dgm:prSet/>
      <dgm:spPr/>
      <dgm:t>
        <a:bodyPr/>
        <a:lstStyle/>
        <a:p>
          <a:endParaRPr lang="ru-RU"/>
        </a:p>
      </dgm:t>
    </dgm:pt>
    <dgm:pt modelId="{DA70F6A7-18F3-479D-A293-A357900A4FFF}">
      <dgm:prSet phldrT="[Текст]" custT="1"/>
      <dgm:spPr/>
      <dgm:t>
        <a:bodyPr/>
        <a:lstStyle/>
        <a:p>
          <a:pPr algn="ctr"/>
          <a:r>
            <a:rPr lang="uk-UA" sz="2400" dirty="0" smtClean="0"/>
            <a:t>Формування культурно-естетичних цінностей учня. </a:t>
          </a:r>
          <a:endParaRPr lang="ru-RU" sz="2400" dirty="0"/>
        </a:p>
      </dgm:t>
    </dgm:pt>
    <dgm:pt modelId="{5FF8073B-A2B0-4A43-9DCD-E90F80ABF67A}" type="parTrans" cxnId="{22D7C6BE-27FA-449F-878C-CB897AA06AD6}">
      <dgm:prSet/>
      <dgm:spPr/>
      <dgm:t>
        <a:bodyPr/>
        <a:lstStyle/>
        <a:p>
          <a:endParaRPr lang="ru-RU"/>
        </a:p>
      </dgm:t>
    </dgm:pt>
    <dgm:pt modelId="{79B29E52-B6E0-4767-B68B-8704B645335D}" type="sibTrans" cxnId="{22D7C6BE-27FA-449F-878C-CB897AA06AD6}">
      <dgm:prSet/>
      <dgm:spPr/>
      <dgm:t>
        <a:bodyPr/>
        <a:lstStyle/>
        <a:p>
          <a:endParaRPr lang="ru-RU"/>
        </a:p>
      </dgm:t>
    </dgm:pt>
    <dgm:pt modelId="{706127A2-FEAA-4597-8A8D-14DA4C62765D}">
      <dgm:prSet phldrT="[Текст]" custT="1"/>
      <dgm:spPr/>
      <dgm:t>
        <a:bodyPr/>
        <a:lstStyle/>
        <a:p>
          <a:pPr algn="ctr"/>
          <a:r>
            <a:rPr lang="uk-UA" sz="2400" dirty="0" smtClean="0"/>
            <a:t>Формування інтересу до  творчої діяльності .</a:t>
          </a:r>
          <a:endParaRPr lang="ru-RU" sz="2400" dirty="0"/>
        </a:p>
      </dgm:t>
    </dgm:pt>
    <dgm:pt modelId="{5503745C-55B4-4F4F-98CB-BFF1DC68FD59}" type="parTrans" cxnId="{CA46BBDB-9A61-46A8-8130-7777B40EFEAC}">
      <dgm:prSet/>
      <dgm:spPr/>
      <dgm:t>
        <a:bodyPr/>
        <a:lstStyle/>
        <a:p>
          <a:endParaRPr lang="ru-RU"/>
        </a:p>
      </dgm:t>
    </dgm:pt>
    <dgm:pt modelId="{42D0D533-B757-4FF5-B396-CC59E2D1ECE5}" type="sibTrans" cxnId="{CA46BBDB-9A61-46A8-8130-7777B40EFEAC}">
      <dgm:prSet/>
      <dgm:spPr/>
      <dgm:t>
        <a:bodyPr/>
        <a:lstStyle/>
        <a:p>
          <a:endParaRPr lang="ru-RU"/>
        </a:p>
      </dgm:t>
    </dgm:pt>
    <dgm:pt modelId="{1608C168-F200-492F-8E3A-24B43733F7DC}">
      <dgm:prSet custT="1"/>
      <dgm:spPr/>
      <dgm:t>
        <a:bodyPr/>
        <a:lstStyle/>
        <a:p>
          <a:pPr algn="ctr"/>
          <a:r>
            <a:rPr lang="uk-UA" sz="2400" dirty="0" smtClean="0"/>
            <a:t>Формування вмінь переносити знання  з однієї дисципліни в іншу.</a:t>
          </a:r>
          <a:endParaRPr lang="ru-RU" sz="2400" dirty="0"/>
        </a:p>
      </dgm:t>
    </dgm:pt>
    <dgm:pt modelId="{BE7F9533-B0B6-4F0C-8895-66344FAEF054}" type="parTrans" cxnId="{480AE10A-E9B0-4FFA-893B-C0C9C225599E}">
      <dgm:prSet/>
      <dgm:spPr/>
      <dgm:t>
        <a:bodyPr/>
        <a:lstStyle/>
        <a:p>
          <a:endParaRPr lang="ru-RU"/>
        </a:p>
      </dgm:t>
    </dgm:pt>
    <dgm:pt modelId="{01534E14-75E2-4D7A-B491-DDB8CE0424F6}" type="sibTrans" cxnId="{480AE10A-E9B0-4FFA-893B-C0C9C225599E}">
      <dgm:prSet/>
      <dgm:spPr/>
      <dgm:t>
        <a:bodyPr/>
        <a:lstStyle/>
        <a:p>
          <a:endParaRPr lang="ru-RU"/>
        </a:p>
      </dgm:t>
    </dgm:pt>
    <dgm:pt modelId="{F86AE7C0-E8C8-453F-B17F-E0A3145B2B37}" type="pres">
      <dgm:prSet presAssocID="{6AB7655B-6772-49D1-9116-8B01A97730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D8A4ED-0A7D-45EB-B827-046239A22F93}" type="pres">
      <dgm:prSet presAssocID="{C1CB22C7-BFF4-483D-AA75-100D8F2635A8}" presName="parentLin" presStyleCnt="0"/>
      <dgm:spPr/>
    </dgm:pt>
    <dgm:pt modelId="{B229BDCB-C99B-4722-AECE-2FB7E20C6933}" type="pres">
      <dgm:prSet presAssocID="{C1CB22C7-BFF4-483D-AA75-100D8F2635A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3ED09AD-3D1A-455A-B566-75F618C5B608}" type="pres">
      <dgm:prSet presAssocID="{C1CB22C7-BFF4-483D-AA75-100D8F2635A8}" presName="parentText" presStyleLbl="node1" presStyleIdx="0" presStyleCnt="4" custScaleX="131423" custScaleY="3828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7C22F-F445-497E-8E74-4E8AE2196B88}" type="pres">
      <dgm:prSet presAssocID="{C1CB22C7-BFF4-483D-AA75-100D8F2635A8}" presName="negativeSpace" presStyleCnt="0"/>
      <dgm:spPr/>
    </dgm:pt>
    <dgm:pt modelId="{79AA68E2-3E83-4D98-ADDA-4E12D5931433}" type="pres">
      <dgm:prSet presAssocID="{C1CB22C7-BFF4-483D-AA75-100D8F2635A8}" presName="childText" presStyleLbl="conFgAcc1" presStyleIdx="0" presStyleCnt="4">
        <dgm:presLayoutVars>
          <dgm:bulletEnabled val="1"/>
        </dgm:presLayoutVars>
      </dgm:prSet>
      <dgm:spPr/>
    </dgm:pt>
    <dgm:pt modelId="{B54C9608-3911-4880-8E36-6713CB9D4231}" type="pres">
      <dgm:prSet presAssocID="{63D30A9F-363D-4D4F-BEA3-FB1B39EE1CB4}" presName="spaceBetweenRectangles" presStyleCnt="0"/>
      <dgm:spPr/>
    </dgm:pt>
    <dgm:pt modelId="{C8921534-03DB-4862-814F-3E866071EB84}" type="pres">
      <dgm:prSet presAssocID="{1608C168-F200-492F-8E3A-24B43733F7DC}" presName="parentLin" presStyleCnt="0"/>
      <dgm:spPr/>
    </dgm:pt>
    <dgm:pt modelId="{93AD8725-38EF-4CBE-A7EC-81815943B319}" type="pres">
      <dgm:prSet presAssocID="{1608C168-F200-492F-8E3A-24B43733F7D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9BAE6FDF-1157-4A92-B125-99B00AADB54C}" type="pres">
      <dgm:prSet presAssocID="{1608C168-F200-492F-8E3A-24B43733F7DC}" presName="parentText" presStyleLbl="node1" presStyleIdx="1" presStyleCnt="4" custScaleX="130713" custScaleY="3832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C2FA5-AC7C-48E4-A870-5CADB7D11AF5}" type="pres">
      <dgm:prSet presAssocID="{1608C168-F200-492F-8E3A-24B43733F7DC}" presName="negativeSpace" presStyleCnt="0"/>
      <dgm:spPr/>
    </dgm:pt>
    <dgm:pt modelId="{FDE310DC-F894-4715-B977-E26002234B75}" type="pres">
      <dgm:prSet presAssocID="{1608C168-F200-492F-8E3A-24B43733F7DC}" presName="childText" presStyleLbl="conFgAcc1" presStyleIdx="1" presStyleCnt="4">
        <dgm:presLayoutVars>
          <dgm:bulletEnabled val="1"/>
        </dgm:presLayoutVars>
      </dgm:prSet>
      <dgm:spPr/>
    </dgm:pt>
    <dgm:pt modelId="{85AD7C73-8049-4027-A654-8F682FE4C3DE}" type="pres">
      <dgm:prSet presAssocID="{01534E14-75E2-4D7A-B491-DDB8CE0424F6}" presName="spaceBetweenRectangles" presStyleCnt="0"/>
      <dgm:spPr/>
    </dgm:pt>
    <dgm:pt modelId="{519259B3-9272-43B3-9E46-BF5BDF1AC211}" type="pres">
      <dgm:prSet presAssocID="{DA70F6A7-18F3-479D-A293-A357900A4FFF}" presName="parentLin" presStyleCnt="0"/>
      <dgm:spPr/>
    </dgm:pt>
    <dgm:pt modelId="{0DFFA176-57CB-4396-BE09-AFD70F9FC20D}" type="pres">
      <dgm:prSet presAssocID="{DA70F6A7-18F3-479D-A293-A357900A4FF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A5BA808-FF8D-4E95-A1AB-2D3461242575}" type="pres">
      <dgm:prSet presAssocID="{DA70F6A7-18F3-479D-A293-A357900A4FFF}" presName="parentText" presStyleLbl="node1" presStyleIdx="2" presStyleCnt="4" custScaleX="129481" custScaleY="3752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EF7B4-8763-4428-BD66-E1BFDFDAEBF9}" type="pres">
      <dgm:prSet presAssocID="{DA70F6A7-18F3-479D-A293-A357900A4FFF}" presName="negativeSpace" presStyleCnt="0"/>
      <dgm:spPr/>
    </dgm:pt>
    <dgm:pt modelId="{18FA7DDE-829E-4D0A-81A4-D6E6264764BF}" type="pres">
      <dgm:prSet presAssocID="{DA70F6A7-18F3-479D-A293-A357900A4FFF}" presName="childText" presStyleLbl="conFgAcc1" presStyleIdx="2" presStyleCnt="4">
        <dgm:presLayoutVars>
          <dgm:bulletEnabled val="1"/>
        </dgm:presLayoutVars>
      </dgm:prSet>
      <dgm:spPr/>
    </dgm:pt>
    <dgm:pt modelId="{3798CBFF-D790-4B34-854D-6049B82F63B8}" type="pres">
      <dgm:prSet presAssocID="{79B29E52-B6E0-4767-B68B-8704B645335D}" presName="spaceBetweenRectangles" presStyleCnt="0"/>
      <dgm:spPr/>
    </dgm:pt>
    <dgm:pt modelId="{ED7BDD71-1C9A-4437-8EDD-A2A038F85F40}" type="pres">
      <dgm:prSet presAssocID="{706127A2-FEAA-4597-8A8D-14DA4C62765D}" presName="parentLin" presStyleCnt="0"/>
      <dgm:spPr/>
    </dgm:pt>
    <dgm:pt modelId="{DC687C00-78CB-4A3B-BED7-6651A12F9B37}" type="pres">
      <dgm:prSet presAssocID="{706127A2-FEAA-4597-8A8D-14DA4C62765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8C5195C-5DCD-4102-9535-D01E53276C80}" type="pres">
      <dgm:prSet presAssocID="{706127A2-FEAA-4597-8A8D-14DA4C62765D}" presName="parentText" presStyleLbl="node1" presStyleIdx="3" presStyleCnt="4" custScaleX="130714" custScaleY="359213" custLinFactNeighborX="-19377" custLinFactNeighborY="687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DF865-B658-4E66-A49F-692936549CA6}" type="pres">
      <dgm:prSet presAssocID="{706127A2-FEAA-4597-8A8D-14DA4C62765D}" presName="negativeSpace" presStyleCnt="0"/>
      <dgm:spPr/>
    </dgm:pt>
    <dgm:pt modelId="{9587E7FD-E90F-4706-8BD3-7B2B4EBE7AFC}" type="pres">
      <dgm:prSet presAssocID="{706127A2-FEAA-4597-8A8D-14DA4C62765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649FD81-3FA2-497A-8E6F-EB3457E1F586}" type="presOf" srcId="{706127A2-FEAA-4597-8A8D-14DA4C62765D}" destId="{58C5195C-5DCD-4102-9535-D01E53276C80}" srcOrd="1" destOrd="0" presId="urn:microsoft.com/office/officeart/2005/8/layout/list1"/>
    <dgm:cxn modelId="{480AE10A-E9B0-4FFA-893B-C0C9C225599E}" srcId="{6AB7655B-6772-49D1-9116-8B01A9773039}" destId="{1608C168-F200-492F-8E3A-24B43733F7DC}" srcOrd="1" destOrd="0" parTransId="{BE7F9533-B0B6-4F0C-8895-66344FAEF054}" sibTransId="{01534E14-75E2-4D7A-B491-DDB8CE0424F6}"/>
    <dgm:cxn modelId="{CA46BBDB-9A61-46A8-8130-7777B40EFEAC}" srcId="{6AB7655B-6772-49D1-9116-8B01A9773039}" destId="{706127A2-FEAA-4597-8A8D-14DA4C62765D}" srcOrd="3" destOrd="0" parTransId="{5503745C-55B4-4F4F-98CB-BFF1DC68FD59}" sibTransId="{42D0D533-B757-4FF5-B396-CC59E2D1ECE5}"/>
    <dgm:cxn modelId="{FFEBF717-3D38-4673-B8C2-5FE018CA91DC}" type="presOf" srcId="{DA70F6A7-18F3-479D-A293-A357900A4FFF}" destId="{0DFFA176-57CB-4396-BE09-AFD70F9FC20D}" srcOrd="0" destOrd="0" presId="urn:microsoft.com/office/officeart/2005/8/layout/list1"/>
    <dgm:cxn modelId="{05EEDB41-89E0-42B9-A07B-AA85440487F3}" type="presOf" srcId="{C1CB22C7-BFF4-483D-AA75-100D8F2635A8}" destId="{73ED09AD-3D1A-455A-B566-75F618C5B608}" srcOrd="1" destOrd="0" presId="urn:microsoft.com/office/officeart/2005/8/layout/list1"/>
    <dgm:cxn modelId="{7E9323A9-4B18-410D-9225-B74081701061}" type="presOf" srcId="{C1CB22C7-BFF4-483D-AA75-100D8F2635A8}" destId="{B229BDCB-C99B-4722-AECE-2FB7E20C6933}" srcOrd="0" destOrd="0" presId="urn:microsoft.com/office/officeart/2005/8/layout/list1"/>
    <dgm:cxn modelId="{3C08C967-7F61-46DD-8460-A2BC060D7879}" type="presOf" srcId="{DA70F6A7-18F3-479D-A293-A357900A4FFF}" destId="{FA5BA808-FF8D-4E95-A1AB-2D3461242575}" srcOrd="1" destOrd="0" presId="urn:microsoft.com/office/officeart/2005/8/layout/list1"/>
    <dgm:cxn modelId="{4513C680-E589-4AE7-87B9-BC65CC407DDC}" type="presOf" srcId="{1608C168-F200-492F-8E3A-24B43733F7DC}" destId="{9BAE6FDF-1157-4A92-B125-99B00AADB54C}" srcOrd="1" destOrd="0" presId="urn:microsoft.com/office/officeart/2005/8/layout/list1"/>
    <dgm:cxn modelId="{B2A444F8-6897-4821-9AFF-A032E0195562}" type="presOf" srcId="{6AB7655B-6772-49D1-9116-8B01A9773039}" destId="{F86AE7C0-E8C8-453F-B17F-E0A3145B2B37}" srcOrd="0" destOrd="0" presId="urn:microsoft.com/office/officeart/2005/8/layout/list1"/>
    <dgm:cxn modelId="{55AF8110-42B0-4C11-8181-7AD5D4E8DB28}" type="presOf" srcId="{1608C168-F200-492F-8E3A-24B43733F7DC}" destId="{93AD8725-38EF-4CBE-A7EC-81815943B319}" srcOrd="0" destOrd="0" presId="urn:microsoft.com/office/officeart/2005/8/layout/list1"/>
    <dgm:cxn modelId="{571D3E8B-ABE4-439C-8138-1A6F2048BBE9}" srcId="{6AB7655B-6772-49D1-9116-8B01A9773039}" destId="{C1CB22C7-BFF4-483D-AA75-100D8F2635A8}" srcOrd="0" destOrd="0" parTransId="{33D442F9-B3B6-4000-9DA5-6463EA158DE2}" sibTransId="{63D30A9F-363D-4D4F-BEA3-FB1B39EE1CB4}"/>
    <dgm:cxn modelId="{B6512073-3BE3-4E02-BAB3-77C121866EAA}" type="presOf" srcId="{706127A2-FEAA-4597-8A8D-14DA4C62765D}" destId="{DC687C00-78CB-4A3B-BED7-6651A12F9B37}" srcOrd="0" destOrd="0" presId="urn:microsoft.com/office/officeart/2005/8/layout/list1"/>
    <dgm:cxn modelId="{22D7C6BE-27FA-449F-878C-CB897AA06AD6}" srcId="{6AB7655B-6772-49D1-9116-8B01A9773039}" destId="{DA70F6A7-18F3-479D-A293-A357900A4FFF}" srcOrd="2" destOrd="0" parTransId="{5FF8073B-A2B0-4A43-9DCD-E90F80ABF67A}" sibTransId="{79B29E52-B6E0-4767-B68B-8704B645335D}"/>
    <dgm:cxn modelId="{EF6CF9CD-33B5-4706-AE9B-D964A6041E15}" type="presParOf" srcId="{F86AE7C0-E8C8-453F-B17F-E0A3145B2B37}" destId="{72D8A4ED-0A7D-45EB-B827-046239A22F93}" srcOrd="0" destOrd="0" presId="urn:microsoft.com/office/officeart/2005/8/layout/list1"/>
    <dgm:cxn modelId="{598F7D49-327F-405E-8E33-7ECA7A31DBC6}" type="presParOf" srcId="{72D8A4ED-0A7D-45EB-B827-046239A22F93}" destId="{B229BDCB-C99B-4722-AECE-2FB7E20C6933}" srcOrd="0" destOrd="0" presId="urn:microsoft.com/office/officeart/2005/8/layout/list1"/>
    <dgm:cxn modelId="{9911F68F-8AD6-476D-8ACE-6F9AA57ED002}" type="presParOf" srcId="{72D8A4ED-0A7D-45EB-B827-046239A22F93}" destId="{73ED09AD-3D1A-455A-B566-75F618C5B608}" srcOrd="1" destOrd="0" presId="urn:microsoft.com/office/officeart/2005/8/layout/list1"/>
    <dgm:cxn modelId="{2F750097-D244-4CB0-8193-58521C743B0C}" type="presParOf" srcId="{F86AE7C0-E8C8-453F-B17F-E0A3145B2B37}" destId="{4807C22F-F445-497E-8E74-4E8AE2196B88}" srcOrd="1" destOrd="0" presId="urn:microsoft.com/office/officeart/2005/8/layout/list1"/>
    <dgm:cxn modelId="{67F8E94B-5174-43EF-A494-CEF699817C6F}" type="presParOf" srcId="{F86AE7C0-E8C8-453F-B17F-E0A3145B2B37}" destId="{79AA68E2-3E83-4D98-ADDA-4E12D5931433}" srcOrd="2" destOrd="0" presId="urn:microsoft.com/office/officeart/2005/8/layout/list1"/>
    <dgm:cxn modelId="{A67DFDC7-FE02-4409-9151-DD687FEB2CE1}" type="presParOf" srcId="{F86AE7C0-E8C8-453F-B17F-E0A3145B2B37}" destId="{B54C9608-3911-4880-8E36-6713CB9D4231}" srcOrd="3" destOrd="0" presId="urn:microsoft.com/office/officeart/2005/8/layout/list1"/>
    <dgm:cxn modelId="{5EFFD0BD-51B5-4796-BDA8-B5CDECF68CC7}" type="presParOf" srcId="{F86AE7C0-E8C8-453F-B17F-E0A3145B2B37}" destId="{C8921534-03DB-4862-814F-3E866071EB84}" srcOrd="4" destOrd="0" presId="urn:microsoft.com/office/officeart/2005/8/layout/list1"/>
    <dgm:cxn modelId="{4DCC07DA-2297-4A7E-B8C4-1604E67499C0}" type="presParOf" srcId="{C8921534-03DB-4862-814F-3E866071EB84}" destId="{93AD8725-38EF-4CBE-A7EC-81815943B319}" srcOrd="0" destOrd="0" presId="urn:microsoft.com/office/officeart/2005/8/layout/list1"/>
    <dgm:cxn modelId="{10B72C13-F0A5-44BF-A6C8-BEB81C7EB408}" type="presParOf" srcId="{C8921534-03DB-4862-814F-3E866071EB84}" destId="{9BAE6FDF-1157-4A92-B125-99B00AADB54C}" srcOrd="1" destOrd="0" presId="urn:microsoft.com/office/officeart/2005/8/layout/list1"/>
    <dgm:cxn modelId="{2DEB252C-984E-4CCA-98C5-797B39BD70CC}" type="presParOf" srcId="{F86AE7C0-E8C8-453F-B17F-E0A3145B2B37}" destId="{D3BC2FA5-AC7C-48E4-A870-5CADB7D11AF5}" srcOrd="5" destOrd="0" presId="urn:microsoft.com/office/officeart/2005/8/layout/list1"/>
    <dgm:cxn modelId="{7906C9B2-F8E6-4266-BA93-6798368F8E0D}" type="presParOf" srcId="{F86AE7C0-E8C8-453F-B17F-E0A3145B2B37}" destId="{FDE310DC-F894-4715-B977-E26002234B75}" srcOrd="6" destOrd="0" presId="urn:microsoft.com/office/officeart/2005/8/layout/list1"/>
    <dgm:cxn modelId="{13183A10-73FF-4365-AC97-43ADED48F5E8}" type="presParOf" srcId="{F86AE7C0-E8C8-453F-B17F-E0A3145B2B37}" destId="{85AD7C73-8049-4027-A654-8F682FE4C3DE}" srcOrd="7" destOrd="0" presId="urn:microsoft.com/office/officeart/2005/8/layout/list1"/>
    <dgm:cxn modelId="{11CEB993-B7EF-47B7-BE18-E93478E600F5}" type="presParOf" srcId="{F86AE7C0-E8C8-453F-B17F-E0A3145B2B37}" destId="{519259B3-9272-43B3-9E46-BF5BDF1AC211}" srcOrd="8" destOrd="0" presId="urn:microsoft.com/office/officeart/2005/8/layout/list1"/>
    <dgm:cxn modelId="{9E30F660-6EC7-48A1-97CF-8036B06BAF2B}" type="presParOf" srcId="{519259B3-9272-43B3-9E46-BF5BDF1AC211}" destId="{0DFFA176-57CB-4396-BE09-AFD70F9FC20D}" srcOrd="0" destOrd="0" presId="urn:microsoft.com/office/officeart/2005/8/layout/list1"/>
    <dgm:cxn modelId="{EE407AC2-7BE8-411D-AE72-2DC0FABE39AE}" type="presParOf" srcId="{519259B3-9272-43B3-9E46-BF5BDF1AC211}" destId="{FA5BA808-FF8D-4E95-A1AB-2D3461242575}" srcOrd="1" destOrd="0" presId="urn:microsoft.com/office/officeart/2005/8/layout/list1"/>
    <dgm:cxn modelId="{62FD61FA-F55A-456E-9D92-B11E55F25D0D}" type="presParOf" srcId="{F86AE7C0-E8C8-453F-B17F-E0A3145B2B37}" destId="{980EF7B4-8763-4428-BD66-E1BFDFDAEBF9}" srcOrd="9" destOrd="0" presId="urn:microsoft.com/office/officeart/2005/8/layout/list1"/>
    <dgm:cxn modelId="{D06F89DC-C5AE-444A-B63A-3E4B03095DF6}" type="presParOf" srcId="{F86AE7C0-E8C8-453F-B17F-E0A3145B2B37}" destId="{18FA7DDE-829E-4D0A-81A4-D6E6264764BF}" srcOrd="10" destOrd="0" presId="urn:microsoft.com/office/officeart/2005/8/layout/list1"/>
    <dgm:cxn modelId="{4DE754E4-CF0C-467F-AF9D-9C8F9B34555E}" type="presParOf" srcId="{F86AE7C0-E8C8-453F-B17F-E0A3145B2B37}" destId="{3798CBFF-D790-4B34-854D-6049B82F63B8}" srcOrd="11" destOrd="0" presId="urn:microsoft.com/office/officeart/2005/8/layout/list1"/>
    <dgm:cxn modelId="{CE4A9C1F-BB28-42CD-B179-93CF3291EBF6}" type="presParOf" srcId="{F86AE7C0-E8C8-453F-B17F-E0A3145B2B37}" destId="{ED7BDD71-1C9A-4437-8EDD-A2A038F85F40}" srcOrd="12" destOrd="0" presId="urn:microsoft.com/office/officeart/2005/8/layout/list1"/>
    <dgm:cxn modelId="{B3CD8988-6360-4704-97F0-04D8764220BF}" type="presParOf" srcId="{ED7BDD71-1C9A-4437-8EDD-A2A038F85F40}" destId="{DC687C00-78CB-4A3B-BED7-6651A12F9B37}" srcOrd="0" destOrd="0" presId="urn:microsoft.com/office/officeart/2005/8/layout/list1"/>
    <dgm:cxn modelId="{13461CB3-FF79-463D-B4BD-91B01938A98C}" type="presParOf" srcId="{ED7BDD71-1C9A-4437-8EDD-A2A038F85F40}" destId="{58C5195C-5DCD-4102-9535-D01E53276C80}" srcOrd="1" destOrd="0" presId="urn:microsoft.com/office/officeart/2005/8/layout/list1"/>
    <dgm:cxn modelId="{9517F6FE-D015-4ED5-9364-13EA097BDEEE}" type="presParOf" srcId="{F86AE7C0-E8C8-453F-B17F-E0A3145B2B37}" destId="{43FDF865-B658-4E66-A49F-692936549CA6}" srcOrd="13" destOrd="0" presId="urn:microsoft.com/office/officeart/2005/8/layout/list1"/>
    <dgm:cxn modelId="{C62F49D6-CFDE-4759-A47D-37A2980B70B6}" type="presParOf" srcId="{F86AE7C0-E8C8-453F-B17F-E0A3145B2B37}" destId="{9587E7FD-E90F-4706-8BD3-7B2B4EBE7AF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32D390-0A28-49BB-A1CA-60137BD59FE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270A8AC-DB9C-46B9-9D2F-06A84C0688A4}">
      <dgm:prSet phldrT="[Текст]" custT="1"/>
      <dgm:spPr/>
      <dgm:t>
        <a:bodyPr/>
        <a:lstStyle/>
        <a:p>
          <a:pPr algn="l"/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навчити дітей цінувати прекрасне </a:t>
          </a:r>
        </a:p>
        <a:p>
          <a:pPr algn="l"/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Знайомити учнів з мистецьким надбанням світу 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4EA12E-2CA1-4B07-89C6-04580A16B2E8}" type="parTrans" cxnId="{B7535DCF-B103-4D27-84AA-2506CD4CC2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0C57CCC-67DB-44AD-8CB4-12793C813096}" type="sibTrans" cxnId="{B7535DCF-B103-4D27-84AA-2506CD4CC2B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DE46EF4-7232-4294-8583-6BE58E8374D7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Навчити дітей практично використовувати  отримані вміння та навики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Розвивати творчі здібності  учня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42F050-EA6A-4629-A27A-E8556793D2E9}" type="parTrans" cxnId="{62A7613E-4786-4577-A0C8-1326964374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81C97B1-0BAB-4549-B783-C3A590BDBF6E}" type="sibTrans" cxnId="{62A7613E-4786-4577-A0C8-13269643742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9E967D3-AF5D-42EB-8881-2E8E29F23EB9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Формувати  емоційну  сферу учня </a:t>
          </a:r>
        </a:p>
        <a:p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Формувати  національно-патріотичну особистість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3A7CE7-978C-4F3B-8106-DD62471DE935}" type="parTrans" cxnId="{1168F946-C922-421F-BC17-59792A7471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B5E33D3-E18F-42A9-A9AE-38FE748AE79A}" type="sibTrans" cxnId="{1168F946-C922-421F-BC17-59792A7471A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3383994-CD83-4AC8-B346-935810A51B30}" type="pres">
      <dgm:prSet presAssocID="{E432D390-0A28-49BB-A1CA-60137BD59F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6F2409-8BDE-4CA4-86B3-89EC535B0374}" type="pres">
      <dgm:prSet presAssocID="{C270A8AC-DB9C-46B9-9D2F-06A84C0688A4}" presName="parentLin" presStyleCnt="0"/>
      <dgm:spPr/>
    </dgm:pt>
    <dgm:pt modelId="{46C34C8D-2E8A-4242-B5D8-772485FF8320}" type="pres">
      <dgm:prSet presAssocID="{C270A8AC-DB9C-46B9-9D2F-06A84C0688A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66A6962-489A-4975-8FAD-063A669CC570}" type="pres">
      <dgm:prSet presAssocID="{C270A8AC-DB9C-46B9-9D2F-06A84C0688A4}" presName="parentText" presStyleLbl="node1" presStyleIdx="0" presStyleCnt="3" custScaleX="123833" custScaleY="5023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CD590-8B54-4112-8141-8F3050F6C676}" type="pres">
      <dgm:prSet presAssocID="{C270A8AC-DB9C-46B9-9D2F-06A84C0688A4}" presName="negativeSpace" presStyleCnt="0"/>
      <dgm:spPr/>
    </dgm:pt>
    <dgm:pt modelId="{B1FEF3E2-383B-4E6E-BC88-7B4F0786D184}" type="pres">
      <dgm:prSet presAssocID="{C270A8AC-DB9C-46B9-9D2F-06A84C0688A4}" presName="childText" presStyleLbl="conFgAcc1" presStyleIdx="0" presStyleCnt="3">
        <dgm:presLayoutVars>
          <dgm:bulletEnabled val="1"/>
        </dgm:presLayoutVars>
      </dgm:prSet>
      <dgm:spPr/>
    </dgm:pt>
    <dgm:pt modelId="{D2103D1A-ACE5-4E82-BC86-28E4CE332D27}" type="pres">
      <dgm:prSet presAssocID="{A0C57CCC-67DB-44AD-8CB4-12793C813096}" presName="spaceBetweenRectangles" presStyleCnt="0"/>
      <dgm:spPr/>
    </dgm:pt>
    <dgm:pt modelId="{BDFDC514-307A-422E-94FB-FA85643598B1}" type="pres">
      <dgm:prSet presAssocID="{2DE46EF4-7232-4294-8583-6BE58E8374D7}" presName="parentLin" presStyleCnt="0"/>
      <dgm:spPr/>
    </dgm:pt>
    <dgm:pt modelId="{E06490CC-6EDE-4D0B-B8E4-C1339EA2C345}" type="pres">
      <dgm:prSet presAssocID="{2DE46EF4-7232-4294-8583-6BE58E8374D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F35E8B7-F95C-4112-BF4F-B59F61DE0059}" type="pres">
      <dgm:prSet presAssocID="{2DE46EF4-7232-4294-8583-6BE58E8374D7}" presName="parentText" presStyleLbl="node1" presStyleIdx="1" presStyleCnt="3" custScaleX="123833" custScaleY="509712" custLinFactNeighborX="-4669" custLinFactNeighborY="64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10582-9D28-45CC-9F17-1A1EC24E5219}" type="pres">
      <dgm:prSet presAssocID="{2DE46EF4-7232-4294-8583-6BE58E8374D7}" presName="negativeSpace" presStyleCnt="0"/>
      <dgm:spPr/>
    </dgm:pt>
    <dgm:pt modelId="{0DEF7A4E-8DB4-41E1-9B48-F66A33520AAD}" type="pres">
      <dgm:prSet presAssocID="{2DE46EF4-7232-4294-8583-6BE58E8374D7}" presName="childText" presStyleLbl="conFgAcc1" presStyleIdx="1" presStyleCnt="3">
        <dgm:presLayoutVars>
          <dgm:bulletEnabled val="1"/>
        </dgm:presLayoutVars>
      </dgm:prSet>
      <dgm:spPr/>
    </dgm:pt>
    <dgm:pt modelId="{545B7B62-631A-4D8F-AE8A-71B33AD75356}" type="pres">
      <dgm:prSet presAssocID="{181C97B1-0BAB-4549-B783-C3A590BDBF6E}" presName="spaceBetweenRectangles" presStyleCnt="0"/>
      <dgm:spPr/>
    </dgm:pt>
    <dgm:pt modelId="{BF124DA5-2FE6-4364-AF1E-D17C0746133C}" type="pres">
      <dgm:prSet presAssocID="{A9E967D3-AF5D-42EB-8881-2E8E29F23EB9}" presName="parentLin" presStyleCnt="0"/>
      <dgm:spPr/>
    </dgm:pt>
    <dgm:pt modelId="{7163827A-B283-4727-8DFD-344345E54BB5}" type="pres">
      <dgm:prSet presAssocID="{A9E967D3-AF5D-42EB-8881-2E8E29F23EB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E1A81BE-AB97-465D-B4EE-D32EDD32B3B3}" type="pres">
      <dgm:prSet presAssocID="{A9E967D3-AF5D-42EB-8881-2E8E29F23EB9}" presName="parentText" presStyleLbl="node1" presStyleIdx="2" presStyleCnt="3" custScaleX="124042" custScaleY="5188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F3C44-53BD-4DC7-88A3-9B1A680AA530}" type="pres">
      <dgm:prSet presAssocID="{A9E967D3-AF5D-42EB-8881-2E8E29F23EB9}" presName="negativeSpace" presStyleCnt="0"/>
      <dgm:spPr/>
    </dgm:pt>
    <dgm:pt modelId="{09A9C707-3FA8-4F4F-900F-306CA8F56DF3}" type="pres">
      <dgm:prSet presAssocID="{A9E967D3-AF5D-42EB-8881-2E8E29F23EB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5127F6A-959A-43A6-97C0-F8B14F0105F1}" type="presOf" srcId="{C270A8AC-DB9C-46B9-9D2F-06A84C0688A4}" destId="{46C34C8D-2E8A-4242-B5D8-772485FF8320}" srcOrd="0" destOrd="0" presId="urn:microsoft.com/office/officeart/2005/8/layout/list1"/>
    <dgm:cxn modelId="{1168F946-C922-421F-BC17-59792A7471A0}" srcId="{E432D390-0A28-49BB-A1CA-60137BD59FE8}" destId="{A9E967D3-AF5D-42EB-8881-2E8E29F23EB9}" srcOrd="2" destOrd="0" parTransId="{0A3A7CE7-978C-4F3B-8106-DD62471DE935}" sibTransId="{DB5E33D3-E18F-42A9-A9AE-38FE748AE79A}"/>
    <dgm:cxn modelId="{3AF4E24C-FE73-4B0D-A38C-12569F8C3A7B}" type="presOf" srcId="{2DE46EF4-7232-4294-8583-6BE58E8374D7}" destId="{E06490CC-6EDE-4D0B-B8E4-C1339EA2C345}" srcOrd="0" destOrd="0" presId="urn:microsoft.com/office/officeart/2005/8/layout/list1"/>
    <dgm:cxn modelId="{D5C7C29E-5CA3-47FA-A345-05BFA1051D41}" type="presOf" srcId="{A9E967D3-AF5D-42EB-8881-2E8E29F23EB9}" destId="{7163827A-B283-4727-8DFD-344345E54BB5}" srcOrd="0" destOrd="0" presId="urn:microsoft.com/office/officeart/2005/8/layout/list1"/>
    <dgm:cxn modelId="{B7535DCF-B103-4D27-84AA-2506CD4CC2BA}" srcId="{E432D390-0A28-49BB-A1CA-60137BD59FE8}" destId="{C270A8AC-DB9C-46B9-9D2F-06A84C0688A4}" srcOrd="0" destOrd="0" parTransId="{C04EA12E-2CA1-4B07-89C6-04580A16B2E8}" sibTransId="{A0C57CCC-67DB-44AD-8CB4-12793C813096}"/>
    <dgm:cxn modelId="{56D51771-1B51-41E2-B745-905750234EC2}" type="presOf" srcId="{E432D390-0A28-49BB-A1CA-60137BD59FE8}" destId="{F3383994-CD83-4AC8-B346-935810A51B30}" srcOrd="0" destOrd="0" presId="urn:microsoft.com/office/officeart/2005/8/layout/list1"/>
    <dgm:cxn modelId="{9E16B753-CA9D-4D5D-8518-CA4FCB527F53}" type="presOf" srcId="{C270A8AC-DB9C-46B9-9D2F-06A84C0688A4}" destId="{A66A6962-489A-4975-8FAD-063A669CC570}" srcOrd="1" destOrd="0" presId="urn:microsoft.com/office/officeart/2005/8/layout/list1"/>
    <dgm:cxn modelId="{33F6A410-73F6-40E4-A046-4751965ECF86}" type="presOf" srcId="{A9E967D3-AF5D-42EB-8881-2E8E29F23EB9}" destId="{9E1A81BE-AB97-465D-B4EE-D32EDD32B3B3}" srcOrd="1" destOrd="0" presId="urn:microsoft.com/office/officeart/2005/8/layout/list1"/>
    <dgm:cxn modelId="{62A7613E-4786-4577-A0C8-13269643742D}" srcId="{E432D390-0A28-49BB-A1CA-60137BD59FE8}" destId="{2DE46EF4-7232-4294-8583-6BE58E8374D7}" srcOrd="1" destOrd="0" parTransId="{5642F050-EA6A-4629-A27A-E8556793D2E9}" sibTransId="{181C97B1-0BAB-4549-B783-C3A590BDBF6E}"/>
    <dgm:cxn modelId="{0178FCA6-AF6B-46A8-AC38-838416C6B24A}" type="presOf" srcId="{2DE46EF4-7232-4294-8583-6BE58E8374D7}" destId="{BF35E8B7-F95C-4112-BF4F-B59F61DE0059}" srcOrd="1" destOrd="0" presId="urn:microsoft.com/office/officeart/2005/8/layout/list1"/>
    <dgm:cxn modelId="{644F17F5-731D-456A-BEAA-307EDFF4C885}" type="presParOf" srcId="{F3383994-CD83-4AC8-B346-935810A51B30}" destId="{976F2409-8BDE-4CA4-86B3-89EC535B0374}" srcOrd="0" destOrd="0" presId="urn:microsoft.com/office/officeart/2005/8/layout/list1"/>
    <dgm:cxn modelId="{7E24D536-2E76-49F7-85BB-E5A6FF59F2B4}" type="presParOf" srcId="{976F2409-8BDE-4CA4-86B3-89EC535B0374}" destId="{46C34C8D-2E8A-4242-B5D8-772485FF8320}" srcOrd="0" destOrd="0" presId="urn:microsoft.com/office/officeart/2005/8/layout/list1"/>
    <dgm:cxn modelId="{E80A5397-241B-43EF-8B18-D80C1DE21518}" type="presParOf" srcId="{976F2409-8BDE-4CA4-86B3-89EC535B0374}" destId="{A66A6962-489A-4975-8FAD-063A669CC570}" srcOrd="1" destOrd="0" presId="urn:microsoft.com/office/officeart/2005/8/layout/list1"/>
    <dgm:cxn modelId="{16D8569B-0AB8-47A5-B50A-04BC337F2C4A}" type="presParOf" srcId="{F3383994-CD83-4AC8-B346-935810A51B30}" destId="{059CD590-8B54-4112-8141-8F3050F6C676}" srcOrd="1" destOrd="0" presId="urn:microsoft.com/office/officeart/2005/8/layout/list1"/>
    <dgm:cxn modelId="{3662F8C7-AC58-4CD3-B4A4-03ED22D21998}" type="presParOf" srcId="{F3383994-CD83-4AC8-B346-935810A51B30}" destId="{B1FEF3E2-383B-4E6E-BC88-7B4F0786D184}" srcOrd="2" destOrd="0" presId="urn:microsoft.com/office/officeart/2005/8/layout/list1"/>
    <dgm:cxn modelId="{06414A70-7B59-49D0-9AB9-B7876F589CDD}" type="presParOf" srcId="{F3383994-CD83-4AC8-B346-935810A51B30}" destId="{D2103D1A-ACE5-4E82-BC86-28E4CE332D27}" srcOrd="3" destOrd="0" presId="urn:microsoft.com/office/officeart/2005/8/layout/list1"/>
    <dgm:cxn modelId="{3BFDAD92-F523-4FEC-B8FA-69D703550040}" type="presParOf" srcId="{F3383994-CD83-4AC8-B346-935810A51B30}" destId="{BDFDC514-307A-422E-94FB-FA85643598B1}" srcOrd="4" destOrd="0" presId="urn:microsoft.com/office/officeart/2005/8/layout/list1"/>
    <dgm:cxn modelId="{DE41FC3B-4A07-47A9-8F52-7621A2886E4B}" type="presParOf" srcId="{BDFDC514-307A-422E-94FB-FA85643598B1}" destId="{E06490CC-6EDE-4D0B-B8E4-C1339EA2C345}" srcOrd="0" destOrd="0" presId="urn:microsoft.com/office/officeart/2005/8/layout/list1"/>
    <dgm:cxn modelId="{2267493E-2144-4828-9135-7305186809FC}" type="presParOf" srcId="{BDFDC514-307A-422E-94FB-FA85643598B1}" destId="{BF35E8B7-F95C-4112-BF4F-B59F61DE0059}" srcOrd="1" destOrd="0" presId="urn:microsoft.com/office/officeart/2005/8/layout/list1"/>
    <dgm:cxn modelId="{EE174691-3181-4D92-A4A8-F08124F76A61}" type="presParOf" srcId="{F3383994-CD83-4AC8-B346-935810A51B30}" destId="{12010582-9D28-45CC-9F17-1A1EC24E5219}" srcOrd="5" destOrd="0" presId="urn:microsoft.com/office/officeart/2005/8/layout/list1"/>
    <dgm:cxn modelId="{1D66DE8D-F899-4204-BC3F-202CF94FB0EC}" type="presParOf" srcId="{F3383994-CD83-4AC8-B346-935810A51B30}" destId="{0DEF7A4E-8DB4-41E1-9B48-F66A33520AAD}" srcOrd="6" destOrd="0" presId="urn:microsoft.com/office/officeart/2005/8/layout/list1"/>
    <dgm:cxn modelId="{D6087779-7C6F-43FB-AD85-ED3165C58651}" type="presParOf" srcId="{F3383994-CD83-4AC8-B346-935810A51B30}" destId="{545B7B62-631A-4D8F-AE8A-71B33AD75356}" srcOrd="7" destOrd="0" presId="urn:microsoft.com/office/officeart/2005/8/layout/list1"/>
    <dgm:cxn modelId="{831FC227-E44A-4258-9014-9A948908ACEF}" type="presParOf" srcId="{F3383994-CD83-4AC8-B346-935810A51B30}" destId="{BF124DA5-2FE6-4364-AF1E-D17C0746133C}" srcOrd="8" destOrd="0" presId="urn:microsoft.com/office/officeart/2005/8/layout/list1"/>
    <dgm:cxn modelId="{3D0D8963-882F-4115-90C7-881A1986DD87}" type="presParOf" srcId="{BF124DA5-2FE6-4364-AF1E-D17C0746133C}" destId="{7163827A-B283-4727-8DFD-344345E54BB5}" srcOrd="0" destOrd="0" presId="urn:microsoft.com/office/officeart/2005/8/layout/list1"/>
    <dgm:cxn modelId="{76D8FAE8-262A-4648-BADF-13026F826B97}" type="presParOf" srcId="{BF124DA5-2FE6-4364-AF1E-D17C0746133C}" destId="{9E1A81BE-AB97-465D-B4EE-D32EDD32B3B3}" srcOrd="1" destOrd="0" presId="urn:microsoft.com/office/officeart/2005/8/layout/list1"/>
    <dgm:cxn modelId="{D7566AFB-464F-48E0-918C-5E9108A64346}" type="presParOf" srcId="{F3383994-CD83-4AC8-B346-935810A51B30}" destId="{97DF3C44-53BD-4DC7-88A3-9B1A680AA530}" srcOrd="9" destOrd="0" presId="urn:microsoft.com/office/officeart/2005/8/layout/list1"/>
    <dgm:cxn modelId="{B3CD19B7-ACE9-4646-AFF9-0E3A3AEAF0CB}" type="presParOf" srcId="{F3383994-CD83-4AC8-B346-935810A51B30}" destId="{09A9C707-3FA8-4F4F-900F-306CA8F56D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874CEC-2424-4AD0-B4CC-A0E4203FEE0B}" type="doc">
      <dgm:prSet loTypeId="urn:microsoft.com/office/officeart/2008/layout/RadialCluster" loCatId="relationship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0BC1567-E290-4430-A702-B172A3C1FE22}">
      <dgm:prSet phldrT="[Текст]"/>
      <dgm:spPr/>
      <dgm:t>
        <a:bodyPr/>
        <a:lstStyle/>
        <a:p>
          <a:r>
            <a:rPr lang="uk-UA" dirty="0" smtClean="0"/>
            <a:t>Музичне мистецтво </a:t>
          </a:r>
          <a:endParaRPr lang="ru-RU" dirty="0"/>
        </a:p>
      </dgm:t>
    </dgm:pt>
    <dgm:pt modelId="{475433E1-79B3-420E-BF37-0AC7CC6293D5}" type="parTrans" cxnId="{E1B00C98-F442-4D3B-BA09-29830E67F4A0}">
      <dgm:prSet/>
      <dgm:spPr/>
      <dgm:t>
        <a:bodyPr/>
        <a:lstStyle/>
        <a:p>
          <a:endParaRPr lang="ru-RU"/>
        </a:p>
      </dgm:t>
    </dgm:pt>
    <dgm:pt modelId="{4DC76A68-8A38-4CB4-BCBF-FDFEC8D0DB5A}" type="sibTrans" cxnId="{E1B00C98-F442-4D3B-BA09-29830E67F4A0}">
      <dgm:prSet/>
      <dgm:spPr/>
      <dgm:t>
        <a:bodyPr/>
        <a:lstStyle/>
        <a:p>
          <a:endParaRPr lang="ru-RU"/>
        </a:p>
      </dgm:t>
    </dgm:pt>
    <dgm:pt modelId="{3624A724-D0AA-4A5F-8944-5292516D1B25}">
      <dgm:prSet phldrT="[Текст]"/>
      <dgm:spPr/>
      <dgm:t>
        <a:bodyPr/>
        <a:lstStyle/>
        <a:p>
          <a:r>
            <a:rPr lang="uk-UA" dirty="0" smtClean="0"/>
            <a:t>Біологія  </a:t>
          </a:r>
          <a:endParaRPr lang="ru-RU" dirty="0"/>
        </a:p>
      </dgm:t>
    </dgm:pt>
    <dgm:pt modelId="{004186A1-CE5F-41D3-A52B-A03DA90C147C}" type="parTrans" cxnId="{D5AF9EF2-F213-48F0-9B61-38A6624EAFC1}">
      <dgm:prSet/>
      <dgm:spPr/>
      <dgm:t>
        <a:bodyPr/>
        <a:lstStyle/>
        <a:p>
          <a:endParaRPr lang="ru-RU"/>
        </a:p>
      </dgm:t>
    </dgm:pt>
    <dgm:pt modelId="{3F1A931C-23DA-43C9-936F-3DABB4AD2AFA}" type="sibTrans" cxnId="{D5AF9EF2-F213-48F0-9B61-38A6624EAFC1}">
      <dgm:prSet/>
      <dgm:spPr/>
      <dgm:t>
        <a:bodyPr/>
        <a:lstStyle/>
        <a:p>
          <a:endParaRPr lang="ru-RU"/>
        </a:p>
      </dgm:t>
    </dgm:pt>
    <dgm:pt modelId="{BA2901B8-202C-40A3-961F-22F8DB8F195B}">
      <dgm:prSet phldrT="[Текст]"/>
      <dgm:spPr/>
      <dgm:t>
        <a:bodyPr/>
        <a:lstStyle/>
        <a:p>
          <a:r>
            <a:rPr lang="uk-UA" dirty="0" smtClean="0"/>
            <a:t>Географія </a:t>
          </a:r>
          <a:endParaRPr lang="ru-RU" dirty="0"/>
        </a:p>
      </dgm:t>
    </dgm:pt>
    <dgm:pt modelId="{EA8F7537-CB6D-429F-9E5C-9947C281B24B}" type="parTrans" cxnId="{3A2AEB62-F931-4C58-BA8E-9AE5A4BFFA7C}">
      <dgm:prSet/>
      <dgm:spPr/>
      <dgm:t>
        <a:bodyPr/>
        <a:lstStyle/>
        <a:p>
          <a:endParaRPr lang="ru-RU"/>
        </a:p>
      </dgm:t>
    </dgm:pt>
    <dgm:pt modelId="{BB15A1F7-B562-4AE4-91FD-7DE736937D1B}" type="sibTrans" cxnId="{3A2AEB62-F931-4C58-BA8E-9AE5A4BFFA7C}">
      <dgm:prSet/>
      <dgm:spPr/>
      <dgm:t>
        <a:bodyPr/>
        <a:lstStyle/>
        <a:p>
          <a:endParaRPr lang="ru-RU"/>
        </a:p>
      </dgm:t>
    </dgm:pt>
    <dgm:pt modelId="{3BE3D60F-A967-4CC8-9993-AFEBD89B335D}">
      <dgm:prSet phldrT="[Текст]"/>
      <dgm:spPr/>
      <dgm:t>
        <a:bodyPr/>
        <a:lstStyle/>
        <a:p>
          <a:r>
            <a:rPr lang="uk-UA" dirty="0" smtClean="0"/>
            <a:t>Історія </a:t>
          </a:r>
          <a:endParaRPr lang="ru-RU" dirty="0"/>
        </a:p>
      </dgm:t>
    </dgm:pt>
    <dgm:pt modelId="{FFCA4503-8BED-4452-93DB-F0E1E88BBFB8}" type="parTrans" cxnId="{9CBA38B5-D7FD-4936-93A5-5EDDC7ED275C}">
      <dgm:prSet/>
      <dgm:spPr/>
      <dgm:t>
        <a:bodyPr/>
        <a:lstStyle/>
        <a:p>
          <a:endParaRPr lang="ru-RU"/>
        </a:p>
      </dgm:t>
    </dgm:pt>
    <dgm:pt modelId="{3B6826FC-2D35-4094-A47B-3992CABDA977}" type="sibTrans" cxnId="{9CBA38B5-D7FD-4936-93A5-5EDDC7ED275C}">
      <dgm:prSet/>
      <dgm:spPr/>
      <dgm:t>
        <a:bodyPr/>
        <a:lstStyle/>
        <a:p>
          <a:endParaRPr lang="ru-RU"/>
        </a:p>
      </dgm:t>
    </dgm:pt>
    <dgm:pt modelId="{933EB835-C366-48AA-979F-6085C6590463}">
      <dgm:prSet/>
      <dgm:spPr/>
      <dgm:t>
        <a:bodyPr/>
        <a:lstStyle/>
        <a:p>
          <a:r>
            <a:rPr lang="uk-UA" dirty="0" smtClean="0"/>
            <a:t>Християнська етика </a:t>
          </a:r>
          <a:endParaRPr lang="ru-RU" dirty="0"/>
        </a:p>
      </dgm:t>
    </dgm:pt>
    <dgm:pt modelId="{F01AD6E7-638E-4723-A111-E118404E8124}" type="parTrans" cxnId="{460EC425-C73F-4C2A-9207-AAE112D62638}">
      <dgm:prSet/>
      <dgm:spPr/>
      <dgm:t>
        <a:bodyPr/>
        <a:lstStyle/>
        <a:p>
          <a:endParaRPr lang="ru-RU"/>
        </a:p>
      </dgm:t>
    </dgm:pt>
    <dgm:pt modelId="{F3C10179-8D47-42B4-93CC-C1C741C376EE}" type="sibTrans" cxnId="{460EC425-C73F-4C2A-9207-AAE112D62638}">
      <dgm:prSet/>
      <dgm:spPr/>
      <dgm:t>
        <a:bodyPr/>
        <a:lstStyle/>
        <a:p>
          <a:endParaRPr lang="ru-RU"/>
        </a:p>
      </dgm:t>
    </dgm:pt>
    <dgm:pt modelId="{26B907C6-F6E0-488D-8BBD-6CD4BF895A23}">
      <dgm:prSet/>
      <dgm:spPr/>
      <dgm:t>
        <a:bodyPr/>
        <a:lstStyle/>
        <a:p>
          <a:r>
            <a:rPr lang="uk-UA" dirty="0" smtClean="0"/>
            <a:t>Зарубіжна література </a:t>
          </a:r>
          <a:endParaRPr lang="ru-RU" dirty="0"/>
        </a:p>
      </dgm:t>
    </dgm:pt>
    <dgm:pt modelId="{DC4975F4-69CD-4E8D-AB18-7CC7925330A0}" type="parTrans" cxnId="{211D532A-D7F5-40C6-9BD7-F87F77C5ADAA}">
      <dgm:prSet/>
      <dgm:spPr/>
      <dgm:t>
        <a:bodyPr/>
        <a:lstStyle/>
        <a:p>
          <a:endParaRPr lang="ru-RU"/>
        </a:p>
      </dgm:t>
    </dgm:pt>
    <dgm:pt modelId="{DA6DC5B4-F790-4037-9FE5-63067E7608C2}" type="sibTrans" cxnId="{211D532A-D7F5-40C6-9BD7-F87F77C5ADAA}">
      <dgm:prSet/>
      <dgm:spPr/>
      <dgm:t>
        <a:bodyPr/>
        <a:lstStyle/>
        <a:p>
          <a:endParaRPr lang="ru-RU"/>
        </a:p>
      </dgm:t>
    </dgm:pt>
    <dgm:pt modelId="{A817CFBE-2900-4318-AB29-93030BB5BECF}">
      <dgm:prSet/>
      <dgm:spPr/>
      <dgm:t>
        <a:bodyPr/>
        <a:lstStyle/>
        <a:p>
          <a:r>
            <a:rPr lang="uk-UA" dirty="0" smtClean="0"/>
            <a:t>Українська література </a:t>
          </a:r>
          <a:endParaRPr lang="ru-RU" dirty="0"/>
        </a:p>
      </dgm:t>
    </dgm:pt>
    <dgm:pt modelId="{22C8697A-A160-438E-87EC-F4ED24294510}" type="parTrans" cxnId="{DD98404E-D046-4158-B123-BACF68B03201}">
      <dgm:prSet/>
      <dgm:spPr/>
      <dgm:t>
        <a:bodyPr/>
        <a:lstStyle/>
        <a:p>
          <a:endParaRPr lang="ru-RU"/>
        </a:p>
      </dgm:t>
    </dgm:pt>
    <dgm:pt modelId="{096661FD-4319-43A6-9C92-DD23FC2A0889}" type="sibTrans" cxnId="{DD98404E-D046-4158-B123-BACF68B03201}">
      <dgm:prSet/>
      <dgm:spPr/>
      <dgm:t>
        <a:bodyPr/>
        <a:lstStyle/>
        <a:p>
          <a:endParaRPr lang="ru-RU"/>
        </a:p>
      </dgm:t>
    </dgm:pt>
    <dgm:pt modelId="{52491F2B-9E59-4CD7-B3BE-F8E2975CB39E}">
      <dgm:prSet custT="1"/>
      <dgm:spPr/>
      <dgm:t>
        <a:bodyPr/>
        <a:lstStyle/>
        <a:p>
          <a:r>
            <a: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 мистецтво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4467B3-150E-4545-87C7-2376B95E5180}" type="parTrans" cxnId="{9175E759-88B9-409C-8277-DADB8BBA971B}">
      <dgm:prSet/>
      <dgm:spPr/>
      <dgm:t>
        <a:bodyPr/>
        <a:lstStyle/>
        <a:p>
          <a:endParaRPr lang="ru-RU"/>
        </a:p>
      </dgm:t>
    </dgm:pt>
    <dgm:pt modelId="{43BCC27A-EA79-4376-A4C2-FF43353D59EF}" type="sibTrans" cxnId="{9175E759-88B9-409C-8277-DADB8BBA971B}">
      <dgm:prSet/>
      <dgm:spPr/>
      <dgm:t>
        <a:bodyPr/>
        <a:lstStyle/>
        <a:p>
          <a:endParaRPr lang="ru-RU"/>
        </a:p>
      </dgm:t>
    </dgm:pt>
    <dgm:pt modelId="{EE7D6E07-106A-4354-88FC-93922DF335BC}" type="pres">
      <dgm:prSet presAssocID="{94874CEC-2424-4AD0-B4CC-A0E4203FEE0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1BE6F4F-BAE3-4FF7-842A-47D1659A1CAD}" type="pres">
      <dgm:prSet presAssocID="{60BC1567-E290-4430-A702-B172A3C1FE22}" presName="singleCycle" presStyleCnt="0"/>
      <dgm:spPr/>
    </dgm:pt>
    <dgm:pt modelId="{8D03EB14-BDAA-454B-ADF0-724C877206B1}" type="pres">
      <dgm:prSet presAssocID="{60BC1567-E290-4430-A702-B172A3C1FE22}" presName="singleCenter" presStyleLbl="node1" presStyleIdx="0" presStyleCnt="8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0645B708-33F9-4F0D-8589-41589005C306}" type="pres">
      <dgm:prSet presAssocID="{004186A1-CE5F-41D3-A52B-A03DA90C147C}" presName="Name56" presStyleLbl="parChTrans1D2" presStyleIdx="0" presStyleCnt="7"/>
      <dgm:spPr/>
      <dgm:t>
        <a:bodyPr/>
        <a:lstStyle/>
        <a:p>
          <a:endParaRPr lang="ru-RU"/>
        </a:p>
      </dgm:t>
    </dgm:pt>
    <dgm:pt modelId="{DFBC3C37-D7A1-4DA4-AB05-09939248AB40}" type="pres">
      <dgm:prSet presAssocID="{3624A724-D0AA-4A5F-8944-5292516D1B25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4F453-C1F3-461B-BD9A-6A544C4F3ECC}" type="pres">
      <dgm:prSet presAssocID="{EA8F7537-CB6D-429F-9E5C-9947C281B24B}" presName="Name56" presStyleLbl="parChTrans1D2" presStyleIdx="1" presStyleCnt="7"/>
      <dgm:spPr/>
      <dgm:t>
        <a:bodyPr/>
        <a:lstStyle/>
        <a:p>
          <a:endParaRPr lang="ru-RU"/>
        </a:p>
      </dgm:t>
    </dgm:pt>
    <dgm:pt modelId="{BA061CEF-3EDF-483F-95A2-87184B08C87D}" type="pres">
      <dgm:prSet presAssocID="{BA2901B8-202C-40A3-961F-22F8DB8F195B}" presName="text0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DF3C5-965A-4F79-AA1B-A209673F1981}" type="pres">
      <dgm:prSet presAssocID="{FFCA4503-8BED-4452-93DB-F0E1E88BBFB8}" presName="Name56" presStyleLbl="parChTrans1D2" presStyleIdx="2" presStyleCnt="7"/>
      <dgm:spPr/>
      <dgm:t>
        <a:bodyPr/>
        <a:lstStyle/>
        <a:p>
          <a:endParaRPr lang="ru-RU"/>
        </a:p>
      </dgm:t>
    </dgm:pt>
    <dgm:pt modelId="{45C0516C-8DF2-4B9D-8CF3-DDFC5EFAD63D}" type="pres">
      <dgm:prSet presAssocID="{3BE3D60F-A967-4CC8-9993-AFEBD89B335D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1B65A6-F306-4707-89B3-660AFA0B20C4}" type="pres">
      <dgm:prSet presAssocID="{F01AD6E7-638E-4723-A111-E118404E8124}" presName="Name56" presStyleLbl="parChTrans1D2" presStyleIdx="3" presStyleCnt="7"/>
      <dgm:spPr/>
      <dgm:t>
        <a:bodyPr/>
        <a:lstStyle/>
        <a:p>
          <a:endParaRPr lang="ru-RU"/>
        </a:p>
      </dgm:t>
    </dgm:pt>
    <dgm:pt modelId="{6AD20CDC-0051-4CF7-B006-5A16BD4920E8}" type="pres">
      <dgm:prSet presAssocID="{933EB835-C366-48AA-979F-6085C6590463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7A5706-2506-4002-A821-6695931FADCC}" type="pres">
      <dgm:prSet presAssocID="{DC4975F4-69CD-4E8D-AB18-7CC7925330A0}" presName="Name56" presStyleLbl="parChTrans1D2" presStyleIdx="4" presStyleCnt="7"/>
      <dgm:spPr/>
      <dgm:t>
        <a:bodyPr/>
        <a:lstStyle/>
        <a:p>
          <a:endParaRPr lang="ru-RU"/>
        </a:p>
      </dgm:t>
    </dgm:pt>
    <dgm:pt modelId="{77E497A5-D987-453E-A99F-F8354931B1D1}" type="pres">
      <dgm:prSet presAssocID="{26B907C6-F6E0-488D-8BBD-6CD4BF895A23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3B58E-FC6A-4334-9E98-6B81640F6ACB}" type="pres">
      <dgm:prSet presAssocID="{22C8697A-A160-438E-87EC-F4ED24294510}" presName="Name56" presStyleLbl="parChTrans1D2" presStyleIdx="5" presStyleCnt="7"/>
      <dgm:spPr/>
      <dgm:t>
        <a:bodyPr/>
        <a:lstStyle/>
        <a:p>
          <a:endParaRPr lang="ru-RU"/>
        </a:p>
      </dgm:t>
    </dgm:pt>
    <dgm:pt modelId="{98541DAA-245C-4A26-98E4-8EDBAD489D9C}" type="pres">
      <dgm:prSet presAssocID="{A817CFBE-2900-4318-AB29-93030BB5BECF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715D6-6C12-4D05-AEB3-23F6AA9B0EB8}" type="pres">
      <dgm:prSet presAssocID="{0A4467B3-150E-4545-87C7-2376B95E5180}" presName="Name56" presStyleLbl="parChTrans1D2" presStyleIdx="6" presStyleCnt="7"/>
      <dgm:spPr/>
      <dgm:t>
        <a:bodyPr/>
        <a:lstStyle/>
        <a:p>
          <a:endParaRPr lang="ru-RU"/>
        </a:p>
      </dgm:t>
    </dgm:pt>
    <dgm:pt modelId="{AE523A64-7C37-4841-B503-52BEE43A533F}" type="pres">
      <dgm:prSet presAssocID="{52491F2B-9E59-4CD7-B3BE-F8E2975CB39E}" presName="text0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FF4FDF-7A16-4627-8D82-EC86C3290445}" type="presOf" srcId="{26B907C6-F6E0-488D-8BBD-6CD4BF895A23}" destId="{77E497A5-D987-453E-A99F-F8354931B1D1}" srcOrd="0" destOrd="0" presId="urn:microsoft.com/office/officeart/2008/layout/RadialCluster"/>
    <dgm:cxn modelId="{460EC425-C73F-4C2A-9207-AAE112D62638}" srcId="{60BC1567-E290-4430-A702-B172A3C1FE22}" destId="{933EB835-C366-48AA-979F-6085C6590463}" srcOrd="3" destOrd="0" parTransId="{F01AD6E7-638E-4723-A111-E118404E8124}" sibTransId="{F3C10179-8D47-42B4-93CC-C1C741C376EE}"/>
    <dgm:cxn modelId="{8CEF7232-7792-449D-B9AF-4676B6BA1E9A}" type="presOf" srcId="{A817CFBE-2900-4318-AB29-93030BB5BECF}" destId="{98541DAA-245C-4A26-98E4-8EDBAD489D9C}" srcOrd="0" destOrd="0" presId="urn:microsoft.com/office/officeart/2008/layout/RadialCluster"/>
    <dgm:cxn modelId="{DEFB84B3-AEDE-4D06-9343-CFA2346CB921}" type="presOf" srcId="{52491F2B-9E59-4CD7-B3BE-F8E2975CB39E}" destId="{AE523A64-7C37-4841-B503-52BEE43A533F}" srcOrd="0" destOrd="0" presId="urn:microsoft.com/office/officeart/2008/layout/RadialCluster"/>
    <dgm:cxn modelId="{9175E759-88B9-409C-8277-DADB8BBA971B}" srcId="{60BC1567-E290-4430-A702-B172A3C1FE22}" destId="{52491F2B-9E59-4CD7-B3BE-F8E2975CB39E}" srcOrd="6" destOrd="0" parTransId="{0A4467B3-150E-4545-87C7-2376B95E5180}" sibTransId="{43BCC27A-EA79-4376-A4C2-FF43353D59EF}"/>
    <dgm:cxn modelId="{52BD9320-54B3-449D-9B49-7CE03EBB1DCB}" type="presOf" srcId="{FFCA4503-8BED-4452-93DB-F0E1E88BBFB8}" destId="{2B4DF3C5-965A-4F79-AA1B-A209673F1981}" srcOrd="0" destOrd="0" presId="urn:microsoft.com/office/officeart/2008/layout/RadialCluster"/>
    <dgm:cxn modelId="{BE051358-5AD8-4295-ADBC-B98D7A054429}" type="presOf" srcId="{F01AD6E7-638E-4723-A111-E118404E8124}" destId="{951B65A6-F306-4707-89B3-660AFA0B20C4}" srcOrd="0" destOrd="0" presId="urn:microsoft.com/office/officeart/2008/layout/RadialCluster"/>
    <dgm:cxn modelId="{C47045C5-5BEE-41AD-984F-E45E4DD50041}" type="presOf" srcId="{3624A724-D0AA-4A5F-8944-5292516D1B25}" destId="{DFBC3C37-D7A1-4DA4-AB05-09939248AB40}" srcOrd="0" destOrd="0" presId="urn:microsoft.com/office/officeart/2008/layout/RadialCluster"/>
    <dgm:cxn modelId="{60AE5E92-46F4-45B1-8288-84A2BE667995}" type="presOf" srcId="{60BC1567-E290-4430-A702-B172A3C1FE22}" destId="{8D03EB14-BDAA-454B-ADF0-724C877206B1}" srcOrd="0" destOrd="0" presId="urn:microsoft.com/office/officeart/2008/layout/RadialCluster"/>
    <dgm:cxn modelId="{8A883A84-6DCD-4616-9E52-538D05F4B988}" type="presOf" srcId="{DC4975F4-69CD-4E8D-AB18-7CC7925330A0}" destId="{FC7A5706-2506-4002-A821-6695931FADCC}" srcOrd="0" destOrd="0" presId="urn:microsoft.com/office/officeart/2008/layout/RadialCluster"/>
    <dgm:cxn modelId="{70E1400B-D773-4024-93EF-D3582BAC4B1D}" type="presOf" srcId="{3BE3D60F-A967-4CC8-9993-AFEBD89B335D}" destId="{45C0516C-8DF2-4B9D-8CF3-DDFC5EFAD63D}" srcOrd="0" destOrd="0" presId="urn:microsoft.com/office/officeart/2008/layout/RadialCluster"/>
    <dgm:cxn modelId="{2387306F-D21B-4C60-A152-B6ED37D0C44D}" type="presOf" srcId="{EA8F7537-CB6D-429F-9E5C-9947C281B24B}" destId="{F5B4F453-C1F3-461B-BD9A-6A544C4F3ECC}" srcOrd="0" destOrd="0" presId="urn:microsoft.com/office/officeart/2008/layout/RadialCluster"/>
    <dgm:cxn modelId="{3A2AEB62-F931-4C58-BA8E-9AE5A4BFFA7C}" srcId="{60BC1567-E290-4430-A702-B172A3C1FE22}" destId="{BA2901B8-202C-40A3-961F-22F8DB8F195B}" srcOrd="1" destOrd="0" parTransId="{EA8F7537-CB6D-429F-9E5C-9947C281B24B}" sibTransId="{BB15A1F7-B562-4AE4-91FD-7DE736937D1B}"/>
    <dgm:cxn modelId="{E1B00C98-F442-4D3B-BA09-29830E67F4A0}" srcId="{94874CEC-2424-4AD0-B4CC-A0E4203FEE0B}" destId="{60BC1567-E290-4430-A702-B172A3C1FE22}" srcOrd="0" destOrd="0" parTransId="{475433E1-79B3-420E-BF37-0AC7CC6293D5}" sibTransId="{4DC76A68-8A38-4CB4-BCBF-FDFEC8D0DB5A}"/>
    <dgm:cxn modelId="{3E1C439C-A5A6-45C5-BE98-F1B7CBEB1FD8}" type="presOf" srcId="{933EB835-C366-48AA-979F-6085C6590463}" destId="{6AD20CDC-0051-4CF7-B006-5A16BD4920E8}" srcOrd="0" destOrd="0" presId="urn:microsoft.com/office/officeart/2008/layout/RadialCluster"/>
    <dgm:cxn modelId="{211D532A-D7F5-40C6-9BD7-F87F77C5ADAA}" srcId="{60BC1567-E290-4430-A702-B172A3C1FE22}" destId="{26B907C6-F6E0-488D-8BBD-6CD4BF895A23}" srcOrd="4" destOrd="0" parTransId="{DC4975F4-69CD-4E8D-AB18-7CC7925330A0}" sibTransId="{DA6DC5B4-F790-4037-9FE5-63067E7608C2}"/>
    <dgm:cxn modelId="{527EE5D2-F3A3-481E-B057-5C91785DB209}" type="presOf" srcId="{BA2901B8-202C-40A3-961F-22F8DB8F195B}" destId="{BA061CEF-3EDF-483F-95A2-87184B08C87D}" srcOrd="0" destOrd="0" presId="urn:microsoft.com/office/officeart/2008/layout/RadialCluster"/>
    <dgm:cxn modelId="{B9C78F62-3E50-4A96-861C-EDF69FB82281}" type="presOf" srcId="{94874CEC-2424-4AD0-B4CC-A0E4203FEE0B}" destId="{EE7D6E07-106A-4354-88FC-93922DF335BC}" srcOrd="0" destOrd="0" presId="urn:microsoft.com/office/officeart/2008/layout/RadialCluster"/>
    <dgm:cxn modelId="{3DADC284-EF43-404F-BF52-5BA708872423}" type="presOf" srcId="{0A4467B3-150E-4545-87C7-2376B95E5180}" destId="{A6C715D6-6C12-4D05-AEB3-23F6AA9B0EB8}" srcOrd="0" destOrd="0" presId="urn:microsoft.com/office/officeart/2008/layout/RadialCluster"/>
    <dgm:cxn modelId="{583DB884-256B-402F-8C61-571904BA64E9}" type="presOf" srcId="{004186A1-CE5F-41D3-A52B-A03DA90C147C}" destId="{0645B708-33F9-4F0D-8589-41589005C306}" srcOrd="0" destOrd="0" presId="urn:microsoft.com/office/officeart/2008/layout/RadialCluster"/>
    <dgm:cxn modelId="{DD98404E-D046-4158-B123-BACF68B03201}" srcId="{60BC1567-E290-4430-A702-B172A3C1FE22}" destId="{A817CFBE-2900-4318-AB29-93030BB5BECF}" srcOrd="5" destOrd="0" parTransId="{22C8697A-A160-438E-87EC-F4ED24294510}" sibTransId="{096661FD-4319-43A6-9C92-DD23FC2A0889}"/>
    <dgm:cxn modelId="{9CBA38B5-D7FD-4936-93A5-5EDDC7ED275C}" srcId="{60BC1567-E290-4430-A702-B172A3C1FE22}" destId="{3BE3D60F-A967-4CC8-9993-AFEBD89B335D}" srcOrd="2" destOrd="0" parTransId="{FFCA4503-8BED-4452-93DB-F0E1E88BBFB8}" sibTransId="{3B6826FC-2D35-4094-A47B-3992CABDA977}"/>
    <dgm:cxn modelId="{D5AF9EF2-F213-48F0-9B61-38A6624EAFC1}" srcId="{60BC1567-E290-4430-A702-B172A3C1FE22}" destId="{3624A724-D0AA-4A5F-8944-5292516D1B25}" srcOrd="0" destOrd="0" parTransId="{004186A1-CE5F-41D3-A52B-A03DA90C147C}" sibTransId="{3F1A931C-23DA-43C9-936F-3DABB4AD2AFA}"/>
    <dgm:cxn modelId="{1BCBFA20-014E-4391-8459-2036042FED70}" type="presOf" srcId="{22C8697A-A160-438E-87EC-F4ED24294510}" destId="{4C93B58E-FC6A-4334-9E98-6B81640F6ACB}" srcOrd="0" destOrd="0" presId="urn:microsoft.com/office/officeart/2008/layout/RadialCluster"/>
    <dgm:cxn modelId="{A2CD65C0-DCF5-4702-9BDB-BF29D9A18DAE}" type="presParOf" srcId="{EE7D6E07-106A-4354-88FC-93922DF335BC}" destId="{41BE6F4F-BAE3-4FF7-842A-47D1659A1CAD}" srcOrd="0" destOrd="0" presId="urn:microsoft.com/office/officeart/2008/layout/RadialCluster"/>
    <dgm:cxn modelId="{E1E2D3CE-52FA-4B37-95BF-C87260708E38}" type="presParOf" srcId="{41BE6F4F-BAE3-4FF7-842A-47D1659A1CAD}" destId="{8D03EB14-BDAA-454B-ADF0-724C877206B1}" srcOrd="0" destOrd="0" presId="urn:microsoft.com/office/officeart/2008/layout/RadialCluster"/>
    <dgm:cxn modelId="{83233C7F-04A7-48DD-840E-7F0B9EA73CED}" type="presParOf" srcId="{41BE6F4F-BAE3-4FF7-842A-47D1659A1CAD}" destId="{0645B708-33F9-4F0D-8589-41589005C306}" srcOrd="1" destOrd="0" presId="urn:microsoft.com/office/officeart/2008/layout/RadialCluster"/>
    <dgm:cxn modelId="{D096CDEC-1F59-4596-908F-5BBCB574844E}" type="presParOf" srcId="{41BE6F4F-BAE3-4FF7-842A-47D1659A1CAD}" destId="{DFBC3C37-D7A1-4DA4-AB05-09939248AB40}" srcOrd="2" destOrd="0" presId="urn:microsoft.com/office/officeart/2008/layout/RadialCluster"/>
    <dgm:cxn modelId="{74BC8C7F-0D72-4189-A70D-558C8860A609}" type="presParOf" srcId="{41BE6F4F-BAE3-4FF7-842A-47D1659A1CAD}" destId="{F5B4F453-C1F3-461B-BD9A-6A544C4F3ECC}" srcOrd="3" destOrd="0" presId="urn:microsoft.com/office/officeart/2008/layout/RadialCluster"/>
    <dgm:cxn modelId="{91466B14-F5CD-44CD-92F4-B5236C84F3FF}" type="presParOf" srcId="{41BE6F4F-BAE3-4FF7-842A-47D1659A1CAD}" destId="{BA061CEF-3EDF-483F-95A2-87184B08C87D}" srcOrd="4" destOrd="0" presId="urn:microsoft.com/office/officeart/2008/layout/RadialCluster"/>
    <dgm:cxn modelId="{7434BD6C-F040-462F-B02D-71985164A2DD}" type="presParOf" srcId="{41BE6F4F-BAE3-4FF7-842A-47D1659A1CAD}" destId="{2B4DF3C5-965A-4F79-AA1B-A209673F1981}" srcOrd="5" destOrd="0" presId="urn:microsoft.com/office/officeart/2008/layout/RadialCluster"/>
    <dgm:cxn modelId="{BFB9FDA4-3D34-4943-B5C1-3B4D41E2CAD9}" type="presParOf" srcId="{41BE6F4F-BAE3-4FF7-842A-47D1659A1CAD}" destId="{45C0516C-8DF2-4B9D-8CF3-DDFC5EFAD63D}" srcOrd="6" destOrd="0" presId="urn:microsoft.com/office/officeart/2008/layout/RadialCluster"/>
    <dgm:cxn modelId="{3158CAF1-64CE-451D-9489-32ECD7A4DEB7}" type="presParOf" srcId="{41BE6F4F-BAE3-4FF7-842A-47D1659A1CAD}" destId="{951B65A6-F306-4707-89B3-660AFA0B20C4}" srcOrd="7" destOrd="0" presId="urn:microsoft.com/office/officeart/2008/layout/RadialCluster"/>
    <dgm:cxn modelId="{2CB60FAE-F13A-4E1B-9C7C-F06A17F381A1}" type="presParOf" srcId="{41BE6F4F-BAE3-4FF7-842A-47D1659A1CAD}" destId="{6AD20CDC-0051-4CF7-B006-5A16BD4920E8}" srcOrd="8" destOrd="0" presId="urn:microsoft.com/office/officeart/2008/layout/RadialCluster"/>
    <dgm:cxn modelId="{95F1A0DB-46EF-4EEC-A8C7-FF724C904354}" type="presParOf" srcId="{41BE6F4F-BAE3-4FF7-842A-47D1659A1CAD}" destId="{FC7A5706-2506-4002-A821-6695931FADCC}" srcOrd="9" destOrd="0" presId="urn:microsoft.com/office/officeart/2008/layout/RadialCluster"/>
    <dgm:cxn modelId="{3DF1B11D-5C4B-4A3A-A4BC-4BCD3FA3BBA2}" type="presParOf" srcId="{41BE6F4F-BAE3-4FF7-842A-47D1659A1CAD}" destId="{77E497A5-D987-453E-A99F-F8354931B1D1}" srcOrd="10" destOrd="0" presId="urn:microsoft.com/office/officeart/2008/layout/RadialCluster"/>
    <dgm:cxn modelId="{550F350D-6501-485B-81D5-13109DDFF356}" type="presParOf" srcId="{41BE6F4F-BAE3-4FF7-842A-47D1659A1CAD}" destId="{4C93B58E-FC6A-4334-9E98-6B81640F6ACB}" srcOrd="11" destOrd="0" presId="urn:microsoft.com/office/officeart/2008/layout/RadialCluster"/>
    <dgm:cxn modelId="{A17B8D1F-6FBB-4241-BEDF-3FD3A7FE5AA8}" type="presParOf" srcId="{41BE6F4F-BAE3-4FF7-842A-47D1659A1CAD}" destId="{98541DAA-245C-4A26-98E4-8EDBAD489D9C}" srcOrd="12" destOrd="0" presId="urn:microsoft.com/office/officeart/2008/layout/RadialCluster"/>
    <dgm:cxn modelId="{BD3BC72F-14B2-4E7F-A62D-338803A6B64E}" type="presParOf" srcId="{41BE6F4F-BAE3-4FF7-842A-47D1659A1CAD}" destId="{A6C715D6-6C12-4D05-AEB3-23F6AA9B0EB8}" srcOrd="13" destOrd="0" presId="urn:microsoft.com/office/officeart/2008/layout/RadialCluster"/>
    <dgm:cxn modelId="{B6AFA7F2-A492-4BEC-AFC4-1A156E4E2D3D}" type="presParOf" srcId="{41BE6F4F-BAE3-4FF7-842A-47D1659A1CAD}" destId="{AE523A64-7C37-4841-B503-52BEE43A533F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7A4AF0-80E0-4F80-98BF-77874C1CFA95}" type="doc">
      <dgm:prSet loTypeId="urn:microsoft.com/office/officeart/2005/8/layout/radial6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3CA5FE5-D562-4664-8652-EB12A6E7C4CA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Урок </a:t>
          </a:r>
          <a:endParaRPr lang="ru-RU" dirty="0">
            <a:solidFill>
              <a:schemeClr val="bg1"/>
            </a:solidFill>
          </a:endParaRPr>
        </a:p>
      </dgm:t>
    </dgm:pt>
    <dgm:pt modelId="{392665A1-0716-4235-89D0-703298E128EA}" type="parTrans" cxnId="{9BDDB169-2010-4884-B343-B128467F833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F0B93C9-15C2-4373-A9FD-636C0D87A2F0}" type="sibTrans" cxnId="{9BDDB169-2010-4884-B343-B128467F833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E35A387-2D0E-41AD-85F1-30C564D70E04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</a:rPr>
            <a:t>Подорож</a:t>
          </a:r>
          <a:r>
            <a:rPr lang="uk-UA" sz="1300" dirty="0" smtClean="0">
              <a:solidFill>
                <a:schemeClr val="bg1"/>
              </a:solidFill>
            </a:rPr>
            <a:t> </a:t>
          </a:r>
          <a:endParaRPr lang="ru-RU" sz="1300" dirty="0">
            <a:solidFill>
              <a:schemeClr val="bg1"/>
            </a:solidFill>
          </a:endParaRPr>
        </a:p>
      </dgm:t>
    </dgm:pt>
    <dgm:pt modelId="{0A59C0E3-37E7-4CE2-B027-65AD883DD16C}" type="parTrans" cxnId="{C61BF7BB-7F36-48BF-8511-4E3A4C43500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521268F-1164-44C2-8931-62CC684501C2}" type="sibTrans" cxnId="{C61BF7BB-7F36-48BF-8511-4E3A4C43500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6203473-4341-47F4-AF96-EE9B11FCE989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Ікт </a:t>
          </a:r>
          <a:endParaRPr lang="ru-RU" dirty="0">
            <a:solidFill>
              <a:schemeClr val="bg1"/>
            </a:solidFill>
          </a:endParaRPr>
        </a:p>
      </dgm:t>
    </dgm:pt>
    <dgm:pt modelId="{A4008387-DF87-4D0C-B347-B99BE9C205F0}" type="parTrans" cxnId="{E627F6FD-47A1-4200-A0F7-EE60DC37E3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E0380BB-7C1F-4CD5-B4D9-5C7FB0614CE6}" type="sibTrans" cxnId="{E627F6FD-47A1-4200-A0F7-EE60DC37E3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E5EFDCB-401E-46FD-A36F-761ACD708F75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Концерт </a:t>
          </a:r>
          <a:endParaRPr lang="ru-RU" dirty="0">
            <a:solidFill>
              <a:schemeClr val="bg1"/>
            </a:solidFill>
          </a:endParaRPr>
        </a:p>
      </dgm:t>
    </dgm:pt>
    <dgm:pt modelId="{50DB9F74-2B51-4F89-899B-64BD7118DD4B}" type="parTrans" cxnId="{BBBF439C-E2F8-4E2B-A300-7FC193A479A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BFB6429-A3F3-452D-8023-F940499A9785}" type="sibTrans" cxnId="{BBBF439C-E2F8-4E2B-A300-7FC193A479A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3F76DF9-740F-4E1C-898E-176D0526D94F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Захист проектів </a:t>
          </a:r>
          <a:endParaRPr lang="ru-RU" dirty="0">
            <a:solidFill>
              <a:schemeClr val="bg1"/>
            </a:solidFill>
          </a:endParaRPr>
        </a:p>
      </dgm:t>
    </dgm:pt>
    <dgm:pt modelId="{E2C56C52-299B-49A3-A178-C54A9088CE4F}" type="parTrans" cxnId="{3BE4E560-22D8-4178-891B-3BD02F0C489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A0769D5-ED25-4616-9260-4D8A0C6A45CF}" type="sibTrans" cxnId="{3BE4E560-22D8-4178-891B-3BD02F0C489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771DE83-E6A1-43A7-A516-9BDD9D709D34}" type="pres">
      <dgm:prSet presAssocID="{937A4AF0-80E0-4F80-98BF-77874C1CFA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AF98A-E82A-4655-91B4-09D2431A9D15}" type="pres">
      <dgm:prSet presAssocID="{83CA5FE5-D562-4664-8652-EB12A6E7C4CA}" presName="centerShape" presStyleLbl="node0" presStyleIdx="0" presStyleCnt="1" custScaleX="98316" custScaleY="97524"/>
      <dgm:spPr/>
      <dgm:t>
        <a:bodyPr/>
        <a:lstStyle/>
        <a:p>
          <a:endParaRPr lang="ru-RU"/>
        </a:p>
      </dgm:t>
    </dgm:pt>
    <dgm:pt modelId="{AA4F4075-F66F-4CF9-B4F7-34824E8637F2}" type="pres">
      <dgm:prSet presAssocID="{CE35A387-2D0E-41AD-85F1-30C564D70E04}" presName="node" presStyleLbl="node1" presStyleIdx="0" presStyleCnt="4" custScaleX="146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E807E-8F08-4215-BB95-1265B4350A69}" type="pres">
      <dgm:prSet presAssocID="{CE35A387-2D0E-41AD-85F1-30C564D70E04}" presName="dummy" presStyleCnt="0"/>
      <dgm:spPr/>
    </dgm:pt>
    <dgm:pt modelId="{C92D4823-A44D-4482-854A-6F5C971024DB}" type="pres">
      <dgm:prSet presAssocID="{5521268F-1164-44C2-8931-62CC684501C2}" presName="sibTrans" presStyleLbl="sibTrans2D1" presStyleIdx="0" presStyleCnt="4" custScaleX="109696"/>
      <dgm:spPr/>
      <dgm:t>
        <a:bodyPr/>
        <a:lstStyle/>
        <a:p>
          <a:endParaRPr lang="ru-RU"/>
        </a:p>
      </dgm:t>
    </dgm:pt>
    <dgm:pt modelId="{0D1CB0F3-E928-4842-92D7-4434CA6614AF}" type="pres">
      <dgm:prSet presAssocID="{16203473-4341-47F4-AF96-EE9B11FCE989}" presName="node" presStyleLbl="node1" presStyleIdx="1" presStyleCnt="4" custScaleX="135333" custRadScaleRad="87230" custRadScaleInc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18AB1-52D1-4B9D-9962-39D6535E7FAF}" type="pres">
      <dgm:prSet presAssocID="{16203473-4341-47F4-AF96-EE9B11FCE989}" presName="dummy" presStyleCnt="0"/>
      <dgm:spPr/>
    </dgm:pt>
    <dgm:pt modelId="{990279EB-FE25-448F-9C5B-E101CF236A62}" type="pres">
      <dgm:prSet presAssocID="{8E0380BB-7C1F-4CD5-B4D9-5C7FB0614CE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3B99869D-C486-46AB-8760-542C15DC2188}" type="pres">
      <dgm:prSet presAssocID="{5E5EFDCB-401E-46FD-A36F-761ACD708F75}" presName="node" presStyleLbl="node1" presStyleIdx="2" presStyleCnt="4" custScaleX="170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171787-D697-4AEE-BA6C-1442CBF17D0D}" type="pres">
      <dgm:prSet presAssocID="{5E5EFDCB-401E-46FD-A36F-761ACD708F75}" presName="dummy" presStyleCnt="0"/>
      <dgm:spPr/>
    </dgm:pt>
    <dgm:pt modelId="{3940955C-32BB-4D59-84A8-8270BFF145AC}" type="pres">
      <dgm:prSet presAssocID="{CBFB6429-A3F3-452D-8023-F940499A978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2783267-C50B-40F2-A60C-6D9067A5C22C}" type="pres">
      <dgm:prSet presAssocID="{E3F76DF9-740F-4E1C-898E-176D0526D94F}" presName="node" presStyleLbl="node1" presStyleIdx="3" presStyleCnt="4" custScaleX="147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723A9-937C-44EE-9C21-84CF5BAF051C}" type="pres">
      <dgm:prSet presAssocID="{E3F76DF9-740F-4E1C-898E-176D0526D94F}" presName="dummy" presStyleCnt="0"/>
      <dgm:spPr/>
    </dgm:pt>
    <dgm:pt modelId="{40D69AD7-AACF-45FF-962A-B590A07A30F2}" type="pres">
      <dgm:prSet presAssocID="{7A0769D5-ED25-4616-9260-4D8A0C6A45CF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8984DFC8-3907-4EEE-8EAB-1BD126D56475}" type="presOf" srcId="{CE35A387-2D0E-41AD-85F1-30C564D70E04}" destId="{AA4F4075-F66F-4CF9-B4F7-34824E8637F2}" srcOrd="0" destOrd="0" presId="urn:microsoft.com/office/officeart/2005/8/layout/radial6"/>
    <dgm:cxn modelId="{CCC9BF35-B72D-4FF7-903A-FA770816C7B7}" type="presOf" srcId="{E3F76DF9-740F-4E1C-898E-176D0526D94F}" destId="{92783267-C50B-40F2-A60C-6D9067A5C22C}" srcOrd="0" destOrd="0" presId="urn:microsoft.com/office/officeart/2005/8/layout/radial6"/>
    <dgm:cxn modelId="{74EEC0C4-9612-44B5-BF80-3724D2B8E6D6}" type="presOf" srcId="{5E5EFDCB-401E-46FD-A36F-761ACD708F75}" destId="{3B99869D-C486-46AB-8760-542C15DC2188}" srcOrd="0" destOrd="0" presId="urn:microsoft.com/office/officeart/2005/8/layout/radial6"/>
    <dgm:cxn modelId="{4475AC2B-ABFE-4E38-B82D-7E3B12635F00}" type="presOf" srcId="{8E0380BB-7C1F-4CD5-B4D9-5C7FB0614CE6}" destId="{990279EB-FE25-448F-9C5B-E101CF236A62}" srcOrd="0" destOrd="0" presId="urn:microsoft.com/office/officeart/2005/8/layout/radial6"/>
    <dgm:cxn modelId="{F7408C4B-CF21-41AA-86E4-CB656F0B1039}" type="presOf" srcId="{937A4AF0-80E0-4F80-98BF-77874C1CFA95}" destId="{C771DE83-E6A1-43A7-A516-9BDD9D709D34}" srcOrd="0" destOrd="0" presId="urn:microsoft.com/office/officeart/2005/8/layout/radial6"/>
    <dgm:cxn modelId="{3F18D776-B7CE-4A7E-97D9-96028D5DDDB2}" type="presOf" srcId="{83CA5FE5-D562-4664-8652-EB12A6E7C4CA}" destId="{CF2AF98A-E82A-4655-91B4-09D2431A9D15}" srcOrd="0" destOrd="0" presId="urn:microsoft.com/office/officeart/2005/8/layout/radial6"/>
    <dgm:cxn modelId="{E627F6FD-47A1-4200-A0F7-EE60DC37E3A0}" srcId="{83CA5FE5-D562-4664-8652-EB12A6E7C4CA}" destId="{16203473-4341-47F4-AF96-EE9B11FCE989}" srcOrd="1" destOrd="0" parTransId="{A4008387-DF87-4D0C-B347-B99BE9C205F0}" sibTransId="{8E0380BB-7C1F-4CD5-B4D9-5C7FB0614CE6}"/>
    <dgm:cxn modelId="{BBBF439C-E2F8-4E2B-A300-7FC193A479AD}" srcId="{83CA5FE5-D562-4664-8652-EB12A6E7C4CA}" destId="{5E5EFDCB-401E-46FD-A36F-761ACD708F75}" srcOrd="2" destOrd="0" parTransId="{50DB9F74-2B51-4F89-899B-64BD7118DD4B}" sibTransId="{CBFB6429-A3F3-452D-8023-F940499A9785}"/>
    <dgm:cxn modelId="{C61BF7BB-7F36-48BF-8511-4E3A4C435008}" srcId="{83CA5FE5-D562-4664-8652-EB12A6E7C4CA}" destId="{CE35A387-2D0E-41AD-85F1-30C564D70E04}" srcOrd="0" destOrd="0" parTransId="{0A59C0E3-37E7-4CE2-B027-65AD883DD16C}" sibTransId="{5521268F-1164-44C2-8931-62CC684501C2}"/>
    <dgm:cxn modelId="{F56A6809-BAC6-477E-B2A0-FBE3C2E78945}" type="presOf" srcId="{16203473-4341-47F4-AF96-EE9B11FCE989}" destId="{0D1CB0F3-E928-4842-92D7-4434CA6614AF}" srcOrd="0" destOrd="0" presId="urn:microsoft.com/office/officeart/2005/8/layout/radial6"/>
    <dgm:cxn modelId="{06B0097A-C336-48B9-A0A5-32D10F636340}" type="presOf" srcId="{5521268F-1164-44C2-8931-62CC684501C2}" destId="{C92D4823-A44D-4482-854A-6F5C971024DB}" srcOrd="0" destOrd="0" presId="urn:microsoft.com/office/officeart/2005/8/layout/radial6"/>
    <dgm:cxn modelId="{E5BBF796-C3EE-4C09-AE19-542D4BA284C4}" type="presOf" srcId="{7A0769D5-ED25-4616-9260-4D8A0C6A45CF}" destId="{40D69AD7-AACF-45FF-962A-B590A07A30F2}" srcOrd="0" destOrd="0" presId="urn:microsoft.com/office/officeart/2005/8/layout/radial6"/>
    <dgm:cxn modelId="{3BE4E560-22D8-4178-891B-3BD02F0C4898}" srcId="{83CA5FE5-D562-4664-8652-EB12A6E7C4CA}" destId="{E3F76DF9-740F-4E1C-898E-176D0526D94F}" srcOrd="3" destOrd="0" parTransId="{E2C56C52-299B-49A3-A178-C54A9088CE4F}" sibTransId="{7A0769D5-ED25-4616-9260-4D8A0C6A45CF}"/>
    <dgm:cxn modelId="{4F3A5937-1647-43EB-B034-EBC725196A70}" type="presOf" srcId="{CBFB6429-A3F3-452D-8023-F940499A9785}" destId="{3940955C-32BB-4D59-84A8-8270BFF145AC}" srcOrd="0" destOrd="0" presId="urn:microsoft.com/office/officeart/2005/8/layout/radial6"/>
    <dgm:cxn modelId="{9BDDB169-2010-4884-B343-B128467F8332}" srcId="{937A4AF0-80E0-4F80-98BF-77874C1CFA95}" destId="{83CA5FE5-D562-4664-8652-EB12A6E7C4CA}" srcOrd="0" destOrd="0" parTransId="{392665A1-0716-4235-89D0-703298E128EA}" sibTransId="{9F0B93C9-15C2-4373-A9FD-636C0D87A2F0}"/>
    <dgm:cxn modelId="{8273FD17-88E5-432E-89F4-D3565C44F70C}" type="presParOf" srcId="{C771DE83-E6A1-43A7-A516-9BDD9D709D34}" destId="{CF2AF98A-E82A-4655-91B4-09D2431A9D15}" srcOrd="0" destOrd="0" presId="urn:microsoft.com/office/officeart/2005/8/layout/radial6"/>
    <dgm:cxn modelId="{225BBDA8-F6CD-4788-9B2D-0452EEFCB8D8}" type="presParOf" srcId="{C771DE83-E6A1-43A7-A516-9BDD9D709D34}" destId="{AA4F4075-F66F-4CF9-B4F7-34824E8637F2}" srcOrd="1" destOrd="0" presId="urn:microsoft.com/office/officeart/2005/8/layout/radial6"/>
    <dgm:cxn modelId="{275469DB-7219-4DE5-9082-73BACF16D3D4}" type="presParOf" srcId="{C771DE83-E6A1-43A7-A516-9BDD9D709D34}" destId="{38EE807E-8F08-4215-BB95-1265B4350A69}" srcOrd="2" destOrd="0" presId="urn:microsoft.com/office/officeart/2005/8/layout/radial6"/>
    <dgm:cxn modelId="{61C155EA-E03B-4D58-A037-22E1EB9E963E}" type="presParOf" srcId="{C771DE83-E6A1-43A7-A516-9BDD9D709D34}" destId="{C92D4823-A44D-4482-854A-6F5C971024DB}" srcOrd="3" destOrd="0" presId="urn:microsoft.com/office/officeart/2005/8/layout/radial6"/>
    <dgm:cxn modelId="{06DAEDC3-1AFD-46C5-A425-F221CDBBC899}" type="presParOf" srcId="{C771DE83-E6A1-43A7-A516-9BDD9D709D34}" destId="{0D1CB0F3-E928-4842-92D7-4434CA6614AF}" srcOrd="4" destOrd="0" presId="urn:microsoft.com/office/officeart/2005/8/layout/radial6"/>
    <dgm:cxn modelId="{F22C10D3-E820-4CF4-85B9-28DCDAF63F73}" type="presParOf" srcId="{C771DE83-E6A1-43A7-A516-9BDD9D709D34}" destId="{C9A18AB1-52D1-4B9D-9962-39D6535E7FAF}" srcOrd="5" destOrd="0" presId="urn:microsoft.com/office/officeart/2005/8/layout/radial6"/>
    <dgm:cxn modelId="{D37E0E8C-8CA5-4FA6-AD2F-22DBE796C679}" type="presParOf" srcId="{C771DE83-E6A1-43A7-A516-9BDD9D709D34}" destId="{990279EB-FE25-448F-9C5B-E101CF236A62}" srcOrd="6" destOrd="0" presId="urn:microsoft.com/office/officeart/2005/8/layout/radial6"/>
    <dgm:cxn modelId="{33AB48E4-C2AE-4398-9996-B9920E98A196}" type="presParOf" srcId="{C771DE83-E6A1-43A7-A516-9BDD9D709D34}" destId="{3B99869D-C486-46AB-8760-542C15DC2188}" srcOrd="7" destOrd="0" presId="urn:microsoft.com/office/officeart/2005/8/layout/radial6"/>
    <dgm:cxn modelId="{C2BB8596-4472-4E01-B50D-B725EED24FEA}" type="presParOf" srcId="{C771DE83-E6A1-43A7-A516-9BDD9D709D34}" destId="{36171787-D697-4AEE-BA6C-1442CBF17D0D}" srcOrd="8" destOrd="0" presId="urn:microsoft.com/office/officeart/2005/8/layout/radial6"/>
    <dgm:cxn modelId="{FE03EF73-EA7D-4EE1-ACAD-F54BE8E9223D}" type="presParOf" srcId="{C771DE83-E6A1-43A7-A516-9BDD9D709D34}" destId="{3940955C-32BB-4D59-84A8-8270BFF145AC}" srcOrd="9" destOrd="0" presId="urn:microsoft.com/office/officeart/2005/8/layout/radial6"/>
    <dgm:cxn modelId="{8E38538B-326C-475D-8E7B-BDEB018528B5}" type="presParOf" srcId="{C771DE83-E6A1-43A7-A516-9BDD9D709D34}" destId="{92783267-C50B-40F2-A60C-6D9067A5C22C}" srcOrd="10" destOrd="0" presId="urn:microsoft.com/office/officeart/2005/8/layout/radial6"/>
    <dgm:cxn modelId="{EE18BE09-55A1-4B5C-86A7-448F4C6A0DCA}" type="presParOf" srcId="{C771DE83-E6A1-43A7-A516-9BDD9D709D34}" destId="{DA6723A9-937C-44EE-9C21-84CF5BAF051C}" srcOrd="11" destOrd="0" presId="urn:microsoft.com/office/officeart/2005/8/layout/radial6"/>
    <dgm:cxn modelId="{D885D137-BE8C-42EE-9B91-3E2C08AB9A04}" type="presParOf" srcId="{C771DE83-E6A1-43A7-A516-9BDD9D709D34}" destId="{40D69AD7-AACF-45FF-962A-B590A07A30F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EBA833-FC36-486A-92E1-453EE497C7D7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16F01FA-39D6-40F4-B3F0-64C224FAC67C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 методи навчання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AE1174-BA09-4B9C-8868-5AE8F266E246}" type="parTrans" cxnId="{680DC900-CE7D-40E4-9646-1CA163638A9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9109C5B-8A99-4D2E-961A-2CE61638BBF9}" type="sibTrans" cxnId="{680DC900-CE7D-40E4-9646-1CA163638A9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1B679EF-C398-4E6E-B021-25A615BFE49F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Так - ні </a:t>
          </a:r>
          <a:endParaRPr lang="ru-RU" sz="1600" dirty="0">
            <a:solidFill>
              <a:schemeClr val="tx1"/>
            </a:solidFill>
          </a:endParaRPr>
        </a:p>
      </dgm:t>
    </dgm:pt>
    <dgm:pt modelId="{C28398DF-067F-4F99-AC16-850B1164787E}" type="parTrans" cxnId="{FDF64791-5C5C-4FAD-9DAE-3AAB6D13CE1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FA923A1-8E90-42BD-BC41-C44BCEFD8EA7}" type="sibTrans" cxnId="{FDF64791-5C5C-4FAD-9DAE-3AAB6D13CE1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30C503A-A625-44B3-BACF-0BF621DACEC2}">
      <dgm:prSet phldrT="[Текст]" custT="1"/>
      <dgm:spPr/>
      <dgm:t>
        <a:bodyPr/>
        <a:lstStyle/>
        <a:p>
          <a:r>
            <a:rPr lang="uk-UA" sz="2000" dirty="0" smtClean="0">
              <a:solidFill>
                <a:schemeClr val="tx1"/>
              </a:solidFill>
            </a:rPr>
            <a:t>Доміно</a:t>
          </a:r>
          <a:r>
            <a:rPr lang="uk-UA" sz="1100" dirty="0" smtClean="0">
              <a:solidFill>
                <a:schemeClr val="tx1"/>
              </a:solidFill>
            </a:rPr>
            <a:t> </a:t>
          </a:r>
          <a:endParaRPr lang="ru-RU" sz="1100" dirty="0">
            <a:solidFill>
              <a:schemeClr val="tx1"/>
            </a:solidFill>
          </a:endParaRPr>
        </a:p>
      </dgm:t>
    </dgm:pt>
    <dgm:pt modelId="{16E44840-92C9-45E4-AADF-29535F079243}" type="parTrans" cxnId="{77B1445E-1E09-464D-AB5C-681310C12B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629AAB0-5BC6-40D4-A918-7C930866E1FD}" type="sibTrans" cxnId="{77B1445E-1E09-464D-AB5C-681310C12BD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E0BFC09-2045-43C5-B61A-2C04C893A1EC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Мікрофон</a:t>
          </a:r>
          <a:r>
            <a:rPr lang="uk-UA" sz="1100" dirty="0" smtClean="0">
              <a:solidFill>
                <a:schemeClr val="tx1"/>
              </a:solidFill>
            </a:rPr>
            <a:t> </a:t>
          </a:r>
          <a:endParaRPr lang="ru-RU" sz="1100" dirty="0">
            <a:solidFill>
              <a:schemeClr val="tx1"/>
            </a:solidFill>
          </a:endParaRPr>
        </a:p>
      </dgm:t>
    </dgm:pt>
    <dgm:pt modelId="{496F455B-E790-4063-96F9-BC9C28C5D5C9}" type="parTrans" cxnId="{3C0BA323-6B35-4602-AA77-9241D591FFA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0CBAB9C-3326-4D18-A3DE-5A10D0F8EBCB}" type="sibTrans" cxnId="{3C0BA323-6B35-4602-AA77-9241D591FFA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487AD3E-2D19-4643-9881-985569344D38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tx1"/>
              </a:solidFill>
            </a:rPr>
            <a:t>Асоціативний кущ</a:t>
          </a:r>
          <a:endParaRPr lang="ru-RU" sz="1400" dirty="0">
            <a:solidFill>
              <a:schemeClr val="tx1"/>
            </a:solidFill>
          </a:endParaRPr>
        </a:p>
      </dgm:t>
    </dgm:pt>
    <dgm:pt modelId="{88007307-D6BD-421F-A792-A7608850DAB4}" type="parTrans" cxnId="{A37C42AF-3E94-433C-B1D6-CD116A793C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035B5AD-B9CA-4CFA-9637-C1700A3551CF}" type="sibTrans" cxnId="{A37C42AF-3E94-433C-B1D6-CD116A793C1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C6E3E28-8FC0-485F-8F33-07DDC5CCD775}">
      <dgm:prSet custT="1"/>
      <dgm:spPr/>
      <dgm:t>
        <a:bodyPr/>
        <a:lstStyle/>
        <a:p>
          <a:r>
            <a:rPr lang="uk-UA" sz="1200" dirty="0" smtClean="0">
              <a:solidFill>
                <a:schemeClr val="tx1"/>
              </a:solidFill>
            </a:rPr>
            <a:t>Творчий редактор </a:t>
          </a:r>
          <a:endParaRPr lang="ru-RU" sz="1200" dirty="0">
            <a:solidFill>
              <a:schemeClr val="tx1"/>
            </a:solidFill>
          </a:endParaRPr>
        </a:p>
      </dgm:t>
    </dgm:pt>
    <dgm:pt modelId="{E91F1978-3DDA-4CE1-BB59-FB2B0645E2B2}" type="parTrans" cxnId="{CFDC2967-6844-4583-9C23-14CBA5D4BC0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1F1495C-725F-4185-BABC-F563BAA3E399}" type="sibTrans" cxnId="{CFDC2967-6844-4583-9C23-14CBA5D4BC0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66735A5-F2FD-4E0F-B01D-6436495D3A68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Художні асоціації </a:t>
          </a:r>
          <a:endParaRPr lang="ru-RU" dirty="0">
            <a:solidFill>
              <a:schemeClr val="tx1"/>
            </a:solidFill>
          </a:endParaRPr>
        </a:p>
      </dgm:t>
    </dgm:pt>
    <dgm:pt modelId="{5C4BB315-FFA8-41AF-923F-B6A9FAC753E2}" type="parTrans" cxnId="{4C9EFF7C-7D57-45DE-9B7B-668D322A26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3B5F701-D379-445E-BD2C-4AAF882FBF2B}" type="sibTrans" cxnId="{4C9EFF7C-7D57-45DE-9B7B-668D322A26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8721D24-4A1A-4135-B813-731472500469}">
      <dgm:prSet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Робота в малих групах </a:t>
          </a:r>
          <a:endParaRPr lang="ru-RU" dirty="0">
            <a:solidFill>
              <a:schemeClr val="tx1"/>
            </a:solidFill>
          </a:endParaRPr>
        </a:p>
      </dgm:t>
    </dgm:pt>
    <dgm:pt modelId="{8C67007A-842D-46FA-9AE2-DD7F22D60BC5}" type="parTrans" cxnId="{E16A751C-F1A6-4664-9154-0D1E4E2494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E9C0898-527B-4887-9D53-148234BFFC46}" type="sibTrans" cxnId="{E16A751C-F1A6-4664-9154-0D1E4E24949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8973322-A8EC-425C-B93C-95ECC3CE8DF6}" type="pres">
      <dgm:prSet presAssocID="{4FEBA833-FC36-486A-92E1-453EE497C7D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ED9501-C510-402D-91B9-C9978E7A283E}" type="pres">
      <dgm:prSet presAssocID="{016F01FA-39D6-40F4-B3F0-64C224FAC67C}" presName="centerShape" presStyleLbl="node0" presStyleIdx="0" presStyleCnt="1"/>
      <dgm:spPr/>
      <dgm:t>
        <a:bodyPr/>
        <a:lstStyle/>
        <a:p>
          <a:endParaRPr lang="ru-RU"/>
        </a:p>
      </dgm:t>
    </dgm:pt>
    <dgm:pt modelId="{52EABFB4-3602-4BBA-A817-056052E446D3}" type="pres">
      <dgm:prSet presAssocID="{71B679EF-C398-4E6E-B021-25A615BFE49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517E0A-E7FA-4491-933E-7CAC0F046674}" type="pres">
      <dgm:prSet presAssocID="{71B679EF-C398-4E6E-B021-25A615BFE49F}" presName="dummy" presStyleCnt="0"/>
      <dgm:spPr/>
      <dgm:t>
        <a:bodyPr/>
        <a:lstStyle/>
        <a:p>
          <a:endParaRPr lang="ru-RU"/>
        </a:p>
      </dgm:t>
    </dgm:pt>
    <dgm:pt modelId="{02CBC7B8-6789-478C-AF7F-8E3E07EE2160}" type="pres">
      <dgm:prSet presAssocID="{6FA923A1-8E90-42BD-BC41-C44BCEFD8EA7}" presName="sibTrans" presStyleLbl="sibTrans2D1" presStyleIdx="0" presStyleCnt="7"/>
      <dgm:spPr/>
      <dgm:t>
        <a:bodyPr/>
        <a:lstStyle/>
        <a:p>
          <a:endParaRPr lang="ru-RU"/>
        </a:p>
      </dgm:t>
    </dgm:pt>
    <dgm:pt modelId="{55F6187C-3558-437F-A228-4BBC638B3E5B}" type="pres">
      <dgm:prSet presAssocID="{B30C503A-A625-44B3-BACF-0BF621DACEC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0839A-D650-4581-BA4A-B9BA41139B3A}" type="pres">
      <dgm:prSet presAssocID="{B30C503A-A625-44B3-BACF-0BF621DACEC2}" presName="dummy" presStyleCnt="0"/>
      <dgm:spPr/>
      <dgm:t>
        <a:bodyPr/>
        <a:lstStyle/>
        <a:p>
          <a:endParaRPr lang="ru-RU"/>
        </a:p>
      </dgm:t>
    </dgm:pt>
    <dgm:pt modelId="{1234C31E-FA8C-4C04-910E-ED33F86ECEC0}" type="pres">
      <dgm:prSet presAssocID="{8629AAB0-5BC6-40D4-A918-7C930866E1FD}" presName="sibTrans" presStyleLbl="sibTrans2D1" presStyleIdx="1" presStyleCnt="7"/>
      <dgm:spPr/>
      <dgm:t>
        <a:bodyPr/>
        <a:lstStyle/>
        <a:p>
          <a:endParaRPr lang="ru-RU"/>
        </a:p>
      </dgm:t>
    </dgm:pt>
    <dgm:pt modelId="{D1FF34FF-1359-44A7-BC9E-185BC07EA5A6}" type="pres">
      <dgm:prSet presAssocID="{38721D24-4A1A-4135-B813-73147250046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28665A-28A8-4F65-B308-E62B177F3F68}" type="pres">
      <dgm:prSet presAssocID="{38721D24-4A1A-4135-B813-731472500469}" presName="dummy" presStyleCnt="0"/>
      <dgm:spPr/>
      <dgm:t>
        <a:bodyPr/>
        <a:lstStyle/>
        <a:p>
          <a:endParaRPr lang="ru-RU"/>
        </a:p>
      </dgm:t>
    </dgm:pt>
    <dgm:pt modelId="{22068434-2F34-4EDC-92A6-DF5F3AC44F0B}" type="pres">
      <dgm:prSet presAssocID="{0E9C0898-527B-4887-9D53-148234BFFC46}" presName="sibTrans" presStyleLbl="sibTrans2D1" presStyleIdx="2" presStyleCnt="7"/>
      <dgm:spPr/>
      <dgm:t>
        <a:bodyPr/>
        <a:lstStyle/>
        <a:p>
          <a:endParaRPr lang="ru-RU"/>
        </a:p>
      </dgm:t>
    </dgm:pt>
    <dgm:pt modelId="{A91E6DE5-026B-4D7E-9647-6B369739C252}" type="pres">
      <dgm:prSet presAssocID="{766735A5-F2FD-4E0F-B01D-6436495D3A6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F5C90-D7AD-4BDF-967F-D516273C2611}" type="pres">
      <dgm:prSet presAssocID="{766735A5-F2FD-4E0F-B01D-6436495D3A68}" presName="dummy" presStyleCnt="0"/>
      <dgm:spPr/>
      <dgm:t>
        <a:bodyPr/>
        <a:lstStyle/>
        <a:p>
          <a:endParaRPr lang="ru-RU"/>
        </a:p>
      </dgm:t>
    </dgm:pt>
    <dgm:pt modelId="{F2E76CE2-DD7E-4758-9075-4330D9334504}" type="pres">
      <dgm:prSet presAssocID="{53B5F701-D379-445E-BD2C-4AAF882FBF2B}" presName="sibTrans" presStyleLbl="sibTrans2D1" presStyleIdx="3" presStyleCnt="7"/>
      <dgm:spPr/>
      <dgm:t>
        <a:bodyPr/>
        <a:lstStyle/>
        <a:p>
          <a:endParaRPr lang="ru-RU"/>
        </a:p>
      </dgm:t>
    </dgm:pt>
    <dgm:pt modelId="{3BF53EF2-1B89-4692-A53E-B04CA2108D73}" type="pres">
      <dgm:prSet presAssocID="{2C6E3E28-8FC0-485F-8F33-07DDC5CCD77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CF423-D4D6-41B7-BEF3-593CA92AACE7}" type="pres">
      <dgm:prSet presAssocID="{2C6E3E28-8FC0-485F-8F33-07DDC5CCD775}" presName="dummy" presStyleCnt="0"/>
      <dgm:spPr/>
      <dgm:t>
        <a:bodyPr/>
        <a:lstStyle/>
        <a:p>
          <a:endParaRPr lang="ru-RU"/>
        </a:p>
      </dgm:t>
    </dgm:pt>
    <dgm:pt modelId="{1BD110F7-E16E-4956-A4CE-12FF3768680D}" type="pres">
      <dgm:prSet presAssocID="{81F1495C-725F-4185-BABC-F563BAA3E399}" presName="sibTrans" presStyleLbl="sibTrans2D1" presStyleIdx="4" presStyleCnt="7"/>
      <dgm:spPr/>
      <dgm:t>
        <a:bodyPr/>
        <a:lstStyle/>
        <a:p>
          <a:endParaRPr lang="ru-RU"/>
        </a:p>
      </dgm:t>
    </dgm:pt>
    <dgm:pt modelId="{52464926-148A-41D0-90CA-785319C41742}" type="pres">
      <dgm:prSet presAssocID="{8E0BFC09-2045-43C5-B61A-2C04C893A1E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CFE6F-1245-4FB3-8651-B66AB81BD46F}" type="pres">
      <dgm:prSet presAssocID="{8E0BFC09-2045-43C5-B61A-2C04C893A1EC}" presName="dummy" presStyleCnt="0"/>
      <dgm:spPr/>
      <dgm:t>
        <a:bodyPr/>
        <a:lstStyle/>
        <a:p>
          <a:endParaRPr lang="ru-RU"/>
        </a:p>
      </dgm:t>
    </dgm:pt>
    <dgm:pt modelId="{2F11E890-3139-456F-B306-25312F078329}" type="pres">
      <dgm:prSet presAssocID="{20CBAB9C-3326-4D18-A3DE-5A10D0F8EBCB}" presName="sibTrans" presStyleLbl="sibTrans2D1" presStyleIdx="5" presStyleCnt="7"/>
      <dgm:spPr/>
      <dgm:t>
        <a:bodyPr/>
        <a:lstStyle/>
        <a:p>
          <a:endParaRPr lang="ru-RU"/>
        </a:p>
      </dgm:t>
    </dgm:pt>
    <dgm:pt modelId="{2F1B9A9B-7584-41ED-9276-18BCE577760A}" type="pres">
      <dgm:prSet presAssocID="{3487AD3E-2D19-4643-9881-985569344D3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8B293-C2F1-4FD0-980E-5EC099D34B73}" type="pres">
      <dgm:prSet presAssocID="{3487AD3E-2D19-4643-9881-985569344D38}" presName="dummy" presStyleCnt="0"/>
      <dgm:spPr/>
      <dgm:t>
        <a:bodyPr/>
        <a:lstStyle/>
        <a:p>
          <a:endParaRPr lang="ru-RU"/>
        </a:p>
      </dgm:t>
    </dgm:pt>
    <dgm:pt modelId="{4A54CDAF-A699-400E-B1DB-ED8E42C39F5A}" type="pres">
      <dgm:prSet presAssocID="{C035B5AD-B9CA-4CFA-9637-C1700A3551CF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E16A751C-F1A6-4664-9154-0D1E4E249495}" srcId="{016F01FA-39D6-40F4-B3F0-64C224FAC67C}" destId="{38721D24-4A1A-4135-B813-731472500469}" srcOrd="2" destOrd="0" parTransId="{8C67007A-842D-46FA-9AE2-DD7F22D60BC5}" sibTransId="{0E9C0898-527B-4887-9D53-148234BFFC46}"/>
    <dgm:cxn modelId="{68150027-4141-4D7A-B978-BECAE115E97D}" type="presOf" srcId="{8E0BFC09-2045-43C5-B61A-2C04C893A1EC}" destId="{52464926-148A-41D0-90CA-785319C41742}" srcOrd="0" destOrd="0" presId="urn:microsoft.com/office/officeart/2005/8/layout/radial6"/>
    <dgm:cxn modelId="{6E92A9D6-0700-4A4F-8D85-83749620E79B}" type="presOf" srcId="{0E9C0898-527B-4887-9D53-148234BFFC46}" destId="{22068434-2F34-4EDC-92A6-DF5F3AC44F0B}" srcOrd="0" destOrd="0" presId="urn:microsoft.com/office/officeart/2005/8/layout/radial6"/>
    <dgm:cxn modelId="{EABEAA28-A614-438B-BF8B-AF9F297187FC}" type="presOf" srcId="{B30C503A-A625-44B3-BACF-0BF621DACEC2}" destId="{55F6187C-3558-437F-A228-4BBC638B3E5B}" srcOrd="0" destOrd="0" presId="urn:microsoft.com/office/officeart/2005/8/layout/radial6"/>
    <dgm:cxn modelId="{965CABAF-0391-4227-9402-D3293DEB231A}" type="presOf" srcId="{2C6E3E28-8FC0-485F-8F33-07DDC5CCD775}" destId="{3BF53EF2-1B89-4692-A53E-B04CA2108D73}" srcOrd="0" destOrd="0" presId="urn:microsoft.com/office/officeart/2005/8/layout/radial6"/>
    <dgm:cxn modelId="{C2479C7F-8845-4F13-B357-F8035E104010}" type="presOf" srcId="{6FA923A1-8E90-42BD-BC41-C44BCEFD8EA7}" destId="{02CBC7B8-6789-478C-AF7F-8E3E07EE2160}" srcOrd="0" destOrd="0" presId="urn:microsoft.com/office/officeart/2005/8/layout/radial6"/>
    <dgm:cxn modelId="{FDF64791-5C5C-4FAD-9DAE-3AAB6D13CE19}" srcId="{016F01FA-39D6-40F4-B3F0-64C224FAC67C}" destId="{71B679EF-C398-4E6E-B021-25A615BFE49F}" srcOrd="0" destOrd="0" parTransId="{C28398DF-067F-4F99-AC16-850B1164787E}" sibTransId="{6FA923A1-8E90-42BD-BC41-C44BCEFD8EA7}"/>
    <dgm:cxn modelId="{8FDAE07B-4E82-42E0-83A7-A0920490F1E4}" type="presOf" srcId="{53B5F701-D379-445E-BD2C-4AAF882FBF2B}" destId="{F2E76CE2-DD7E-4758-9075-4330D9334504}" srcOrd="0" destOrd="0" presId="urn:microsoft.com/office/officeart/2005/8/layout/radial6"/>
    <dgm:cxn modelId="{77B1445E-1E09-464D-AB5C-681310C12BD9}" srcId="{016F01FA-39D6-40F4-B3F0-64C224FAC67C}" destId="{B30C503A-A625-44B3-BACF-0BF621DACEC2}" srcOrd="1" destOrd="0" parTransId="{16E44840-92C9-45E4-AADF-29535F079243}" sibTransId="{8629AAB0-5BC6-40D4-A918-7C930866E1FD}"/>
    <dgm:cxn modelId="{3C0BA323-6B35-4602-AA77-9241D591FFAB}" srcId="{016F01FA-39D6-40F4-B3F0-64C224FAC67C}" destId="{8E0BFC09-2045-43C5-B61A-2C04C893A1EC}" srcOrd="5" destOrd="0" parTransId="{496F455B-E790-4063-96F9-BC9C28C5D5C9}" sibTransId="{20CBAB9C-3326-4D18-A3DE-5A10D0F8EBCB}"/>
    <dgm:cxn modelId="{54B15634-DD38-4A2B-BB2F-6AA3EEA61C05}" type="presOf" srcId="{766735A5-F2FD-4E0F-B01D-6436495D3A68}" destId="{A91E6DE5-026B-4D7E-9647-6B369739C252}" srcOrd="0" destOrd="0" presId="urn:microsoft.com/office/officeart/2005/8/layout/radial6"/>
    <dgm:cxn modelId="{D4E8450A-98B7-4642-9957-1E44BE0F788F}" type="presOf" srcId="{20CBAB9C-3326-4D18-A3DE-5A10D0F8EBCB}" destId="{2F11E890-3139-456F-B306-25312F078329}" srcOrd="0" destOrd="0" presId="urn:microsoft.com/office/officeart/2005/8/layout/radial6"/>
    <dgm:cxn modelId="{680DC900-CE7D-40E4-9646-1CA163638A97}" srcId="{4FEBA833-FC36-486A-92E1-453EE497C7D7}" destId="{016F01FA-39D6-40F4-B3F0-64C224FAC67C}" srcOrd="0" destOrd="0" parTransId="{E6AE1174-BA09-4B9C-8868-5AE8F266E246}" sibTransId="{89109C5B-8A99-4D2E-961A-2CE61638BBF9}"/>
    <dgm:cxn modelId="{AD5E7831-03BA-47C2-B00D-F0CBB2641ACD}" type="presOf" srcId="{4FEBA833-FC36-486A-92E1-453EE497C7D7}" destId="{A8973322-A8EC-425C-B93C-95ECC3CE8DF6}" srcOrd="0" destOrd="0" presId="urn:microsoft.com/office/officeart/2005/8/layout/radial6"/>
    <dgm:cxn modelId="{EBE359B9-CB93-4186-A2B5-E567C89A6D07}" type="presOf" srcId="{3487AD3E-2D19-4643-9881-985569344D38}" destId="{2F1B9A9B-7584-41ED-9276-18BCE577760A}" srcOrd="0" destOrd="0" presId="urn:microsoft.com/office/officeart/2005/8/layout/radial6"/>
    <dgm:cxn modelId="{B0ABAA19-03E3-491E-8B25-113A481F2E3B}" type="presOf" srcId="{016F01FA-39D6-40F4-B3F0-64C224FAC67C}" destId="{CBED9501-C510-402D-91B9-C9978E7A283E}" srcOrd="0" destOrd="0" presId="urn:microsoft.com/office/officeart/2005/8/layout/radial6"/>
    <dgm:cxn modelId="{4C9EFF7C-7D57-45DE-9B7B-668D322A268B}" srcId="{016F01FA-39D6-40F4-B3F0-64C224FAC67C}" destId="{766735A5-F2FD-4E0F-B01D-6436495D3A68}" srcOrd="3" destOrd="0" parTransId="{5C4BB315-FFA8-41AF-923F-B6A9FAC753E2}" sibTransId="{53B5F701-D379-445E-BD2C-4AAF882FBF2B}"/>
    <dgm:cxn modelId="{C6486AF2-685F-4BF7-B389-2CE9727A5A98}" type="presOf" srcId="{81F1495C-725F-4185-BABC-F563BAA3E399}" destId="{1BD110F7-E16E-4956-A4CE-12FF3768680D}" srcOrd="0" destOrd="0" presId="urn:microsoft.com/office/officeart/2005/8/layout/radial6"/>
    <dgm:cxn modelId="{FC8DF9F1-9150-424A-90AA-2976F8F2EAD0}" type="presOf" srcId="{38721D24-4A1A-4135-B813-731472500469}" destId="{D1FF34FF-1359-44A7-BC9E-185BC07EA5A6}" srcOrd="0" destOrd="0" presId="urn:microsoft.com/office/officeart/2005/8/layout/radial6"/>
    <dgm:cxn modelId="{053B43DE-E7CD-482D-A07A-F53640EA4789}" type="presOf" srcId="{8629AAB0-5BC6-40D4-A918-7C930866E1FD}" destId="{1234C31E-FA8C-4C04-910E-ED33F86ECEC0}" srcOrd="0" destOrd="0" presId="urn:microsoft.com/office/officeart/2005/8/layout/radial6"/>
    <dgm:cxn modelId="{D3F51891-903E-431E-B3B6-B5A9006A4344}" type="presOf" srcId="{71B679EF-C398-4E6E-B021-25A615BFE49F}" destId="{52EABFB4-3602-4BBA-A817-056052E446D3}" srcOrd="0" destOrd="0" presId="urn:microsoft.com/office/officeart/2005/8/layout/radial6"/>
    <dgm:cxn modelId="{CFDC2967-6844-4583-9C23-14CBA5D4BC0D}" srcId="{016F01FA-39D6-40F4-B3F0-64C224FAC67C}" destId="{2C6E3E28-8FC0-485F-8F33-07DDC5CCD775}" srcOrd="4" destOrd="0" parTransId="{E91F1978-3DDA-4CE1-BB59-FB2B0645E2B2}" sibTransId="{81F1495C-725F-4185-BABC-F563BAA3E399}"/>
    <dgm:cxn modelId="{A37C42AF-3E94-433C-B1D6-CD116A793C14}" srcId="{016F01FA-39D6-40F4-B3F0-64C224FAC67C}" destId="{3487AD3E-2D19-4643-9881-985569344D38}" srcOrd="6" destOrd="0" parTransId="{88007307-D6BD-421F-A792-A7608850DAB4}" sibTransId="{C035B5AD-B9CA-4CFA-9637-C1700A3551CF}"/>
    <dgm:cxn modelId="{B77C8854-B5AC-4A1F-B3EF-55A0476B45C6}" type="presOf" srcId="{C035B5AD-B9CA-4CFA-9637-C1700A3551CF}" destId="{4A54CDAF-A699-400E-B1DB-ED8E42C39F5A}" srcOrd="0" destOrd="0" presId="urn:microsoft.com/office/officeart/2005/8/layout/radial6"/>
    <dgm:cxn modelId="{4A6D27CD-7398-4294-9028-D010B3A1E4E3}" type="presParOf" srcId="{A8973322-A8EC-425C-B93C-95ECC3CE8DF6}" destId="{CBED9501-C510-402D-91B9-C9978E7A283E}" srcOrd="0" destOrd="0" presId="urn:microsoft.com/office/officeart/2005/8/layout/radial6"/>
    <dgm:cxn modelId="{773FED90-5E0E-4C68-9A8A-DC0316E33C0E}" type="presParOf" srcId="{A8973322-A8EC-425C-B93C-95ECC3CE8DF6}" destId="{52EABFB4-3602-4BBA-A817-056052E446D3}" srcOrd="1" destOrd="0" presId="urn:microsoft.com/office/officeart/2005/8/layout/radial6"/>
    <dgm:cxn modelId="{5D112582-3593-44D5-ABB3-965432CAACF3}" type="presParOf" srcId="{A8973322-A8EC-425C-B93C-95ECC3CE8DF6}" destId="{8F517E0A-E7FA-4491-933E-7CAC0F046674}" srcOrd="2" destOrd="0" presId="urn:microsoft.com/office/officeart/2005/8/layout/radial6"/>
    <dgm:cxn modelId="{707C6B37-979E-4946-A55F-6860FE49C3BB}" type="presParOf" srcId="{A8973322-A8EC-425C-B93C-95ECC3CE8DF6}" destId="{02CBC7B8-6789-478C-AF7F-8E3E07EE2160}" srcOrd="3" destOrd="0" presId="urn:microsoft.com/office/officeart/2005/8/layout/radial6"/>
    <dgm:cxn modelId="{C45F4FE5-6590-4F4E-A037-28D63C91BDC0}" type="presParOf" srcId="{A8973322-A8EC-425C-B93C-95ECC3CE8DF6}" destId="{55F6187C-3558-437F-A228-4BBC638B3E5B}" srcOrd="4" destOrd="0" presId="urn:microsoft.com/office/officeart/2005/8/layout/radial6"/>
    <dgm:cxn modelId="{B93F12E3-26DF-4AF8-ABA9-B2B9F6E2E803}" type="presParOf" srcId="{A8973322-A8EC-425C-B93C-95ECC3CE8DF6}" destId="{2ED0839A-D650-4581-BA4A-B9BA41139B3A}" srcOrd="5" destOrd="0" presId="urn:microsoft.com/office/officeart/2005/8/layout/radial6"/>
    <dgm:cxn modelId="{B8BBE097-E344-437C-B0E9-8C855DB74800}" type="presParOf" srcId="{A8973322-A8EC-425C-B93C-95ECC3CE8DF6}" destId="{1234C31E-FA8C-4C04-910E-ED33F86ECEC0}" srcOrd="6" destOrd="0" presId="urn:microsoft.com/office/officeart/2005/8/layout/radial6"/>
    <dgm:cxn modelId="{ACE98365-6E60-42C2-B09F-EDB8B420C94B}" type="presParOf" srcId="{A8973322-A8EC-425C-B93C-95ECC3CE8DF6}" destId="{D1FF34FF-1359-44A7-BC9E-185BC07EA5A6}" srcOrd="7" destOrd="0" presId="urn:microsoft.com/office/officeart/2005/8/layout/radial6"/>
    <dgm:cxn modelId="{4E296C19-3976-4C48-9DC0-F5C6AE95CF60}" type="presParOf" srcId="{A8973322-A8EC-425C-B93C-95ECC3CE8DF6}" destId="{9928665A-28A8-4F65-B308-E62B177F3F68}" srcOrd="8" destOrd="0" presId="urn:microsoft.com/office/officeart/2005/8/layout/radial6"/>
    <dgm:cxn modelId="{A6C7C0DB-93B6-4323-827F-0E3D6CFCDD89}" type="presParOf" srcId="{A8973322-A8EC-425C-B93C-95ECC3CE8DF6}" destId="{22068434-2F34-4EDC-92A6-DF5F3AC44F0B}" srcOrd="9" destOrd="0" presId="urn:microsoft.com/office/officeart/2005/8/layout/radial6"/>
    <dgm:cxn modelId="{77CEDF2F-FC7A-434E-8ACB-E7014236FEE8}" type="presParOf" srcId="{A8973322-A8EC-425C-B93C-95ECC3CE8DF6}" destId="{A91E6DE5-026B-4D7E-9647-6B369739C252}" srcOrd="10" destOrd="0" presId="urn:microsoft.com/office/officeart/2005/8/layout/radial6"/>
    <dgm:cxn modelId="{109F687B-F769-4A52-A65E-79C55D4E699D}" type="presParOf" srcId="{A8973322-A8EC-425C-B93C-95ECC3CE8DF6}" destId="{E66F5C90-D7AD-4BDF-967F-D516273C2611}" srcOrd="11" destOrd="0" presId="urn:microsoft.com/office/officeart/2005/8/layout/radial6"/>
    <dgm:cxn modelId="{4CFE2215-FE5C-446E-A627-87A99B360B9E}" type="presParOf" srcId="{A8973322-A8EC-425C-B93C-95ECC3CE8DF6}" destId="{F2E76CE2-DD7E-4758-9075-4330D9334504}" srcOrd="12" destOrd="0" presId="urn:microsoft.com/office/officeart/2005/8/layout/radial6"/>
    <dgm:cxn modelId="{4BD518AB-AF48-40BD-BC2F-24EA2845D454}" type="presParOf" srcId="{A8973322-A8EC-425C-B93C-95ECC3CE8DF6}" destId="{3BF53EF2-1B89-4692-A53E-B04CA2108D73}" srcOrd="13" destOrd="0" presId="urn:microsoft.com/office/officeart/2005/8/layout/radial6"/>
    <dgm:cxn modelId="{94DB1155-3231-430F-843F-F388947671E9}" type="presParOf" srcId="{A8973322-A8EC-425C-B93C-95ECC3CE8DF6}" destId="{B90CF423-D4D6-41B7-BEF3-593CA92AACE7}" srcOrd="14" destOrd="0" presId="urn:microsoft.com/office/officeart/2005/8/layout/radial6"/>
    <dgm:cxn modelId="{21371483-8FF8-4337-87CA-F359F3D58D9B}" type="presParOf" srcId="{A8973322-A8EC-425C-B93C-95ECC3CE8DF6}" destId="{1BD110F7-E16E-4956-A4CE-12FF3768680D}" srcOrd="15" destOrd="0" presId="urn:microsoft.com/office/officeart/2005/8/layout/radial6"/>
    <dgm:cxn modelId="{61B11423-35F0-488D-B1B3-43DC02D3FEEE}" type="presParOf" srcId="{A8973322-A8EC-425C-B93C-95ECC3CE8DF6}" destId="{52464926-148A-41D0-90CA-785319C41742}" srcOrd="16" destOrd="0" presId="urn:microsoft.com/office/officeart/2005/8/layout/radial6"/>
    <dgm:cxn modelId="{C3988124-D182-4353-A8C6-BABDB1D58803}" type="presParOf" srcId="{A8973322-A8EC-425C-B93C-95ECC3CE8DF6}" destId="{C4BCFE6F-1245-4FB3-8651-B66AB81BD46F}" srcOrd="17" destOrd="0" presId="urn:microsoft.com/office/officeart/2005/8/layout/radial6"/>
    <dgm:cxn modelId="{7A1C1662-1034-471E-8F4A-581469696D7E}" type="presParOf" srcId="{A8973322-A8EC-425C-B93C-95ECC3CE8DF6}" destId="{2F11E890-3139-456F-B306-25312F078329}" srcOrd="18" destOrd="0" presId="urn:microsoft.com/office/officeart/2005/8/layout/radial6"/>
    <dgm:cxn modelId="{FC434413-09AA-43A7-82C2-FAA0BB13A87B}" type="presParOf" srcId="{A8973322-A8EC-425C-B93C-95ECC3CE8DF6}" destId="{2F1B9A9B-7584-41ED-9276-18BCE577760A}" srcOrd="19" destOrd="0" presId="urn:microsoft.com/office/officeart/2005/8/layout/radial6"/>
    <dgm:cxn modelId="{54F1469E-F281-4450-9251-892033D1FD98}" type="presParOf" srcId="{A8973322-A8EC-425C-B93C-95ECC3CE8DF6}" destId="{2A88B293-C2F1-4FD0-980E-5EC099D34B73}" srcOrd="20" destOrd="0" presId="urn:microsoft.com/office/officeart/2005/8/layout/radial6"/>
    <dgm:cxn modelId="{24EEC751-846F-4E38-A212-21A51EF2FD99}" type="presParOf" srcId="{A8973322-A8EC-425C-B93C-95ECC3CE8DF6}" destId="{4A54CDAF-A699-400E-B1DB-ED8E42C39F5A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AB4AD-31EC-403B-8F40-2A73980D79AA}">
      <dsp:nvSpPr>
        <dsp:cNvPr id="0" name=""/>
        <dsp:cNvSpPr/>
      </dsp:nvSpPr>
      <dsp:spPr>
        <a:xfrm>
          <a:off x="456027" y="2376260"/>
          <a:ext cx="2797620" cy="1296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Формування компетентності учня.</a:t>
          </a:r>
          <a:endParaRPr lang="ru-RU" sz="23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93990" y="2414223"/>
        <a:ext cx="2721694" cy="1220224"/>
      </dsp:txXfrm>
    </dsp:sp>
    <dsp:sp modelId="{BD31CEDF-29C0-4883-9EC6-2447D354B99F}">
      <dsp:nvSpPr>
        <dsp:cNvPr id="0" name=""/>
        <dsp:cNvSpPr/>
      </dsp:nvSpPr>
      <dsp:spPr>
        <a:xfrm rot="17350740">
          <a:off x="2371081" y="1766863"/>
          <a:ext cx="262872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628722" y="16062"/>
              </a:lnTo>
            </a:path>
          </a:pathLst>
        </a:custGeom>
        <a:noFill/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619725" y="1717207"/>
        <a:ext cx="131436" cy="131436"/>
      </dsp:txXfrm>
    </dsp:sp>
    <dsp:sp modelId="{4560B6BB-9080-4AF9-8DD9-CC6368E4A258}">
      <dsp:nvSpPr>
        <dsp:cNvPr id="0" name=""/>
        <dsp:cNvSpPr/>
      </dsp:nvSpPr>
      <dsp:spPr>
        <a:xfrm>
          <a:off x="4117237" y="1772"/>
          <a:ext cx="2158974" cy="1079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соціальної</a:t>
          </a:r>
          <a:endParaRPr lang="ru-RU" sz="23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48854" y="33389"/>
        <a:ext cx="2095740" cy="1016253"/>
      </dsp:txXfrm>
    </dsp:sp>
    <dsp:sp modelId="{C6E6EAFB-6D7C-4A5E-ABCE-1AF876A03C1C}">
      <dsp:nvSpPr>
        <dsp:cNvPr id="0" name=""/>
        <dsp:cNvSpPr/>
      </dsp:nvSpPr>
      <dsp:spPr>
        <a:xfrm rot="18289469">
          <a:off x="2929320" y="2387568"/>
          <a:ext cx="15122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512245" y="16062"/>
              </a:lnTo>
            </a:path>
          </a:pathLst>
        </a:custGeom>
        <a:noFill/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647636" y="2365824"/>
        <a:ext cx="75612" cy="75612"/>
      </dsp:txXfrm>
    </dsp:sp>
    <dsp:sp modelId="{0DDDE83A-DD75-405F-B335-87A694AF9D89}">
      <dsp:nvSpPr>
        <dsp:cNvPr id="0" name=""/>
        <dsp:cNvSpPr/>
      </dsp:nvSpPr>
      <dsp:spPr>
        <a:xfrm>
          <a:off x="4117237" y="1243182"/>
          <a:ext cx="2158974" cy="1079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Музичної </a:t>
          </a:r>
          <a:endParaRPr lang="ru-RU" sz="23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48854" y="1274799"/>
        <a:ext cx="2095740" cy="1016253"/>
      </dsp:txXfrm>
    </dsp:sp>
    <dsp:sp modelId="{61FA93F5-4678-433C-BFE9-6428385E9722}">
      <dsp:nvSpPr>
        <dsp:cNvPr id="0" name=""/>
        <dsp:cNvSpPr/>
      </dsp:nvSpPr>
      <dsp:spPr>
        <a:xfrm>
          <a:off x="3253648" y="3008273"/>
          <a:ext cx="86358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63589" y="16062"/>
              </a:lnTo>
            </a:path>
          </a:pathLst>
        </a:custGeom>
        <a:noFill/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663853" y="3002746"/>
        <a:ext cx="43179" cy="43179"/>
      </dsp:txXfrm>
    </dsp:sp>
    <dsp:sp modelId="{B6F75953-B8AD-446D-80A7-F52B48189646}">
      <dsp:nvSpPr>
        <dsp:cNvPr id="0" name=""/>
        <dsp:cNvSpPr/>
      </dsp:nvSpPr>
      <dsp:spPr>
        <a:xfrm>
          <a:off x="4117237" y="2484592"/>
          <a:ext cx="2158974" cy="1079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Художньо –естетичної </a:t>
          </a:r>
          <a:endParaRPr lang="ru-RU" sz="23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48854" y="2516209"/>
        <a:ext cx="2095740" cy="1016253"/>
      </dsp:txXfrm>
    </dsp:sp>
    <dsp:sp modelId="{D84F5DFE-BCB7-47DB-BD2A-9FF806ADE787}">
      <dsp:nvSpPr>
        <dsp:cNvPr id="0" name=""/>
        <dsp:cNvSpPr/>
      </dsp:nvSpPr>
      <dsp:spPr>
        <a:xfrm rot="3310531">
          <a:off x="2929320" y="3628979"/>
          <a:ext cx="15122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512245" y="16062"/>
              </a:lnTo>
            </a:path>
          </a:pathLst>
        </a:custGeom>
        <a:noFill/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3647636" y="3607234"/>
        <a:ext cx="75612" cy="75612"/>
      </dsp:txXfrm>
    </dsp:sp>
    <dsp:sp modelId="{93D6134C-3995-47AB-9610-825640C2FB0E}">
      <dsp:nvSpPr>
        <dsp:cNvPr id="0" name=""/>
        <dsp:cNvSpPr/>
      </dsp:nvSpPr>
      <dsp:spPr>
        <a:xfrm>
          <a:off x="4117237" y="3726002"/>
          <a:ext cx="2158974" cy="1079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Загально культурної </a:t>
          </a:r>
          <a:endParaRPr lang="ru-RU" sz="2300" b="1" kern="1200" cap="none" spc="150" dirty="0">
            <a:ln w="11430"/>
            <a:solidFill>
              <a:srgbClr val="F8F8F8"/>
            </a:solidFill>
            <a:effectLst>
              <a:outerShdw blurRad="25400" algn="tl" rotWithShape="0">
                <a:srgbClr val="000000">
                  <a:alpha val="43000"/>
                </a:srgbClr>
              </a:outerShdw>
            </a:effectLst>
          </a:endParaRPr>
        </a:p>
      </dsp:txBody>
      <dsp:txXfrm>
        <a:off x="4148854" y="3757619"/>
        <a:ext cx="2095740" cy="1016253"/>
      </dsp:txXfrm>
    </dsp:sp>
    <dsp:sp modelId="{CE95B5A1-5AA3-4153-970D-47B74C13F4EB}">
      <dsp:nvSpPr>
        <dsp:cNvPr id="0" name=""/>
        <dsp:cNvSpPr/>
      </dsp:nvSpPr>
      <dsp:spPr>
        <a:xfrm rot="4249260">
          <a:off x="2371081" y="4249684"/>
          <a:ext cx="2628722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628722" y="16062"/>
              </a:lnTo>
            </a:path>
          </a:pathLst>
        </a:custGeom>
        <a:noFill/>
        <a:ln w="254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3619725" y="4200028"/>
        <a:ext cx="131436" cy="131436"/>
      </dsp:txXfrm>
    </dsp:sp>
    <dsp:sp modelId="{83617C33-8BC2-4CD1-A94A-D612629B2D6A}">
      <dsp:nvSpPr>
        <dsp:cNvPr id="0" name=""/>
        <dsp:cNvSpPr/>
      </dsp:nvSpPr>
      <dsp:spPr>
        <a:xfrm>
          <a:off x="4117237" y="4967412"/>
          <a:ext cx="2158974" cy="10794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  <a:scene3d>
            <a:camera prst="orthographicFront"/>
            <a:lightRig rig="soft" dir="t">
              <a:rot lat="0" lon="0" rev="10800000"/>
            </a:lightRig>
          </a:scene3d>
          <a:sp3d>
            <a:bevelT w="27940" h="12700"/>
            <a:contourClr>
              <a:srgbClr val="DDDDDD"/>
            </a:contourClr>
          </a:sp3d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rPr>
            <a:t>Мотиваційної</a:t>
          </a:r>
          <a:r>
            <a:rPr lang="uk-UA" sz="2300" kern="1200" dirty="0" smtClean="0"/>
            <a:t> </a:t>
          </a:r>
          <a:endParaRPr lang="ru-RU" sz="2300" kern="1200" dirty="0"/>
        </a:p>
      </dsp:txBody>
      <dsp:txXfrm>
        <a:off x="4148854" y="4999029"/>
        <a:ext cx="2095740" cy="1016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A68E2-3E83-4D98-ADDA-4E12D5931433}">
      <dsp:nvSpPr>
        <dsp:cNvPr id="0" name=""/>
        <dsp:cNvSpPr/>
      </dsp:nvSpPr>
      <dsp:spPr>
        <a:xfrm>
          <a:off x="0" y="1034156"/>
          <a:ext cx="5868144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D09AD-3D1A-455A-B566-75F618C5B608}">
      <dsp:nvSpPr>
        <dsp:cNvPr id="0" name=""/>
        <dsp:cNvSpPr/>
      </dsp:nvSpPr>
      <dsp:spPr>
        <a:xfrm>
          <a:off x="293120" y="51616"/>
          <a:ext cx="5393191" cy="11301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261" tIns="0" rIns="15526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Комплексного підходу до вивчення предмету .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289" y="106785"/>
        <a:ext cx="5282853" cy="1019802"/>
      </dsp:txXfrm>
    </dsp:sp>
    <dsp:sp modelId="{FDE310DC-F894-4715-B977-E26002234B75}">
      <dsp:nvSpPr>
        <dsp:cNvPr id="0" name=""/>
        <dsp:cNvSpPr/>
      </dsp:nvSpPr>
      <dsp:spPr>
        <a:xfrm>
          <a:off x="0" y="2323952"/>
          <a:ext cx="5868144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E6FDF-1157-4A92-B125-99B00AADB54C}">
      <dsp:nvSpPr>
        <dsp:cNvPr id="0" name=""/>
        <dsp:cNvSpPr/>
      </dsp:nvSpPr>
      <dsp:spPr>
        <a:xfrm>
          <a:off x="293120" y="1340156"/>
          <a:ext cx="5364055" cy="11313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261" tIns="0" rIns="15526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Формування вмінь переносити знання  з однієї дисципліни в іншу.</a:t>
          </a:r>
          <a:endParaRPr lang="ru-RU" sz="2400" kern="1200" dirty="0"/>
        </a:p>
      </dsp:txBody>
      <dsp:txXfrm>
        <a:off x="348350" y="1395386"/>
        <a:ext cx="5253595" cy="1020935"/>
      </dsp:txXfrm>
    </dsp:sp>
    <dsp:sp modelId="{18FA7DDE-829E-4D0A-81A4-D6E6264764BF}">
      <dsp:nvSpPr>
        <dsp:cNvPr id="0" name=""/>
        <dsp:cNvSpPr/>
      </dsp:nvSpPr>
      <dsp:spPr>
        <a:xfrm>
          <a:off x="0" y="3590155"/>
          <a:ext cx="5868144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BA808-FF8D-4E95-A1AB-2D3461242575}">
      <dsp:nvSpPr>
        <dsp:cNvPr id="0" name=""/>
        <dsp:cNvSpPr/>
      </dsp:nvSpPr>
      <dsp:spPr>
        <a:xfrm>
          <a:off x="293120" y="2629952"/>
          <a:ext cx="5313498" cy="110780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261" tIns="0" rIns="15526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Формування культурно-естетичних цінностей учня. </a:t>
          </a:r>
          <a:endParaRPr lang="ru-RU" sz="2400" kern="1200" dirty="0"/>
        </a:p>
      </dsp:txBody>
      <dsp:txXfrm>
        <a:off x="347198" y="2684030"/>
        <a:ext cx="5205342" cy="999646"/>
      </dsp:txXfrm>
    </dsp:sp>
    <dsp:sp modelId="{9587E7FD-E90F-4706-8BD3-7B2B4EBE7AFC}">
      <dsp:nvSpPr>
        <dsp:cNvPr id="0" name=""/>
        <dsp:cNvSpPr/>
      </dsp:nvSpPr>
      <dsp:spPr>
        <a:xfrm>
          <a:off x="0" y="4808951"/>
          <a:ext cx="5868144" cy="25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61800" extrusionH="10600" prstMaterial="matte">
          <a:bevelT w="90600" h="18600" prst="softRound"/>
          <a:bevelB w="48600" h="8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5195C-5DCD-4102-9535-D01E53276C80}">
      <dsp:nvSpPr>
        <dsp:cNvPr id="0" name=""/>
        <dsp:cNvSpPr/>
      </dsp:nvSpPr>
      <dsp:spPr>
        <a:xfrm>
          <a:off x="236322" y="3916435"/>
          <a:ext cx="5364096" cy="106039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5261" tIns="0" rIns="15526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Формування інтересу до  творчої діяльності .</a:t>
          </a:r>
          <a:endParaRPr lang="ru-RU" sz="2400" kern="1200" dirty="0"/>
        </a:p>
      </dsp:txBody>
      <dsp:txXfrm>
        <a:off x="288086" y="3968199"/>
        <a:ext cx="5260568" cy="956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EF3E2-383B-4E6E-BC88-7B4F0786D184}">
      <dsp:nvSpPr>
        <dsp:cNvPr id="0" name=""/>
        <dsp:cNvSpPr/>
      </dsp:nvSpPr>
      <dsp:spPr>
        <a:xfrm>
          <a:off x="0" y="1123984"/>
          <a:ext cx="68047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A6962-489A-4975-8FAD-063A669CC570}">
      <dsp:nvSpPr>
        <dsp:cNvPr id="0" name=""/>
        <dsp:cNvSpPr/>
      </dsp:nvSpPr>
      <dsp:spPr>
        <a:xfrm>
          <a:off x="339905" y="55816"/>
          <a:ext cx="5892813" cy="11862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43" tIns="0" rIns="18004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навчити дітей цінувати прекрасне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Знайомити учнів з мистецьким надбанням світу 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813" y="113724"/>
        <a:ext cx="5776997" cy="1070432"/>
      </dsp:txXfrm>
    </dsp:sp>
    <dsp:sp modelId="{0DEF7A4E-8DB4-41E1-9B48-F66A33520AAD}">
      <dsp:nvSpPr>
        <dsp:cNvPr id="0" name=""/>
        <dsp:cNvSpPr/>
      </dsp:nvSpPr>
      <dsp:spPr>
        <a:xfrm>
          <a:off x="0" y="2454440"/>
          <a:ext cx="68047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5E8B7-F95C-4112-BF4F-B59F61DE0059}">
      <dsp:nvSpPr>
        <dsp:cNvPr id="0" name=""/>
        <dsp:cNvSpPr/>
      </dsp:nvSpPr>
      <dsp:spPr>
        <a:xfrm>
          <a:off x="324035" y="1383929"/>
          <a:ext cx="5892813" cy="120373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43" tIns="0" rIns="180043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Навчити дітей практично використовувати  отримані вміння та навики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Розвивати творчі здібності  учня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796" y="1442690"/>
        <a:ext cx="5775291" cy="1086213"/>
      </dsp:txXfrm>
    </dsp:sp>
    <dsp:sp modelId="{09A9C707-3FA8-4F4F-900F-306CA8F56DF3}">
      <dsp:nvSpPr>
        <dsp:cNvPr id="0" name=""/>
        <dsp:cNvSpPr/>
      </dsp:nvSpPr>
      <dsp:spPr>
        <a:xfrm>
          <a:off x="0" y="3806583"/>
          <a:ext cx="6804756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A81BE-AB97-465D-B4EE-D32EDD32B3B3}">
      <dsp:nvSpPr>
        <dsp:cNvPr id="0" name=""/>
        <dsp:cNvSpPr/>
      </dsp:nvSpPr>
      <dsp:spPr>
        <a:xfrm>
          <a:off x="339905" y="2699240"/>
          <a:ext cx="5902758" cy="12254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43" tIns="0" rIns="18004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Формувати  емоційну  сферу учня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Формувати  національно-патріотичну особистість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9725" y="2759060"/>
        <a:ext cx="5783118" cy="11057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03EB14-BDAA-454B-ADF0-724C877206B1}">
      <dsp:nvSpPr>
        <dsp:cNvPr id="0" name=""/>
        <dsp:cNvSpPr/>
      </dsp:nvSpPr>
      <dsp:spPr>
        <a:xfrm>
          <a:off x="2909630" y="2149601"/>
          <a:ext cx="1741579" cy="17415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Музичне мистецтво </a:t>
          </a:r>
          <a:endParaRPr lang="ru-RU" sz="2500" kern="1200" dirty="0"/>
        </a:p>
      </dsp:txBody>
      <dsp:txXfrm>
        <a:off x="2994647" y="2234618"/>
        <a:ext cx="1571545" cy="1571545"/>
      </dsp:txXfrm>
    </dsp:sp>
    <dsp:sp modelId="{0645B708-33F9-4F0D-8589-41589005C306}">
      <dsp:nvSpPr>
        <dsp:cNvPr id="0" name=""/>
        <dsp:cNvSpPr/>
      </dsp:nvSpPr>
      <dsp:spPr>
        <a:xfrm rot="16200000">
          <a:off x="3318413" y="1687595"/>
          <a:ext cx="92401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4012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C3C37-D7A1-4DA4-AB05-09939248AB40}">
      <dsp:nvSpPr>
        <dsp:cNvPr id="0" name=""/>
        <dsp:cNvSpPr/>
      </dsp:nvSpPr>
      <dsp:spPr>
        <a:xfrm>
          <a:off x="3196990" y="58731"/>
          <a:ext cx="1166858" cy="116685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Біологія  </a:t>
          </a:r>
          <a:endParaRPr lang="ru-RU" sz="2200" kern="1200" dirty="0"/>
        </a:p>
      </dsp:txBody>
      <dsp:txXfrm>
        <a:off x="3253951" y="115692"/>
        <a:ext cx="1052936" cy="1052936"/>
      </dsp:txXfrm>
    </dsp:sp>
    <dsp:sp modelId="{F5B4F453-C1F3-461B-BD9A-6A544C4F3ECC}">
      <dsp:nvSpPr>
        <dsp:cNvPr id="0" name=""/>
        <dsp:cNvSpPr/>
      </dsp:nvSpPr>
      <dsp:spPr>
        <a:xfrm rot="19285714">
          <a:off x="4594680" y="2164408"/>
          <a:ext cx="5182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8215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061CEF-3EDF-483F-95A2-87184B08C87D}">
      <dsp:nvSpPr>
        <dsp:cNvPr id="0" name=""/>
        <dsp:cNvSpPr/>
      </dsp:nvSpPr>
      <dsp:spPr>
        <a:xfrm>
          <a:off x="5056366" y="954159"/>
          <a:ext cx="1166858" cy="116685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Географія </a:t>
          </a:r>
          <a:endParaRPr lang="ru-RU" sz="1800" kern="1200" dirty="0"/>
        </a:p>
      </dsp:txBody>
      <dsp:txXfrm>
        <a:off x="5113327" y="1011120"/>
        <a:ext cx="1052936" cy="1052936"/>
      </dsp:txXfrm>
    </dsp:sp>
    <dsp:sp modelId="{2B4DF3C5-965A-4F79-AA1B-A209673F1981}">
      <dsp:nvSpPr>
        <dsp:cNvPr id="0" name=""/>
        <dsp:cNvSpPr/>
      </dsp:nvSpPr>
      <dsp:spPr>
        <a:xfrm rot="771429">
          <a:off x="4640094" y="3317788"/>
          <a:ext cx="8866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6614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C0516C-8DF2-4B9D-8CF3-DDFC5EFAD63D}">
      <dsp:nvSpPr>
        <dsp:cNvPr id="0" name=""/>
        <dsp:cNvSpPr/>
      </dsp:nvSpPr>
      <dsp:spPr>
        <a:xfrm>
          <a:off x="5515594" y="2966168"/>
          <a:ext cx="1166858" cy="11668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Історія </a:t>
          </a:r>
          <a:endParaRPr lang="ru-RU" sz="2500" kern="1200" dirty="0"/>
        </a:p>
      </dsp:txBody>
      <dsp:txXfrm>
        <a:off x="5572555" y="3023129"/>
        <a:ext cx="1052936" cy="1052936"/>
      </dsp:txXfrm>
    </dsp:sp>
    <dsp:sp modelId="{951B65A6-F306-4707-89B3-660AFA0B20C4}">
      <dsp:nvSpPr>
        <dsp:cNvPr id="0" name=""/>
        <dsp:cNvSpPr/>
      </dsp:nvSpPr>
      <dsp:spPr>
        <a:xfrm rot="3857143">
          <a:off x="3983465" y="4235427"/>
          <a:ext cx="7641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4169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20CDC-0051-4CF7-B006-5A16BD4920E8}">
      <dsp:nvSpPr>
        <dsp:cNvPr id="0" name=""/>
        <dsp:cNvSpPr/>
      </dsp:nvSpPr>
      <dsp:spPr>
        <a:xfrm>
          <a:off x="4228866" y="4579674"/>
          <a:ext cx="1166858" cy="116685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Християнська етика </a:t>
          </a:r>
          <a:endParaRPr lang="ru-RU" sz="1300" kern="1200" dirty="0"/>
        </a:p>
      </dsp:txBody>
      <dsp:txXfrm>
        <a:off x="4285827" y="4636635"/>
        <a:ext cx="1052936" cy="1052936"/>
      </dsp:txXfrm>
    </dsp:sp>
    <dsp:sp modelId="{FC7A5706-2506-4002-A821-6695931FADCC}">
      <dsp:nvSpPr>
        <dsp:cNvPr id="0" name=""/>
        <dsp:cNvSpPr/>
      </dsp:nvSpPr>
      <dsp:spPr>
        <a:xfrm rot="6942857">
          <a:off x="2813204" y="4235427"/>
          <a:ext cx="76416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4169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497A5-D987-453E-A99F-F8354931B1D1}">
      <dsp:nvSpPr>
        <dsp:cNvPr id="0" name=""/>
        <dsp:cNvSpPr/>
      </dsp:nvSpPr>
      <dsp:spPr>
        <a:xfrm>
          <a:off x="2165115" y="4579674"/>
          <a:ext cx="1166858" cy="116685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Зарубіжна література </a:t>
          </a:r>
          <a:endParaRPr lang="ru-RU" sz="1700" kern="1200" dirty="0"/>
        </a:p>
      </dsp:txBody>
      <dsp:txXfrm>
        <a:off x="2222076" y="4636635"/>
        <a:ext cx="1052936" cy="1052936"/>
      </dsp:txXfrm>
    </dsp:sp>
    <dsp:sp modelId="{4C93B58E-FC6A-4334-9E98-6B81640F6ACB}">
      <dsp:nvSpPr>
        <dsp:cNvPr id="0" name=""/>
        <dsp:cNvSpPr/>
      </dsp:nvSpPr>
      <dsp:spPr>
        <a:xfrm rot="10028571">
          <a:off x="2034130" y="3317788"/>
          <a:ext cx="8866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86614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41DAA-245C-4A26-98E4-8EDBAD489D9C}">
      <dsp:nvSpPr>
        <dsp:cNvPr id="0" name=""/>
        <dsp:cNvSpPr/>
      </dsp:nvSpPr>
      <dsp:spPr>
        <a:xfrm>
          <a:off x="878387" y="2966168"/>
          <a:ext cx="1166858" cy="116685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Українська література </a:t>
          </a:r>
          <a:endParaRPr lang="ru-RU" sz="1600" kern="1200" dirty="0"/>
        </a:p>
      </dsp:txBody>
      <dsp:txXfrm>
        <a:off x="935348" y="3023129"/>
        <a:ext cx="1052936" cy="1052936"/>
      </dsp:txXfrm>
    </dsp:sp>
    <dsp:sp modelId="{A6C715D6-6C12-4D05-AEB3-23F6AA9B0EB8}">
      <dsp:nvSpPr>
        <dsp:cNvPr id="0" name=""/>
        <dsp:cNvSpPr/>
      </dsp:nvSpPr>
      <dsp:spPr>
        <a:xfrm rot="13114286">
          <a:off x="2447944" y="2164408"/>
          <a:ext cx="5182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8215" y="0"/>
              </a:lnTo>
            </a:path>
          </a:pathLst>
        </a:custGeom>
        <a:noFill/>
        <a:ln w="254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523A64-7C37-4841-B503-52BEE43A533F}">
      <dsp:nvSpPr>
        <dsp:cNvPr id="0" name=""/>
        <dsp:cNvSpPr/>
      </dsp:nvSpPr>
      <dsp:spPr>
        <a:xfrm>
          <a:off x="1337615" y="954159"/>
          <a:ext cx="1166858" cy="116685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Образотворче мистецтво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4576" y="1011120"/>
        <a:ext cx="1052936" cy="10529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69AD7-AACF-45FF-962A-B590A07A30F2}">
      <dsp:nvSpPr>
        <dsp:cNvPr id="0" name=""/>
        <dsp:cNvSpPr/>
      </dsp:nvSpPr>
      <dsp:spPr>
        <a:xfrm>
          <a:off x="1530935" y="456374"/>
          <a:ext cx="3047690" cy="304769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40955C-32BB-4D59-84A8-8270BFF145AC}">
      <dsp:nvSpPr>
        <dsp:cNvPr id="0" name=""/>
        <dsp:cNvSpPr/>
      </dsp:nvSpPr>
      <dsp:spPr>
        <a:xfrm>
          <a:off x="1530935" y="456374"/>
          <a:ext cx="3047690" cy="304769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0279EB-FE25-448F-9C5B-E101CF236A62}">
      <dsp:nvSpPr>
        <dsp:cNvPr id="0" name=""/>
        <dsp:cNvSpPr/>
      </dsp:nvSpPr>
      <dsp:spPr>
        <a:xfrm>
          <a:off x="1340691" y="468582"/>
          <a:ext cx="3047690" cy="3047690"/>
        </a:xfrm>
        <a:prstGeom prst="blockArc">
          <a:avLst>
            <a:gd name="adj1" fmla="val 24827"/>
            <a:gd name="adj2" fmla="val 4959415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2D4823-A44D-4482-854A-6F5C971024DB}">
      <dsp:nvSpPr>
        <dsp:cNvPr id="0" name=""/>
        <dsp:cNvSpPr/>
      </dsp:nvSpPr>
      <dsp:spPr>
        <a:xfrm>
          <a:off x="1193314" y="444215"/>
          <a:ext cx="3343194" cy="3047690"/>
        </a:xfrm>
        <a:prstGeom prst="blockArc">
          <a:avLst>
            <a:gd name="adj1" fmla="val 16639710"/>
            <a:gd name="adj2" fmla="val 81111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2AF98A-E82A-4655-91B4-09D2431A9D15}">
      <dsp:nvSpPr>
        <dsp:cNvPr id="0" name=""/>
        <dsp:cNvSpPr/>
      </dsp:nvSpPr>
      <dsp:spPr>
        <a:xfrm>
          <a:off x="2365148" y="1296142"/>
          <a:ext cx="1379265" cy="136815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kern="1200" dirty="0" smtClean="0">
              <a:solidFill>
                <a:schemeClr val="bg1"/>
              </a:solidFill>
            </a:rPr>
            <a:t>Урок </a:t>
          </a:r>
          <a:endParaRPr lang="ru-RU" sz="3400" kern="1200" dirty="0">
            <a:solidFill>
              <a:schemeClr val="bg1"/>
            </a:solidFill>
          </a:endParaRPr>
        </a:p>
      </dsp:txBody>
      <dsp:txXfrm>
        <a:off x="2567137" y="1496504"/>
        <a:ext cx="975287" cy="967430"/>
      </dsp:txXfrm>
    </dsp:sp>
    <dsp:sp modelId="{AA4F4075-F66F-4CF9-B4F7-34824E8637F2}">
      <dsp:nvSpPr>
        <dsp:cNvPr id="0" name=""/>
        <dsp:cNvSpPr/>
      </dsp:nvSpPr>
      <dsp:spPr>
        <a:xfrm>
          <a:off x="2334702" y="715"/>
          <a:ext cx="1440156" cy="98202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bg1"/>
              </a:solidFill>
            </a:rPr>
            <a:t>Подорож</a:t>
          </a:r>
          <a:r>
            <a:rPr lang="uk-UA" sz="1300" kern="1200" dirty="0" smtClean="0">
              <a:solidFill>
                <a:schemeClr val="bg1"/>
              </a:solidFill>
            </a:rPr>
            <a:t> </a:t>
          </a:r>
          <a:endParaRPr lang="ru-RU" sz="1300" kern="1200" dirty="0">
            <a:solidFill>
              <a:schemeClr val="bg1"/>
            </a:solidFill>
          </a:endParaRPr>
        </a:p>
      </dsp:txBody>
      <dsp:txXfrm>
        <a:off x="2545608" y="144529"/>
        <a:ext cx="1018344" cy="694395"/>
      </dsp:txXfrm>
    </dsp:sp>
    <dsp:sp modelId="{0D1CB0F3-E928-4842-92D7-4434CA6614AF}">
      <dsp:nvSpPr>
        <dsp:cNvPr id="0" name=""/>
        <dsp:cNvSpPr/>
      </dsp:nvSpPr>
      <dsp:spPr>
        <a:xfrm>
          <a:off x="3688489" y="1512165"/>
          <a:ext cx="1329001" cy="9820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bg1"/>
              </a:solidFill>
            </a:rPr>
            <a:t>Ікт 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3883117" y="1655979"/>
        <a:ext cx="939745" cy="694395"/>
      </dsp:txXfrm>
    </dsp:sp>
    <dsp:sp modelId="{3B99869D-C486-46AB-8760-542C15DC2188}">
      <dsp:nvSpPr>
        <dsp:cNvPr id="0" name=""/>
        <dsp:cNvSpPr/>
      </dsp:nvSpPr>
      <dsp:spPr>
        <a:xfrm>
          <a:off x="2217503" y="2977700"/>
          <a:ext cx="1674555" cy="98202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bg1"/>
              </a:solidFill>
            </a:rPr>
            <a:t>Концерт 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2462736" y="3121514"/>
        <a:ext cx="1184089" cy="694395"/>
      </dsp:txXfrm>
    </dsp:sp>
    <dsp:sp modelId="{92783267-C50B-40F2-A60C-6D9067A5C22C}">
      <dsp:nvSpPr>
        <dsp:cNvPr id="0" name=""/>
        <dsp:cNvSpPr/>
      </dsp:nvSpPr>
      <dsp:spPr>
        <a:xfrm>
          <a:off x="840897" y="1489208"/>
          <a:ext cx="1450782" cy="98202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solidFill>
                <a:schemeClr val="bg1"/>
              </a:solidFill>
            </a:rPr>
            <a:t>Захист проектів </a:t>
          </a:r>
          <a:endParaRPr lang="ru-RU" sz="2100" kern="1200" dirty="0">
            <a:solidFill>
              <a:schemeClr val="bg1"/>
            </a:solidFill>
          </a:endParaRPr>
        </a:p>
      </dsp:txBody>
      <dsp:txXfrm>
        <a:off x="1053359" y="1633022"/>
        <a:ext cx="1025858" cy="69439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4CDAF-A699-400E-B1DB-ED8E42C39F5A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13114286"/>
            <a:gd name="adj2" fmla="val 16200000"/>
            <a:gd name="adj3" fmla="val 3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1E890-3139-456F-B306-25312F078329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10028571"/>
            <a:gd name="adj2" fmla="val 13114286"/>
            <a:gd name="adj3" fmla="val 389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D110F7-E16E-4956-A4CE-12FF3768680D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6942857"/>
            <a:gd name="adj2" fmla="val 10028571"/>
            <a:gd name="adj3" fmla="val 389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76CE2-DD7E-4758-9075-4330D9334504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3857143"/>
            <a:gd name="adj2" fmla="val 6942857"/>
            <a:gd name="adj3" fmla="val 389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68434-2F34-4EDC-92A6-DF5F3AC44F0B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771429"/>
            <a:gd name="adj2" fmla="val 3857143"/>
            <a:gd name="adj3" fmla="val 389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4C31E-FA8C-4C04-910E-ED33F86ECEC0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19285714"/>
            <a:gd name="adj2" fmla="val 771429"/>
            <a:gd name="adj3" fmla="val 389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CBC7B8-6789-478C-AF7F-8E3E07EE2160}">
      <dsp:nvSpPr>
        <dsp:cNvPr id="0" name=""/>
        <dsp:cNvSpPr/>
      </dsp:nvSpPr>
      <dsp:spPr>
        <a:xfrm>
          <a:off x="1497694" y="438061"/>
          <a:ext cx="3485331" cy="3485331"/>
        </a:xfrm>
        <a:prstGeom prst="blockArc">
          <a:avLst>
            <a:gd name="adj1" fmla="val 16200000"/>
            <a:gd name="adj2" fmla="val 19285714"/>
            <a:gd name="adj3" fmla="val 389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D9501-C510-402D-91B9-C9978E7A283E}">
      <dsp:nvSpPr>
        <dsp:cNvPr id="0" name=""/>
        <dsp:cNvSpPr/>
      </dsp:nvSpPr>
      <dsp:spPr>
        <a:xfrm>
          <a:off x="2566339" y="1506706"/>
          <a:ext cx="1348040" cy="13480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інтерактивні методи навчання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3755" y="1704122"/>
        <a:ext cx="953208" cy="953208"/>
      </dsp:txXfrm>
    </dsp:sp>
    <dsp:sp modelId="{52EABFB4-3602-4BBA-A817-056052E446D3}">
      <dsp:nvSpPr>
        <dsp:cNvPr id="0" name=""/>
        <dsp:cNvSpPr/>
      </dsp:nvSpPr>
      <dsp:spPr>
        <a:xfrm>
          <a:off x="2768545" y="217"/>
          <a:ext cx="943628" cy="9436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solidFill>
                <a:schemeClr val="tx1"/>
              </a:solidFill>
            </a:rPr>
            <a:t>Так - ні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906736" y="138408"/>
        <a:ext cx="667246" cy="667246"/>
      </dsp:txXfrm>
    </dsp:sp>
    <dsp:sp modelId="{55F6187C-3558-437F-A228-4BBC638B3E5B}">
      <dsp:nvSpPr>
        <dsp:cNvPr id="0" name=""/>
        <dsp:cNvSpPr/>
      </dsp:nvSpPr>
      <dsp:spPr>
        <a:xfrm>
          <a:off x="4104457" y="643559"/>
          <a:ext cx="943628" cy="9436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Доміно</a:t>
          </a:r>
          <a:r>
            <a:rPr lang="uk-UA" sz="1100" kern="1200" dirty="0" smtClean="0">
              <a:solidFill>
                <a:schemeClr val="tx1"/>
              </a:solidFill>
            </a:rPr>
            <a:t>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4242648" y="781750"/>
        <a:ext cx="667246" cy="667246"/>
      </dsp:txXfrm>
    </dsp:sp>
    <dsp:sp modelId="{D1FF34FF-1359-44A7-BC9E-185BC07EA5A6}">
      <dsp:nvSpPr>
        <dsp:cNvPr id="0" name=""/>
        <dsp:cNvSpPr/>
      </dsp:nvSpPr>
      <dsp:spPr>
        <a:xfrm>
          <a:off x="4434400" y="2089133"/>
          <a:ext cx="943628" cy="9436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Робота в малих групах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4572591" y="2227324"/>
        <a:ext cx="667246" cy="667246"/>
      </dsp:txXfrm>
    </dsp:sp>
    <dsp:sp modelId="{A91E6DE5-026B-4D7E-9647-6B369739C252}">
      <dsp:nvSpPr>
        <dsp:cNvPr id="0" name=""/>
        <dsp:cNvSpPr/>
      </dsp:nvSpPr>
      <dsp:spPr>
        <a:xfrm>
          <a:off x="3509920" y="3248393"/>
          <a:ext cx="943628" cy="9436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tx1"/>
              </a:solidFill>
            </a:rPr>
            <a:t>Художні асоціації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3648111" y="3386584"/>
        <a:ext cx="667246" cy="667246"/>
      </dsp:txXfrm>
    </dsp:sp>
    <dsp:sp modelId="{3BF53EF2-1B89-4692-A53E-B04CA2108D73}">
      <dsp:nvSpPr>
        <dsp:cNvPr id="0" name=""/>
        <dsp:cNvSpPr/>
      </dsp:nvSpPr>
      <dsp:spPr>
        <a:xfrm>
          <a:off x="2027170" y="3248393"/>
          <a:ext cx="943628" cy="9436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>
              <a:solidFill>
                <a:schemeClr val="tx1"/>
              </a:solidFill>
            </a:rPr>
            <a:t>Творчий редактор 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165361" y="3386584"/>
        <a:ext cx="667246" cy="667246"/>
      </dsp:txXfrm>
    </dsp:sp>
    <dsp:sp modelId="{52464926-148A-41D0-90CA-785319C41742}">
      <dsp:nvSpPr>
        <dsp:cNvPr id="0" name=""/>
        <dsp:cNvSpPr/>
      </dsp:nvSpPr>
      <dsp:spPr>
        <a:xfrm>
          <a:off x="1102691" y="2089133"/>
          <a:ext cx="943628" cy="9436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Мікрофон</a:t>
          </a:r>
          <a:r>
            <a:rPr lang="uk-UA" sz="1100" kern="1200" dirty="0" smtClean="0">
              <a:solidFill>
                <a:schemeClr val="tx1"/>
              </a:solidFill>
            </a:rPr>
            <a:t> 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240882" y="2227324"/>
        <a:ext cx="667246" cy="667246"/>
      </dsp:txXfrm>
    </dsp:sp>
    <dsp:sp modelId="{2F1B9A9B-7584-41ED-9276-18BCE577760A}">
      <dsp:nvSpPr>
        <dsp:cNvPr id="0" name=""/>
        <dsp:cNvSpPr/>
      </dsp:nvSpPr>
      <dsp:spPr>
        <a:xfrm>
          <a:off x="1432634" y="643559"/>
          <a:ext cx="943628" cy="9436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tx1"/>
              </a:solidFill>
            </a:rPr>
            <a:t>Асоціативний кущ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570825" y="781750"/>
        <a:ext cx="667246" cy="66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5C92A-1C41-461A-803B-B0ACE3DBBC21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544B3-01EB-4506-91EF-53343A4440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13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A2767-2631-460D-BC94-E15E5552B204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82AA5-1FA5-44B1-8E6B-EC7E0749A8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89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768F-8C03-41CB-8B06-03661F17B42B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658B5-E0CE-4DC9-921A-0E07D418AE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42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DB01E-B171-4688-B987-EE5928717F17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7CAF-0624-4ED0-9B09-630075E817B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51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7D21-45CC-4901-9F43-833EFF176541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00A5F-1CE2-4C9B-8A1F-F889E64CC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12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5B661-882B-45D7-AABA-928246430FE4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3CE6A-9FCA-419C-A364-7301F1C332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42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3C2EC-622B-4E33-A1B8-EA7DE4ECE88F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53E7-5A86-46D2-BCDE-2DA42F7142D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47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4F97E-7C1F-4E03-B363-2B90964AF4C4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0329B-EFED-42C5-8CAF-268D063284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80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6D2B-84C5-4773-A255-B7040B2AB2AE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D161E-758A-43F0-8EC8-83C7E2B696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12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C2F5-3D07-45BF-BCAE-DA546F47A041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B9D1-3496-477D-816C-F32648520D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66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368E-7422-428E-8585-2619E8275E2B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CEE21-B7F8-4E14-9ACD-B9643CD5AE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93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D21F86-9EDE-4C66-BE6B-DDEC6BD16022}" type="datetimeFigureOut">
              <a:rPr lang="ru-RU"/>
              <a:pPr>
                <a:defRPr/>
              </a:pPr>
              <a:t>14.12.2016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1921DC-42F4-401B-9B7B-8D5167AAD1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2.mp3"/><Relationship Id="rId7" Type="http://schemas.openxmlformats.org/officeDocument/2006/relationships/image" Target="../media/image20.jpeg"/><Relationship Id="rId12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11" Type="http://schemas.openxmlformats.org/officeDocument/2006/relationships/image" Target="../media/image22.png"/><Relationship Id="rId5" Type="http://schemas.openxmlformats.org/officeDocument/2006/relationships/image" Target="../media/image8.jpeg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4.xml"/><Relationship Id="rId9" Type="http://schemas.openxmlformats.org/officeDocument/2006/relationships/package" Target="../embeddings/Microsoft_Word_Document1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10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1600" y="152401"/>
            <a:ext cx="3733800" cy="175432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>
              <a:defRPr/>
            </a:pP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Досвід роботи </a:t>
            </a:r>
            <a:b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вчителя музики</a:t>
            </a:r>
          </a:p>
          <a:p>
            <a:pPr>
              <a:defRPr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1219200"/>
            <a:ext cx="3505200" cy="197592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>
              <a:buFont typeface="Arial" charset="0"/>
              <a:buNone/>
              <a:defRPr/>
            </a:pP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Кам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янківської</a:t>
            </a:r>
          </a:p>
          <a:p>
            <a:pPr>
              <a:defRPr/>
            </a:pP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ЗОШ 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endParaRPr lang="uk-UA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ступенів</a:t>
            </a:r>
            <a:endParaRPr lang="en-US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 descr="11111111 - Копі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34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1" y="4038600"/>
            <a:ext cx="2438400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r">
              <a:buFont typeface="Arial" charset="0"/>
              <a:buNone/>
              <a:defRPr/>
            </a:pPr>
            <a:r>
              <a:rPr lang="uk-UA" sz="32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Міхневича Андрія Львовича</a:t>
            </a:r>
            <a:endParaRPr lang="ru-RU" sz="3200" i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КАРИНА II - флейта (mixpromo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4"/>
    </mc:Choice>
    <mc:Fallback xmlns=""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s://ourbirds.files.wordpress.com/2011/03/ugors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49803">
            <a:off x="4882727" y="3231468"/>
            <a:ext cx="4454602" cy="3931330"/>
          </a:xfrm>
          <a:prstGeom prst="rect">
            <a:avLst/>
          </a:prstGeom>
          <a:noFill/>
        </p:spPr>
      </p:pic>
      <p:pic>
        <p:nvPicPr>
          <p:cNvPr id="3078" name="Picture 6" descr="http://heliograph.ru/images/217573_risunki-na-temu-vesna-kras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0"/>
            <a:ext cx="40679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hk4-minyar.ucoz.ru/_nw/5/s65516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5085184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155679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Урок </a:t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uk-U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О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брази весни у творах мистецтва».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924944"/>
            <a:ext cx="543609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весни в літературі :  Леся Українка (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тояла і слухала весну)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Ф. Тютчев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Лежать у полі .ще сніги )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А.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Фет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(Я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пришол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тебе с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преветом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 Міцкевич (</a:t>
            </a:r>
            <a:r>
              <a:rPr lang="uk-UA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Ледве 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но співом </a:t>
            </a:r>
            <a:r>
              <a:rPr lang="uk-UA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залився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,</a:t>
            </a:r>
            <a:r>
              <a:rPr lang="uk-UA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</a:t>
            </a:r>
            <a:r>
              <a:rPr lang="uk-UA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айворін</a:t>
            </a:r>
            <a:r>
              <a:rPr lang="uk-UA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перший на </a:t>
            </a:r>
            <a:r>
              <a:rPr lang="uk-UA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сонці).</a:t>
            </a:r>
            <a:endParaRPr lang="ru-RU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Образи весни у музиці : А.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Вівальді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Весна»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І. Штраус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«Весняні голоси».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Вериківський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симфонічна </a:t>
            </a:r>
            <a:r>
              <a:rPr lang="uk-UA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сюіта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 Веснянки». 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 Моцарт 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Весняна фантазія».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в художньому мистецтві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Левітан «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картин про весну»; 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Грабар  </a:t>
            </a:r>
            <a:r>
              <a:rPr lang="uk-UA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Березова долина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епродукції картин К.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Крижицького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А.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Куінджі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К. Білокур .</a:t>
            </a:r>
          </a:p>
          <a:p>
            <a:pPr marL="285750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 завдання  «Створення власних пейзажів про весну.»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3"/>
    </mc:Choice>
    <mc:Fallback xmlns="">
      <p:transition spd="slow" advTm="3080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scontent-waw1-1.xx.fbcdn.net/t31.0-8/12719192_118157545249505_133373516975393827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6622"/>
            <a:ext cx="5323240" cy="404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waw1-1.xx.fbcdn.net/t31.0-8/12891523_118158348582758_5016454244573794619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99392"/>
            <a:ext cx="4796204" cy="40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664" y="0"/>
            <a:ext cx="4256286" cy="1196752"/>
          </a:xfrm>
        </p:spPr>
        <p:txBody>
          <a:bodyPr/>
          <a:lstStyle/>
          <a:p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озакласний захід </a:t>
            </a:r>
            <a:b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«Весняночка –паняночка».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https://scontent-waw1-1.xx.fbcdn.net/t31.0-8/12440402_118157758582817_8209004623059511340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29000"/>
            <a:ext cx="5316264" cy="34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waw1-1.xx.fbcdn.net/t31.0-8/12377822_118159445249315_6896657277841326432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234622" cy="344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3"/>
    </mc:Choice>
    <mc:Fallback xmlns="">
      <p:transition spd="slow" advTm="1188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700">
            <a:off x="5664378" y="-195818"/>
            <a:ext cx="3706138" cy="32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tp://te.zavantag.com/tw_files2/urls_4/33/d-32152/32152_html_35d008b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642" y="2633992"/>
            <a:ext cx="5143504" cy="4224007"/>
          </a:xfrm>
          <a:prstGeom prst="rect">
            <a:avLst/>
          </a:prstGeom>
          <a:noFill/>
        </p:spPr>
      </p:pic>
      <p:pic>
        <p:nvPicPr>
          <p:cNvPr id="7" name="Picture 2" descr="C:\Documents and Settings\Admin\Мои документы\Мои рисунки\Изображение\Изображение 03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5736" y="-47687"/>
            <a:ext cx="3583619" cy="2714863"/>
          </a:xfrm>
          <a:prstGeom prst="rect">
            <a:avLst/>
          </a:prstGeom>
          <a:noFill/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47584"/>
              </p:ext>
            </p:extLst>
          </p:nvPr>
        </p:nvGraphicFramePr>
        <p:xfrm>
          <a:off x="5148064" y="2820364"/>
          <a:ext cx="4644992" cy="418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Документ" r:id="rId9" imgW="7083363" imgH="3420954" progId="Word.Document.12">
                  <p:embed/>
                </p:oleObj>
              </mc:Choice>
              <mc:Fallback>
                <p:oleObj name="Документ" r:id="rId9" imgW="7083363" imgH="34209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8064" y="2820364"/>
                        <a:ext cx="4644992" cy="418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2952328" cy="141763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урок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</a:t>
            </a:r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іт вокальної музики» 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8" descr="http://dfkirov.ru/public/images/afisha/a0778145ed55a8a21e12323615675b1b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428082">
            <a:off x="6444208" y="4052457"/>
            <a:ext cx="2699792" cy="28352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1052736"/>
            <a:ext cx="5328592" cy="2446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endParaRPr lang="uk-UA" sz="1600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1600" dirty="0" smtClean="0">
                <a:latin typeface="Times New Roman"/>
                <a:ea typeface="Calibri"/>
                <a:cs typeface="Times New Roman"/>
              </a:rPr>
              <a:t>Види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діяльності: </a:t>
            </a:r>
            <a:r>
              <a:rPr lang="uk-UA" sz="1600" dirty="0" smtClean="0">
                <a:latin typeface="Times New Roman"/>
                <a:ea typeface="Calibri"/>
                <a:cs typeface="Times New Roman"/>
              </a:rPr>
              <a:t>«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uk-UA" sz="1600" dirty="0">
                <a:latin typeface="Times New Roman"/>
                <a:ea typeface="Calibri"/>
                <a:cs typeface="Times New Roman"/>
              </a:rPr>
              <a:t>- виконання творчих завдань;                                                                                                                                    - слухання музики;                                                                                                                                                            - вокально-хорова робота.                                                                                                                             Методи навчання: словесний, інтерактивний                                                                                                                       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riydi_vesno__priydi_krasna_-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876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1204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Home\Desktop\20161201_0035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9334"/>
            <a:ext cx="4464496" cy="34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6752"/>
            <a:ext cx="4067944" cy="2592287"/>
          </a:xfrm>
        </p:spPr>
        <p:txBody>
          <a:bodyPr/>
          <a:lstStyle/>
          <a:p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 діяльності: </a:t>
            </a:r>
            <a:b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180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виконання творчих завдань (</a:t>
            </a:r>
            <a:r>
              <a:rPr lang="uk-UA" sz="1800" b="0" i="1" cap="none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Музичні асоціації </a:t>
            </a:r>
            <a:r>
              <a:rPr lang="uk-UA" sz="1800" b="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малюнки створенні під час слухання музики). </a:t>
            </a:r>
            <a:r>
              <a:rPr lang="ru-RU" sz="1800" i="1" dirty="0"/>
              <a:t/>
            </a:r>
            <a:br>
              <a:rPr lang="ru-RU" sz="1800" i="1" dirty="0"/>
            </a:br>
            <a:r>
              <a:rPr lang="uk-UA" sz="1800" i="1" cap="none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uk-UA" sz="1800" i="1" cap="none" dirty="0" smtClean="0">
                <a:solidFill>
                  <a:prstClr val="black"/>
                </a:solidFill>
                <a:latin typeface="Times New Roman"/>
                <a:cs typeface="Times New Roman"/>
              </a:rPr>
              <a:t>      </a:t>
            </a:r>
            <a:r>
              <a:rPr lang="uk-UA" sz="180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слухання музики;</a:t>
            </a:r>
            <a:br>
              <a:rPr lang="uk-UA" sz="180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180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вокально-хорова робота.</a:t>
            </a:r>
            <a:br>
              <a:rPr lang="uk-UA" sz="1800" i="1" cap="none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endParaRPr lang="ru-RU" sz="18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5" y="116632"/>
            <a:ext cx="3888432" cy="115212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uk-UA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</a:t>
            </a:r>
          </a:p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«осінні настрої»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ome\Desktop\20161201_0023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322607"/>
            <a:ext cx="4788024" cy="363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20161201_002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119102" cy="344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16"/>
    </mc:Choice>
    <mc:Fallback xmlns="">
      <p:transition spd="slow" advTm="9211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.mycdn.me/image?t=3&amp;bid=816282811074&amp;id=816282811074&amp;plc=WEB&amp;tkn=*WrWRGWkWze0tadioyn1_O0s_Nb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" y="-171400"/>
            <a:ext cx="50005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me\Desktop\20161204_212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0238">
            <a:off x="6806883" y="4319987"/>
            <a:ext cx="314096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2738"/>
            <a:ext cx="5118478" cy="375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3960440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5936" y="1"/>
            <a:ext cx="5040560" cy="1196751"/>
          </a:xfrm>
        </p:spPr>
        <p:txBody>
          <a:bodyPr/>
          <a:lstStyle/>
          <a:p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осягнення учнів 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836712"/>
            <a:ext cx="4536504" cy="5904656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районного конкурсу «Таланти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твої Україно»  2007 р.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конкурсу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Гімн Богу»  2013р. ( хоровий колектив) 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конкурсу 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від Різдва до Стрітення» 2014 р</a:t>
            </a: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районного конкурсу «Свята Покрова» 2015 р.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районного конкурсу «Духовної пісні» 2015 хоровий колектив .</a:t>
            </a: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uk-UA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 участь хорового колективу у районних та шкільних мистецьких  заходах.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uk-UA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v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02"/>
    </mc:Choice>
    <mc:Fallback xmlns="">
      <p:transition spd="slow" advTm="2180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60738"/>
            <a:ext cx="4752527" cy="349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152400"/>
            <a:ext cx="5638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600" dirty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Світлини праці у школі : </a:t>
            </a:r>
            <a:endParaRPr lang="ru-RU" sz="3600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104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C:\Documents and Settings\Admin\Рабочий стол\ФОТО Школа\DSCN69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393">
            <a:off x="4948706" y="-49355"/>
            <a:ext cx="4724400" cy="364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D:\МОЇ ДОКУМЕНТИ\ШКОЛА\Музичне мистецтво\методична робота\опис досвіду роботи\SAM_79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944">
            <a:off x="4229100" y="3327082"/>
            <a:ext cx="5105400" cy="348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8"/>
    </mc:Choice>
    <mc:Fallback xmlns="">
      <p:transition spd="slow" advTm="2123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Ї ДОКУМЕНТИ\ШКОЛА\Музичне мистецтво\методична робота\опис досвіду роботи\DSC_46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8542">
            <a:off x="-563563" y="-487363"/>
            <a:ext cx="5137151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:\МОЇ ДОКУМЕНТИ\ШКОЛА\Музичне мистецтво\методична робота\опис досвіду роботи\SAM_53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0"/>
            <a:ext cx="564356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D:\МОЇ ДОКУМЕНТИ\ШКОЛА\Музичне мистецтво\методична робота\опис досвіду роботи\SAM_8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3000375"/>
            <a:ext cx="495458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0"/>
            <a:ext cx="485775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42"/>
    </mc:Choice>
    <mc:Fallback xmlns="">
      <p:transition spd="slow" advTm="3064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-1"/>
            <a:ext cx="7812360" cy="3645023"/>
          </a:xfrm>
        </p:spPr>
        <p:txBody>
          <a:bodyPr/>
          <a:lstStyle/>
          <a:p>
            <a:pPr algn="l"/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Особисті  досягнення</a:t>
            </a:r>
            <a:b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метод об'єднання вчителів музично -  естетичного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циклу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2017р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етапу конкурсу вчитель року в номінації «музичне мистецтво» 2013 р.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(ІІ місце)  .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журі районних конкурсів патріотичної пісні , духовної 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пісні.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шкільного профкомітету  2006-2010.</a:t>
            </a: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Home\Desktop\20161204_212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1935" y="4195130"/>
            <a:ext cx="3226170" cy="21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20161204_212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89031" y="4213994"/>
            <a:ext cx="322617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20161204_2125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6825" y="4105981"/>
            <a:ext cx="322617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5"/>
    </mc:Choice>
    <mc:Fallback xmlns="">
      <p:transition spd="slow" advTm="2061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www.musiccareers.net/wp-content/uploads/film-mus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823818">
            <a:off x="4860032" y="0"/>
            <a:ext cx="4608512" cy="256490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 за увагу 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62" name="Picture 14" descr="http://www.dnz55.zp.sch.in.ua/files2/images/7187.gif?size=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9536"/>
            <a:ext cx="9252520" cy="12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2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2"/>
    </mc:Choice>
    <mc:Fallback xmlns="">
      <p:transition spd="slow" advTm="1360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sz="half" idx="1"/>
          </p:nvPr>
        </p:nvSpPr>
        <p:spPr>
          <a:xfrm>
            <a:off x="3348038" y="260350"/>
            <a:ext cx="5616575" cy="6408738"/>
          </a:xfrm>
        </p:spPr>
        <p:txBody>
          <a:bodyPr/>
          <a:lstStyle/>
          <a:p>
            <a:r>
              <a:rPr lang="uk-UA" altLang="ru-RU" sz="2000" b="1" dirty="0" smtClean="0">
                <a:solidFill>
                  <a:schemeClr val="folHlink"/>
                </a:solidFill>
              </a:rPr>
              <a:t>Прізвище, ім'я, по батькові:  </a:t>
            </a:r>
          </a:p>
          <a:p>
            <a:r>
              <a:rPr lang="uk-UA" altLang="ru-RU" sz="2000" b="1" i="1" dirty="0" smtClean="0">
                <a:solidFill>
                  <a:schemeClr val="folHlink"/>
                </a:solidFill>
              </a:rPr>
              <a:t>Міхневич Андрій Львович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Дата народження: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 </a:t>
            </a:r>
            <a:r>
              <a:rPr lang="uk-UA" altLang="ru-RU" sz="2000" b="1" i="1" dirty="0" smtClean="0">
                <a:solidFill>
                  <a:schemeClr val="folHlink"/>
                </a:solidFill>
              </a:rPr>
              <a:t>20 червня 1980 р.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Освіта: </a:t>
            </a:r>
            <a:r>
              <a:rPr lang="uk-UA" altLang="ru-RU" sz="2000" b="1" i="1" dirty="0" smtClean="0">
                <a:solidFill>
                  <a:schemeClr val="folHlink"/>
                </a:solidFill>
              </a:rPr>
              <a:t>вища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Який навчальний заклад закінчив:</a:t>
            </a:r>
          </a:p>
          <a:p>
            <a:r>
              <a:rPr lang="uk-UA" altLang="ru-RU" sz="2000" b="1" i="1" dirty="0" smtClean="0">
                <a:solidFill>
                  <a:schemeClr val="folHlink"/>
                </a:solidFill>
              </a:rPr>
              <a:t>Тернопільський державний педагогічний університет ім.В.Гнатюка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Спеціальність за дипломом: </a:t>
            </a:r>
          </a:p>
          <a:p>
            <a:r>
              <a:rPr lang="uk-UA" altLang="ru-RU" sz="2000" b="1" i="1" dirty="0" smtClean="0">
                <a:solidFill>
                  <a:schemeClr val="folHlink"/>
                </a:solidFill>
              </a:rPr>
              <a:t>Музична педагогіка та виховання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Кваліфікація за дипломом: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 </a:t>
            </a:r>
            <a:r>
              <a:rPr lang="uk-UA" altLang="ru-RU" sz="2000" b="1" i="1" dirty="0" smtClean="0">
                <a:solidFill>
                  <a:schemeClr val="folHlink"/>
                </a:solidFill>
              </a:rPr>
              <a:t>Вчитель музики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Педагогічний стаж: 1</a:t>
            </a:r>
            <a:r>
              <a:rPr lang="ru-RU" altLang="ru-RU" sz="2000" b="1" dirty="0">
                <a:solidFill>
                  <a:schemeClr val="folHlink"/>
                </a:solidFill>
              </a:rPr>
              <a:t>4</a:t>
            </a:r>
            <a:r>
              <a:rPr lang="uk-UA" altLang="ru-RU" sz="2000" b="1" dirty="0" smtClean="0">
                <a:solidFill>
                  <a:schemeClr val="folHlink"/>
                </a:solidFill>
              </a:rPr>
              <a:t> років</a:t>
            </a:r>
          </a:p>
          <a:p>
            <a:r>
              <a:rPr lang="uk-UA" altLang="ru-RU" sz="2000" b="1" dirty="0" smtClean="0">
                <a:solidFill>
                  <a:schemeClr val="folHlink"/>
                </a:solidFill>
              </a:rPr>
              <a:t>Кваліфікаційна категорія: </a:t>
            </a:r>
            <a:r>
              <a:rPr lang="uk-UA" altLang="ru-RU" sz="2000" b="1" i="1" dirty="0" smtClean="0">
                <a:solidFill>
                  <a:schemeClr val="folHlink"/>
                </a:solidFill>
              </a:rPr>
              <a:t>вчитель  вищої   кваліфікаційної категорії</a:t>
            </a:r>
          </a:p>
        </p:txBody>
      </p:sp>
      <p:pic>
        <p:nvPicPr>
          <p:cNvPr id="6147" name="Picture 5" descr="7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91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839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430">
            <a:off x="6084888" y="3429000"/>
            <a:ext cx="3059112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4067175" y="188913"/>
            <a:ext cx="5076825" cy="1511300"/>
          </a:xfrm>
        </p:spPr>
        <p:txBody>
          <a:bodyPr/>
          <a:lstStyle/>
          <a:p>
            <a:r>
              <a:rPr lang="uk-UA" altLang="ru-RU" sz="2800" b="1" dirty="0" smtClean="0">
                <a:solidFill>
                  <a:schemeClr val="folHlink"/>
                </a:solidFill>
              </a:rPr>
              <a:t>Життєве кредо:</a:t>
            </a:r>
            <a:r>
              <a:rPr lang="uk-UA" altLang="ru-RU" b="1" dirty="0" smtClean="0">
                <a:solidFill>
                  <a:schemeClr val="folHlink"/>
                </a:solidFill>
              </a:rPr>
              <a:t/>
            </a:r>
            <a:br>
              <a:rPr lang="uk-UA" altLang="ru-RU" b="1" dirty="0" smtClean="0">
                <a:solidFill>
                  <a:schemeClr val="folHlink"/>
                </a:solidFill>
              </a:rPr>
            </a:br>
            <a:r>
              <a:rPr lang="uk-UA" altLang="ru-RU" sz="3200" i="1" dirty="0">
                <a:solidFill>
                  <a:schemeClr val="folHlink"/>
                </a:solidFill>
              </a:rPr>
              <a:t>Т</a:t>
            </a:r>
            <a:r>
              <a:rPr lang="uk-UA" altLang="ru-RU" sz="3200" i="1" dirty="0" smtClean="0">
                <a:solidFill>
                  <a:schemeClr val="folHlink"/>
                </a:solidFill>
              </a:rPr>
              <a:t>и живеш для того ,щоб творити. </a:t>
            </a:r>
            <a:endParaRPr lang="uk-UA" altLang="ru-RU" sz="3200" i="1" dirty="0" smtClean="0">
              <a:solidFill>
                <a:schemeClr val="folHlink"/>
              </a:solidFill>
            </a:endParaRPr>
          </a:p>
        </p:txBody>
      </p:sp>
      <p:sp>
        <p:nvSpPr>
          <p:cNvPr id="7172" name="Содержимое 2"/>
          <p:cNvSpPr>
            <a:spLocks noGrp="1"/>
          </p:cNvSpPr>
          <p:nvPr>
            <p:ph sz="half" idx="1"/>
          </p:nvPr>
        </p:nvSpPr>
        <p:spPr>
          <a:xfrm>
            <a:off x="2500313" y="2428875"/>
            <a:ext cx="4857750" cy="3429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ru-RU" sz="3200" b="1" dirty="0" smtClean="0">
                <a:solidFill>
                  <a:schemeClr val="folHlink"/>
                </a:solidFill>
              </a:rPr>
              <a:t>     </a:t>
            </a:r>
            <a:r>
              <a:rPr lang="ru-RU" altLang="ru-RU" sz="3200" b="1" dirty="0" smtClean="0">
                <a:solidFill>
                  <a:schemeClr val="folHlink"/>
                </a:solidFill>
              </a:rPr>
              <a:t>Педагогічне кредо:</a:t>
            </a:r>
          </a:p>
          <a:p>
            <a:pPr>
              <a:buFont typeface="Arial" charset="0"/>
              <a:buNone/>
            </a:pPr>
            <a:r>
              <a:rPr lang="en-US" altLang="ru-RU" sz="3200" i="1" dirty="0" smtClean="0">
                <a:solidFill>
                  <a:schemeClr val="folHlink"/>
                </a:solidFill>
              </a:rPr>
              <a:t>    </a:t>
            </a:r>
            <a:r>
              <a:rPr lang="ru-RU" altLang="ru-RU" sz="3200" i="1" dirty="0" smtClean="0">
                <a:solidFill>
                  <a:schemeClr val="folHlink"/>
                </a:solidFill>
              </a:rPr>
              <a:t>Якщо ви володієте знанням, дайте іншим запалити від нього свої світильники.</a:t>
            </a:r>
            <a:endParaRPr lang="uk-UA" altLang="ru-RU" sz="3200" i="1" dirty="0" smtClean="0">
              <a:solidFill>
                <a:schemeClr val="folHlink"/>
              </a:solidFill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4071938" y="5214938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uk-UA" altLang="ru-RU" sz="1800" b="0" dirty="0">
                <a:solidFill>
                  <a:schemeClr val="folHlink"/>
                </a:solidFill>
                <a:latin typeface="Arial" charset="0"/>
                <a:cs typeface="Arial" charset="0"/>
              </a:rPr>
              <a:t>Джон Мільтон</a:t>
            </a:r>
          </a:p>
        </p:txBody>
      </p:sp>
    </p:spTree>
  </p:cSld>
  <p:clrMapOvr>
    <a:masterClrMapping/>
  </p:clrMapOvr>
  <p:transition spd="slow" advTm="11206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581525"/>
            <a:ext cx="24844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2843213" y="274638"/>
            <a:ext cx="5843587" cy="1143000"/>
          </a:xfrm>
        </p:spPr>
        <p:txBody>
          <a:bodyPr/>
          <a:lstStyle/>
          <a:p>
            <a:r>
              <a:rPr lang="uk-UA" altLang="ru-RU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Науково-методична проблема, над якою працюю:</a:t>
            </a:r>
            <a:endParaRPr lang="uk-UA" altLang="ru-RU" sz="3200" b="1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sz="half" idx="1"/>
          </p:nvPr>
        </p:nvSpPr>
        <p:spPr>
          <a:xfrm>
            <a:off x="1403350" y="1700808"/>
            <a:ext cx="7283450" cy="442535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alt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Міжпредметні </a:t>
            </a:r>
            <a:r>
              <a:rPr lang="uk-UA" altLang="ru-RU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зв‘язки на уроках музичного </a:t>
            </a:r>
            <a:r>
              <a:rPr lang="uk-UA" altLang="ru-RU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мистецтва, як один із засобів формування естетичного світогляду учня.</a:t>
            </a:r>
          </a:p>
        </p:txBody>
      </p:sp>
    </p:spTree>
  </p:cSld>
  <p:clrMapOvr>
    <a:masterClrMapping/>
  </p:clrMapOvr>
  <p:transition advTm="2155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539552" y="548680"/>
            <a:ext cx="4968552" cy="864096"/>
          </a:xfrm>
          <a:prstGeom prst="ribbon">
            <a:avLst>
              <a:gd name="adj1" fmla="val 14925"/>
              <a:gd name="adj2" fmla="val 50000"/>
            </a:avLst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</a:p>
          <a:p>
            <a:pPr algn="ctr">
              <a:buNone/>
            </a:pPr>
            <a:r>
              <a:rPr lang="uk-UA" sz="2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</a:t>
            </a:r>
            <a:endParaRPr lang="ru-RU" sz="24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15144624"/>
              </p:ext>
            </p:extLst>
          </p:nvPr>
        </p:nvGraphicFramePr>
        <p:xfrm>
          <a:off x="2411760" y="116632"/>
          <a:ext cx="673224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51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539552" y="260648"/>
            <a:ext cx="5760640" cy="1152128"/>
          </a:xfrm>
          <a:prstGeom prst="ribbon2">
            <a:avLst/>
          </a:prstGeom>
          <a:solidFill>
            <a:srgbClr val="0070C0"/>
          </a:solidFill>
          <a:ln>
            <a:solidFill>
              <a:schemeClr val="bg1">
                <a:lumMod val="9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sz="1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Міжпредметні зв‘язки використовую з метою.</a:t>
            </a:r>
            <a:endParaRPr lang="ru-RU" sz="18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21739703"/>
              </p:ext>
            </p:extLst>
          </p:nvPr>
        </p:nvGraphicFramePr>
        <p:xfrm>
          <a:off x="3275856" y="1124744"/>
          <a:ext cx="586814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4112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низ 3"/>
          <p:cNvSpPr/>
          <p:nvPr/>
        </p:nvSpPr>
        <p:spPr>
          <a:xfrm>
            <a:off x="169248" y="188640"/>
            <a:ext cx="4680520" cy="1008112"/>
          </a:xfrm>
          <a:prstGeom prst="ribbon">
            <a:avLst/>
          </a:prstGeom>
          <a:ln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buNone/>
            </a:pPr>
            <a:r>
              <a:rPr lang="uk-UA" sz="32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uk-UA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02761516"/>
              </p:ext>
            </p:extLst>
          </p:nvPr>
        </p:nvGraphicFramePr>
        <p:xfrm>
          <a:off x="2519772" y="1397000"/>
          <a:ext cx="68047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41083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>
          <a:xfrm>
            <a:off x="1357313" y="274638"/>
            <a:ext cx="7786687" cy="99412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b="1" i="1" dirty="0" smtClean="0">
                <a:solidFill>
                  <a:schemeClr val="folHlink"/>
                </a:solidFill>
                <a:latin typeface="Arial" charset="0"/>
              </a:rPr>
              <a:t>Міжпредметні зв'язки 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53410047"/>
              </p:ext>
            </p:extLst>
          </p:nvPr>
        </p:nvGraphicFramePr>
        <p:xfrm>
          <a:off x="2051720" y="1052736"/>
          <a:ext cx="756084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3760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ikiclipart.com/wp-content/uploads/2016/10/Music-note-musical-notes-music-musical-note-clipart-free-vector-f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11" y="0"/>
            <a:ext cx="29518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krmodno.com.ua/health/sim-not-magichnogo-kohannya-vihovnij-zahid-z-muzichnogo-mistec/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86588"/>
            <a:ext cx="6333083" cy="45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88640"/>
            <a:ext cx="4248472" cy="1224136"/>
          </a:xfrm>
        </p:spPr>
        <p:txBody>
          <a:bodyPr/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Шляхи реалізації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56182288"/>
              </p:ext>
            </p:extLst>
          </p:nvPr>
        </p:nvGraphicFramePr>
        <p:xfrm>
          <a:off x="-468560" y="-99392"/>
          <a:ext cx="604867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93536839"/>
              </p:ext>
            </p:extLst>
          </p:nvPr>
        </p:nvGraphicFramePr>
        <p:xfrm>
          <a:off x="2663280" y="2668002"/>
          <a:ext cx="6480720" cy="41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advTm="64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</TotalTime>
  <Words>477</Words>
  <Application>Microsoft Office PowerPoint</Application>
  <PresentationFormat>Экран (4:3)</PresentationFormat>
  <Paragraphs>93</Paragraphs>
  <Slides>18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Документ</vt:lpstr>
      <vt:lpstr>Презентация PowerPoint</vt:lpstr>
      <vt:lpstr>Презентация PowerPoint</vt:lpstr>
      <vt:lpstr>Життєве кредо: Ти живеш для того ,щоб творити. </vt:lpstr>
      <vt:lpstr>Науково-методична проблема, над якою працюю:</vt:lpstr>
      <vt:lpstr>Презентация PowerPoint</vt:lpstr>
      <vt:lpstr>Презентация PowerPoint</vt:lpstr>
      <vt:lpstr>Презентация PowerPoint</vt:lpstr>
      <vt:lpstr>Міжпредметні зв'язки </vt:lpstr>
      <vt:lpstr>Шляхи реалізації </vt:lpstr>
      <vt:lpstr>Урок  «Образи весни у творах мистецтва». </vt:lpstr>
      <vt:lpstr>Позакласний захід  «Весняночка –паняночка». </vt:lpstr>
      <vt:lpstr> урок  « Світ вокальної музики» .</vt:lpstr>
      <vt:lpstr> вид діяльності:         виконання творчих завдань (Музичні асоціації  малюнки створенні під час слухання музики).         слухання музики;        вокально-хорова робота. </vt:lpstr>
      <vt:lpstr>Досягнення учнів </vt:lpstr>
      <vt:lpstr>Презентация PowerPoint</vt:lpstr>
      <vt:lpstr>Презентация PowerPoint</vt:lpstr>
      <vt:lpstr>                       Особисті  досягнення керівник районного метод об'єднання вчителів музично -  естетичного  циклу 2014 - 2017р. Призер  районного етапу конкурсу вчитель року в номінації «музичне мистецтво» 2013 р.  (ІІ місце)  . Член журі районних конкурсів патріотичної пісні , духовної пісні. голова шкільного профкомітету  2006-2010. .   </vt:lpstr>
      <vt:lpstr>Дякую за увагу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Liza</dc:creator>
  <cp:lastModifiedBy>Home</cp:lastModifiedBy>
  <cp:revision>93</cp:revision>
  <dcterms:created xsi:type="dcterms:W3CDTF">2012-01-21T15:47:53Z</dcterms:created>
  <dcterms:modified xsi:type="dcterms:W3CDTF">2016-12-14T05:26:56Z</dcterms:modified>
</cp:coreProperties>
</file>