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78" r:id="rId4"/>
    <p:sldId id="264" r:id="rId5"/>
    <p:sldId id="274" r:id="rId6"/>
    <p:sldId id="275" r:id="rId7"/>
    <p:sldId id="276" r:id="rId8"/>
    <p:sldId id="277" r:id="rId9"/>
    <p:sldId id="268" r:id="rId10"/>
    <p:sldId id="269" r:id="rId11"/>
    <p:sldId id="257" r:id="rId12"/>
    <p:sldId id="258" r:id="rId13"/>
    <p:sldId id="260" r:id="rId14"/>
    <p:sldId id="261" r:id="rId15"/>
    <p:sldId id="262" r:id="rId16"/>
    <p:sldId id="265" r:id="rId17"/>
    <p:sldId id="266" r:id="rId18"/>
    <p:sldId id="256" r:id="rId19"/>
    <p:sldId id="267" r:id="rId20"/>
    <p:sldId id="263" r:id="rId21"/>
    <p:sldId id="270" r:id="rId22"/>
    <p:sldId id="271" r:id="rId23"/>
    <p:sldId id="272" r:id="rId24"/>
    <p:sldId id="273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FF"/>
    <a:srgbClr val="008080"/>
    <a:srgbClr val="FF0066"/>
    <a:srgbClr val="CC6600"/>
    <a:srgbClr val="800080"/>
    <a:srgbClr val="FF00FF"/>
    <a:srgbClr val="00FF00"/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446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69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08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3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6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288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50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015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308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450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68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CB29-9A3E-4DC3-81A3-C5C6C83664DB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F1E3-3B1F-4599-A52B-97338B578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3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2160240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Цікавий світ музичних інструментів</a:t>
            </a:r>
            <a:endParaRPr lang="ru-RU" sz="5400" b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8296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00FF"/>
                </a:solidFill>
                <a:latin typeface="Georgia" pitchFamily="18" charset="0"/>
              </a:rPr>
              <a:t>Вікторина - загадка</a:t>
            </a:r>
            <a:endParaRPr lang="ru-RU" sz="44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091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7170" name="Picture 2" descr="&amp;Kcy;&amp;acy;&amp;rcy;&amp;tcy;&amp;icy;&amp;ncy;&amp;kcy;&amp;acy; 3 &amp;icy;&amp;zcy; 12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95" r="16044"/>
          <a:stretch/>
        </p:blipFill>
        <p:spPr bwMode="auto">
          <a:xfrm>
            <a:off x="3616014" y="188640"/>
            <a:ext cx="5171460" cy="64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4690864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Сопілочка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25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Як смичок струни торкнеться,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вона піснею озветься.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Дуже ніжну душу має,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що сміється і ридає.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7812360" y="5397989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269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599000"/>
            <a:ext cx="5184576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Georgia" pitchFamily="18" charset="0"/>
              </a:rPr>
              <a:t>Скрипка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&amp;Kcy;&amp;acy;&amp;rcy;&amp;tcy;&amp;icy;&amp;ncy;&amp;kcy;&amp;acy; 13 &amp;icy;&amp;zcy; 153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549680" cy="64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853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96944" cy="236227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Більше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>скрипки в десять раз,</a:t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Інструмент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цей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...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788436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17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200px-AGK_bass1_f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50"/>
          <a:stretch/>
        </p:blipFill>
        <p:spPr bwMode="auto">
          <a:xfrm>
            <a:off x="4716016" y="0"/>
            <a:ext cx="3061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653136"/>
            <a:ext cx="5347676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Контрабас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074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Україну прославляє,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Хоч не знає слів,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Тугу людям розганяє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Многострунний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 спів.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У похід її з собою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Брав козак Мамай,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Мов ясну леліяв зброю.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Хто вона: вгадай?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7677325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70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313" y="4929014"/>
            <a:ext cx="3853225" cy="122413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Кобза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&amp;Kcy;&amp;acy;&amp;rcy;&amp;tcy;&amp;icy;&amp;ncy;&amp;kcy;&amp;acy; 62 &amp;icy;&amp;zcy; 3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18"/>
          <a:stretch/>
        </p:blipFill>
        <p:spPr bwMode="auto">
          <a:xfrm rot="5400000">
            <a:off x="371002" y="803037"/>
            <a:ext cx="4783250" cy="329402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476625" cy="6153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5371" y="5589240"/>
            <a:ext cx="5828184" cy="126876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Бандура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771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3069"/>
            <a:ext cx="8229600" cy="481054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Ой же гарно вона грає,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Кожне слово вимовляє.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Хоч і має три струни,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Та співочі всі вони.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Запитаймо у всезнайка: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Хто це? Що це?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788436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477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6146" name="Picture 2" descr="&amp;Kcy;&amp;acy;&amp;rcy;&amp;tcy;&amp;icy;&amp;ncy;&amp;kcy;&amp;acy; 8 &amp;icy;&amp;zcy; 39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348"/>
            <a:ext cx="4303530" cy="68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500"/>
            <a:ext cx="5616624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Балалайка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182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620688"/>
            <a:ext cx="8229600" cy="445050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Сім доріжок в неї є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Кожна голос подає,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Як гравець торкне всі сім,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Стане весело усім.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812360" y="544522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5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4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Вибери собі сонечко!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лнце 3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287804" y="2225457"/>
            <a:ext cx="1800000" cy="1800000"/>
          </a:xfrm>
          <a:prstGeom prst="su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лнце 4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619672" y="965079"/>
            <a:ext cx="1800000" cy="1800000"/>
          </a:xfrm>
          <a:prstGeom prst="su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hlinkClick r:id="rId4" action="ppaction://hlinksldjump"/>
              </a:rPr>
              <a:t>1</a:t>
            </a:r>
            <a:endParaRPr lang="ru-RU" sz="3200" dirty="0"/>
          </a:p>
        </p:txBody>
      </p:sp>
      <p:sp>
        <p:nvSpPr>
          <p:cNvPr id="6" name="Солнце 5"/>
          <p:cNvSpPr>
            <a:spLocks noChangeAspect="1"/>
          </p:cNvSpPr>
          <p:nvPr/>
        </p:nvSpPr>
        <p:spPr>
          <a:xfrm>
            <a:off x="3689748" y="764704"/>
            <a:ext cx="1800000" cy="1800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hlinkClick r:id="rId5" action="ppaction://hlinksldjump"/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олнце 6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291386" y="4093837"/>
            <a:ext cx="1800000" cy="1800000"/>
          </a:xfrm>
          <a:prstGeom prst="sun">
            <a:avLst/>
          </a:prstGeom>
          <a:solidFill>
            <a:srgbClr val="80008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9</a:t>
            </a:r>
            <a:endParaRPr lang="ru-RU" sz="3600" dirty="0"/>
          </a:p>
        </p:txBody>
      </p:sp>
      <p:sp>
        <p:nvSpPr>
          <p:cNvPr id="8" name="Солнце 7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5679959" y="965079"/>
            <a:ext cx="1800000" cy="18000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</a:t>
            </a:r>
            <a:endParaRPr lang="ru-RU" sz="3600" dirty="0"/>
          </a:p>
        </p:txBody>
      </p:sp>
      <p:sp>
        <p:nvSpPr>
          <p:cNvPr id="9" name="Солнце 8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4869959" y="2856933"/>
            <a:ext cx="1800000" cy="1800000"/>
          </a:xfrm>
          <a:prstGeom prst="sun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олнце 9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2627784" y="2817117"/>
            <a:ext cx="1800000" cy="18000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Солнце 10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7092176" y="3836291"/>
            <a:ext cx="1800000" cy="1800000"/>
          </a:xfrm>
          <a:prstGeom prst="sun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Солнце 11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2018643" y="4973223"/>
            <a:ext cx="1800000" cy="1800000"/>
          </a:xfrm>
          <a:prstGeom prst="sun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10</a:t>
            </a:r>
            <a:endParaRPr lang="ru-RU" sz="3200" dirty="0"/>
          </a:p>
        </p:txBody>
      </p:sp>
      <p:sp>
        <p:nvSpPr>
          <p:cNvPr id="13" name="Солнце 12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3743832" y="5083837"/>
            <a:ext cx="1800000" cy="1800000"/>
          </a:xfrm>
          <a:prstGeom prst="sun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11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5679959" y="4973223"/>
            <a:ext cx="1800000" cy="1800000"/>
          </a:xfrm>
          <a:prstGeom prst="su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12</a:t>
            </a:r>
            <a:endParaRPr lang="ru-RU" sz="3200" dirty="0"/>
          </a:p>
        </p:txBody>
      </p:sp>
      <p:sp>
        <p:nvSpPr>
          <p:cNvPr id="15" name="Солнце 14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7305176" y="2007117"/>
            <a:ext cx="1800000" cy="1800000"/>
          </a:xfrm>
          <a:prstGeom prst="sun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Управляющая кнопка: в конец 2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8445734" y="6221979"/>
            <a:ext cx="396000" cy="396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367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21" y="4221088"/>
            <a:ext cx="3981547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Гітара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2" descr="180px-Spanish_gui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3457015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52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476672"/>
            <a:ext cx="8229600" cy="4378498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Тра-та-та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тра-та-та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Зверху шкіра, знизу теж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Всередині – пустота.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Люблять мене, поважають,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Та б’ють мене, коли грають.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596336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03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5083549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Барабан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266" name="Picture 2" descr="&amp;Kcy;&amp;acy;&amp;rcy;&amp;tcy;&amp;icy;&amp;ncy;&amp;kcy;&amp;acy; 6 &amp;icy;&amp;zcy; 1821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54"/>
          <a:stretch/>
        </p:blipFill>
        <p:spPr bwMode="auto">
          <a:xfrm>
            <a:off x="1835696" y="260648"/>
            <a:ext cx="7021948" cy="510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6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7" y="692696"/>
            <a:ext cx="8229600" cy="4234482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Цьому інструментові мідному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Є місце на столі 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обідньому.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94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93" y="4941168"/>
            <a:ext cx="3715397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Тарілки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42" name="Picture 2" descr="&amp;Kcy;&amp;acy;&amp;rcy;&amp;tcy;&amp;icy;&amp;ncy;&amp;kcy;&amp;acy; 8 &amp;icy;&amp;zcy; 5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5" y="58373"/>
            <a:ext cx="4608512" cy="6727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059825" y="5829728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107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В нас і клавіші, і струни,</a:t>
            </a:r>
            <a:b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Кнопки, палички, смички,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Там, де ми – аплодисменти,</a:t>
            </a:r>
            <a:b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Ми - …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746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8" y="4688696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Музичні інструменти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&amp;Kcy;&amp;acy;&amp;rcy;&amp;tcy;&amp;icy;&amp;ncy;&amp;kcy;&amp;acy; 66 &amp;icy;&amp;zcy; 7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52" y="692696"/>
            <a:ext cx="6019613" cy="39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98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-6995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304256" cy="3720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34428"/>
            <a:ext cx="2232248" cy="3720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25583"/>
            <a:ext cx="2232248" cy="37204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8" y="3937341"/>
            <a:ext cx="9129212" cy="24439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00FF"/>
                </a:solidFill>
                <a:latin typeface="Georgia" pitchFamily="18" charset="0"/>
              </a:rPr>
              <a:t>За старання всім</a:t>
            </a:r>
          </a:p>
          <a:p>
            <a:r>
              <a:rPr lang="uk-UA" sz="4800" b="1" dirty="0" smtClean="0">
                <a:solidFill>
                  <a:srgbClr val="0000FF"/>
                </a:solidFill>
                <a:latin typeface="Georgia" pitchFamily="18" charset="0"/>
              </a:rPr>
              <a:t>СПАСИБІ!</a:t>
            </a:r>
            <a:endParaRPr lang="ru-RU" sz="48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74" y="2686992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Georgia" pitchFamily="18" charset="0"/>
              </a:rPr>
              <a:t>Молодці!</a:t>
            </a:r>
            <a:endParaRPr lang="ru-RU" sz="72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88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Інструмент я мідний духовий,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Я красивий, дуже голосний.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І в оркестрі, і в поході, і в бою -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Скрізь почуєш пісню ти мою.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956376" y="544522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71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083" y="5529263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Труба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Picture 4" descr="труб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" t="1531" r="-1975" b="-369"/>
          <a:stretch/>
        </p:blipFill>
        <p:spPr bwMode="auto">
          <a:xfrm rot="2455476">
            <a:off x="1372369" y="2280957"/>
            <a:ext cx="7380000" cy="2658237"/>
          </a:xfrm>
          <a:prstGeom prst="flowChartAlternateProcess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869951" y="5589240"/>
            <a:ext cx="1042416" cy="1042416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38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Що за гість прийшов у дім?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Скільки ґудзиків на нім!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А почнеш їх натискати, - 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Починає гість співати!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812360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150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93" y="4509120"/>
            <a:ext cx="3977208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Баян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218" name="Picture 2" descr="&amp;Kcy;&amp;acy;&amp;rcy;&amp;tcy;&amp;icy;&amp;ncy;&amp;kcy;&amp;acy; 17 &amp;icy;&amp;zcy; 174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031000" cy="61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021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9136507" cy="430649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Клавіатури чорно-білий ряд,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Педалі жовтим золотом горять…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Мене з собою не внесеш у футлярі.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З могутнім форте, ласкавим піано, 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І тому є той надзвичайно правий,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Хто </a:t>
            </a: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назве мене…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52432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64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1688"/>
            <a:ext cx="4330825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Фортепіано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АКУСТИЧЕСКОЕ ФОРТЕПИАНО KAWAI K 3 WH P Товары и цены в Украи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6286544" cy="52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12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620688"/>
            <a:ext cx="8229600" cy="4234482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Ще недавно бузиною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 росла попід горою.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Відрізали гілочку,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зробили …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51723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066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103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Цікавий світ музичних інструментів</vt:lpstr>
      <vt:lpstr>Вибери собі сонечко!</vt:lpstr>
      <vt:lpstr>Інструмент я мідний духовий, Я красивий, дуже голосний. І в оркестрі, і в поході, і в бою - Скрізь почуєш пісню ти мою. </vt:lpstr>
      <vt:lpstr>Труба</vt:lpstr>
      <vt:lpstr>Що за гість прийшов у дім? Скільки ґудзиків на нім! А почнеш їх натискати, -  Починає гість співати! </vt:lpstr>
      <vt:lpstr>Баян</vt:lpstr>
      <vt:lpstr>Клавіатури чорно-білий ряд, Педалі жовтим золотом горять… Мене з собою не внесеш у футлярі. З могутнім форте, ласкавим піано,  І тому є той надзвичайно правий, Хто назве мене… </vt:lpstr>
      <vt:lpstr>Фортепіано</vt:lpstr>
      <vt:lpstr>Ще недавно бузиною я росла попід горою. Відрізали гілочку, зробили …  </vt:lpstr>
      <vt:lpstr>Сопілочка</vt:lpstr>
      <vt:lpstr>Як смичок струни торкнеться, вона піснею озветься. Дуже ніжну душу має, що сміється і ридає.  </vt:lpstr>
      <vt:lpstr>Скрипка</vt:lpstr>
      <vt:lpstr>Більше скрипки в десять раз, Інструмент цей - ...</vt:lpstr>
      <vt:lpstr>Контрабас</vt:lpstr>
      <vt:lpstr>Україну прославляє, Хоч не знає слів, Тугу людям розганяє Многострунний спів. У похід її з собою Брав козак Мамай, Мов ясну леліяв зброю. Хто вона: вгадай?  </vt:lpstr>
      <vt:lpstr>Бандура</vt:lpstr>
      <vt:lpstr>Ой же гарно вона грає,  Кожне слово вимовляє.  Хоч і має три струни, Та співочі всі вони. Запитаймо у всезнайка: Хто це? Що це? </vt:lpstr>
      <vt:lpstr>Балалайка</vt:lpstr>
      <vt:lpstr>Сім доріжок в неї є Кожна голос подає, Як гравець торкне всі сім, Стане весело усім. </vt:lpstr>
      <vt:lpstr>Гітара</vt:lpstr>
      <vt:lpstr>Тра-та-та, тра-та-та,  Зверху шкіра, знизу теж Всередині – пустота. Люблять мене, поважають, Та б’ють мене, коли грають. </vt:lpstr>
      <vt:lpstr>Барабан</vt:lpstr>
      <vt:lpstr>Цьому інструментові мідному Є місце на столі обідньому. </vt:lpstr>
      <vt:lpstr>Тарілки</vt:lpstr>
      <vt:lpstr>В нас і клавіші, і струни, Кнопки, палички, смички, Там, де ми – аплодисменти, Ми - …</vt:lpstr>
      <vt:lpstr>Музичні інструменти</vt:lpstr>
      <vt:lpstr>Молодці!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Цікавий світ музичних інструментів</dc:title>
  <dc:creator>Грицина О.М.</dc:creator>
  <cp:lastModifiedBy>Admin</cp:lastModifiedBy>
  <cp:revision>36</cp:revision>
  <dcterms:created xsi:type="dcterms:W3CDTF">2012-08-01T16:42:38Z</dcterms:created>
  <dcterms:modified xsi:type="dcterms:W3CDTF">2014-10-22T21:43:00Z</dcterms:modified>
</cp:coreProperties>
</file>