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9" r:id="rId5"/>
    <p:sldId id="270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7FF"/>
    <a:srgbClr val="0043C8"/>
    <a:srgbClr val="CC9900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4AD5A9-0612-400D-9880-4D08B0AD298F}" type="doc">
      <dgm:prSet loTypeId="urn:microsoft.com/office/officeart/2005/8/layout/radial4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B4E03B-2F01-4D4C-B0FF-A033EE7A5DC0}">
      <dgm:prSet phldrT="[Текст]"/>
      <dgm:spPr/>
      <dgm:t>
        <a:bodyPr/>
        <a:lstStyle/>
        <a:p>
          <a:r>
            <a:rPr lang="uk-UA" b="1" dirty="0" smtClean="0">
              <a:solidFill>
                <a:srgbClr val="7030A0"/>
              </a:solidFill>
            </a:rPr>
            <a:t>народна</a:t>
          </a:r>
          <a:endParaRPr lang="ru-RU" b="1" dirty="0">
            <a:solidFill>
              <a:srgbClr val="7030A0"/>
            </a:solidFill>
          </a:endParaRPr>
        </a:p>
      </dgm:t>
    </dgm:pt>
    <dgm:pt modelId="{35C32217-C2EB-4793-AC8E-B2EF4A3E7FF6}" type="parTrans" cxnId="{C08D6EBF-C22B-41DA-A1DE-AC64A7A68008}">
      <dgm:prSet/>
      <dgm:spPr/>
      <dgm:t>
        <a:bodyPr/>
        <a:lstStyle/>
        <a:p>
          <a:endParaRPr lang="ru-RU" dirty="0"/>
        </a:p>
      </dgm:t>
    </dgm:pt>
    <dgm:pt modelId="{9BD25286-80D2-4F81-B90E-F2BF528A0AB3}" type="sibTrans" cxnId="{C08D6EBF-C22B-41DA-A1DE-AC64A7A68008}">
      <dgm:prSet/>
      <dgm:spPr/>
      <dgm:t>
        <a:bodyPr/>
        <a:lstStyle/>
        <a:p>
          <a:endParaRPr lang="ru-RU"/>
        </a:p>
      </dgm:t>
    </dgm:pt>
    <dgm:pt modelId="{9F361FAC-F692-4A92-A69F-249D82251206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Естрадна</a:t>
          </a:r>
          <a:r>
            <a:rPr lang="uk-UA" dirty="0" smtClean="0"/>
            <a:t> </a:t>
          </a:r>
          <a:endParaRPr lang="ru-RU" dirty="0"/>
        </a:p>
      </dgm:t>
    </dgm:pt>
    <dgm:pt modelId="{188581A7-C813-4E3B-8EC2-D33C85808BAC}" type="parTrans" cxnId="{79521D97-54C3-4246-97DF-66A048DBD475}">
      <dgm:prSet/>
      <dgm:spPr/>
      <dgm:t>
        <a:bodyPr/>
        <a:lstStyle/>
        <a:p>
          <a:endParaRPr lang="ru-RU" dirty="0"/>
        </a:p>
      </dgm:t>
    </dgm:pt>
    <dgm:pt modelId="{C05FA346-DCF5-4359-B985-8E029E4810DE}" type="sibTrans" cxnId="{79521D97-54C3-4246-97DF-66A048DBD475}">
      <dgm:prSet/>
      <dgm:spPr/>
      <dgm:t>
        <a:bodyPr/>
        <a:lstStyle/>
        <a:p>
          <a:endParaRPr lang="ru-RU"/>
        </a:p>
      </dgm:t>
    </dgm:pt>
    <dgm:pt modelId="{D1008B19-898B-4457-B039-1CC2689BE33A}">
      <dgm:prSet phldrT="[Текст]"/>
      <dgm:spPr/>
      <dgm:t>
        <a:bodyPr/>
        <a:lstStyle/>
        <a:p>
          <a:r>
            <a:rPr lang="uk-UA" b="1" dirty="0" smtClean="0">
              <a:solidFill>
                <a:srgbClr val="92D050"/>
              </a:solidFill>
            </a:rPr>
            <a:t>академічна</a:t>
          </a:r>
          <a:endParaRPr lang="ru-RU" b="1" dirty="0">
            <a:solidFill>
              <a:srgbClr val="92D050"/>
            </a:solidFill>
          </a:endParaRPr>
        </a:p>
      </dgm:t>
    </dgm:pt>
    <dgm:pt modelId="{34F64C93-1233-4592-93E4-688933AA7B04}" type="parTrans" cxnId="{AAC2448E-AB13-449F-BAC4-99C1E187AE68}">
      <dgm:prSet/>
      <dgm:spPr/>
      <dgm:t>
        <a:bodyPr/>
        <a:lstStyle/>
        <a:p>
          <a:endParaRPr lang="ru-RU" dirty="0"/>
        </a:p>
      </dgm:t>
    </dgm:pt>
    <dgm:pt modelId="{5592AEF2-16E7-49CD-BB6B-BBC67484C13A}" type="sibTrans" cxnId="{AAC2448E-AB13-449F-BAC4-99C1E187AE68}">
      <dgm:prSet/>
      <dgm:spPr/>
      <dgm:t>
        <a:bodyPr/>
        <a:lstStyle/>
        <a:p>
          <a:endParaRPr lang="ru-RU"/>
        </a:p>
      </dgm:t>
    </dgm:pt>
    <dgm:pt modelId="{23F5F7C0-2500-43A4-92E0-F1F74D11216C}">
      <dgm:prSet phldrT="[Текст]" custT="1"/>
      <dgm:spPr/>
      <dgm:t>
        <a:bodyPr/>
        <a:lstStyle/>
        <a:p>
          <a:r>
            <a:rPr lang="uk-UA" sz="2800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Манера виконання вокальних творів</a:t>
          </a:r>
          <a:endParaRPr lang="ru-RU" sz="2800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B441831-1622-46F4-8969-7A52D672D437}" type="sibTrans" cxnId="{CC490444-F2C1-4A01-8614-CE1E8794370A}">
      <dgm:prSet/>
      <dgm:spPr/>
      <dgm:t>
        <a:bodyPr/>
        <a:lstStyle/>
        <a:p>
          <a:endParaRPr lang="ru-RU"/>
        </a:p>
      </dgm:t>
    </dgm:pt>
    <dgm:pt modelId="{8A89C9E1-FA8E-49DD-8D57-977BAE8249FC}" type="parTrans" cxnId="{CC490444-F2C1-4A01-8614-CE1E8794370A}">
      <dgm:prSet/>
      <dgm:spPr/>
      <dgm:t>
        <a:bodyPr/>
        <a:lstStyle/>
        <a:p>
          <a:endParaRPr lang="ru-RU"/>
        </a:p>
      </dgm:t>
    </dgm:pt>
    <dgm:pt modelId="{7648AD0A-4B62-4972-A513-413888E5AF51}" type="pres">
      <dgm:prSet presAssocID="{544AD5A9-0612-400D-9880-4D08B0AD298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4B3A51-B0BD-4573-83A7-50EBAA277E58}" type="pres">
      <dgm:prSet presAssocID="{23F5F7C0-2500-43A4-92E0-F1F74D11216C}" presName="centerShape" presStyleLbl="node0" presStyleIdx="0" presStyleCnt="1" custAng="0" custScaleX="170132" custScaleY="75825" custLinFactNeighborX="-886" custLinFactNeighborY="-48249"/>
      <dgm:spPr/>
      <dgm:t>
        <a:bodyPr/>
        <a:lstStyle/>
        <a:p>
          <a:endParaRPr lang="ru-RU"/>
        </a:p>
      </dgm:t>
    </dgm:pt>
    <dgm:pt modelId="{4A62A8EE-7B4C-413B-84D8-27F069FFD887}" type="pres">
      <dgm:prSet presAssocID="{35C32217-C2EB-4793-AC8E-B2EF4A3E7FF6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79152AA1-E561-40CD-9F7B-88E36E947DE1}" type="pres">
      <dgm:prSet presAssocID="{5EB4E03B-2F01-4D4C-B0FF-A033EE7A5DC0}" presName="node" presStyleLbl="node1" presStyleIdx="0" presStyleCnt="3" custScaleX="113266" custScaleY="69754" custRadScaleRad="103137" custRadScaleInc="-38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DE894-8EEE-43FB-8A83-53C6352D749D}" type="pres">
      <dgm:prSet presAssocID="{188581A7-C813-4E3B-8EC2-D33C85808BAC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63013647-2A85-405D-B7D0-8ACF87A84DA8}" type="pres">
      <dgm:prSet presAssocID="{9F361FAC-F692-4A92-A69F-249D82251206}" presName="node" presStyleLbl="node1" presStyleIdx="1" presStyleCnt="3" custScaleX="111590" custScaleY="70818" custRadScaleRad="10250" custRadScaleInc="-264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0C42D-DB5D-497E-B7C7-C29B3751E6C4}" type="pres">
      <dgm:prSet presAssocID="{34F64C93-1233-4592-93E4-688933AA7B04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6546F10B-028D-49FA-9A86-B1E587F392BB}" type="pres">
      <dgm:prSet presAssocID="{D1008B19-898B-4457-B039-1CC2689BE33A}" presName="node" presStyleLbl="node1" presStyleIdx="2" presStyleCnt="3" custScaleX="112125" custScaleY="64057" custRadScaleRad="100101" custRadScaleInc="35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34D45F-968D-4C18-9816-A140ECF6420E}" type="presOf" srcId="{35C32217-C2EB-4793-AC8E-B2EF4A3E7FF6}" destId="{4A62A8EE-7B4C-413B-84D8-27F069FFD887}" srcOrd="0" destOrd="0" presId="urn:microsoft.com/office/officeart/2005/8/layout/radial4"/>
    <dgm:cxn modelId="{B3AF1487-DF83-4901-B03E-826C52E33036}" type="presOf" srcId="{5EB4E03B-2F01-4D4C-B0FF-A033EE7A5DC0}" destId="{79152AA1-E561-40CD-9F7B-88E36E947DE1}" srcOrd="0" destOrd="0" presId="urn:microsoft.com/office/officeart/2005/8/layout/radial4"/>
    <dgm:cxn modelId="{CC490444-F2C1-4A01-8614-CE1E8794370A}" srcId="{544AD5A9-0612-400D-9880-4D08B0AD298F}" destId="{23F5F7C0-2500-43A4-92E0-F1F74D11216C}" srcOrd="0" destOrd="0" parTransId="{8A89C9E1-FA8E-49DD-8D57-977BAE8249FC}" sibTransId="{BB441831-1622-46F4-8969-7A52D672D437}"/>
    <dgm:cxn modelId="{79521D97-54C3-4246-97DF-66A048DBD475}" srcId="{23F5F7C0-2500-43A4-92E0-F1F74D11216C}" destId="{9F361FAC-F692-4A92-A69F-249D82251206}" srcOrd="1" destOrd="0" parTransId="{188581A7-C813-4E3B-8EC2-D33C85808BAC}" sibTransId="{C05FA346-DCF5-4359-B985-8E029E4810DE}"/>
    <dgm:cxn modelId="{D070E9F1-EE13-4027-8E31-D9F66241EF26}" type="presOf" srcId="{D1008B19-898B-4457-B039-1CC2689BE33A}" destId="{6546F10B-028D-49FA-9A86-B1E587F392BB}" srcOrd="0" destOrd="0" presId="urn:microsoft.com/office/officeart/2005/8/layout/radial4"/>
    <dgm:cxn modelId="{AAC2448E-AB13-449F-BAC4-99C1E187AE68}" srcId="{23F5F7C0-2500-43A4-92E0-F1F74D11216C}" destId="{D1008B19-898B-4457-B039-1CC2689BE33A}" srcOrd="2" destOrd="0" parTransId="{34F64C93-1233-4592-93E4-688933AA7B04}" sibTransId="{5592AEF2-16E7-49CD-BB6B-BBC67484C13A}"/>
    <dgm:cxn modelId="{48EA8613-6D7C-4881-A325-6A26383D6498}" type="presOf" srcId="{544AD5A9-0612-400D-9880-4D08B0AD298F}" destId="{7648AD0A-4B62-4972-A513-413888E5AF51}" srcOrd="0" destOrd="0" presId="urn:microsoft.com/office/officeart/2005/8/layout/radial4"/>
    <dgm:cxn modelId="{32E26E83-C897-4A69-A113-9345179EDC7D}" type="presOf" srcId="{9F361FAC-F692-4A92-A69F-249D82251206}" destId="{63013647-2A85-405D-B7D0-8ACF87A84DA8}" srcOrd="0" destOrd="0" presId="urn:microsoft.com/office/officeart/2005/8/layout/radial4"/>
    <dgm:cxn modelId="{76DF6AD0-D3D4-459E-83B5-1699DC7DB443}" type="presOf" srcId="{23F5F7C0-2500-43A4-92E0-F1F74D11216C}" destId="{124B3A51-B0BD-4573-83A7-50EBAA277E58}" srcOrd="0" destOrd="0" presId="urn:microsoft.com/office/officeart/2005/8/layout/radial4"/>
    <dgm:cxn modelId="{C08D6EBF-C22B-41DA-A1DE-AC64A7A68008}" srcId="{23F5F7C0-2500-43A4-92E0-F1F74D11216C}" destId="{5EB4E03B-2F01-4D4C-B0FF-A033EE7A5DC0}" srcOrd="0" destOrd="0" parTransId="{35C32217-C2EB-4793-AC8E-B2EF4A3E7FF6}" sibTransId="{9BD25286-80D2-4F81-B90E-F2BF528A0AB3}"/>
    <dgm:cxn modelId="{B33D15EA-088F-4C0B-A27F-B56BFBF59D18}" type="presOf" srcId="{188581A7-C813-4E3B-8EC2-D33C85808BAC}" destId="{14DDE894-8EEE-43FB-8A83-53C6352D749D}" srcOrd="0" destOrd="0" presId="urn:microsoft.com/office/officeart/2005/8/layout/radial4"/>
    <dgm:cxn modelId="{4093B619-4339-4B3D-9C26-388692050C14}" type="presOf" srcId="{34F64C93-1233-4592-93E4-688933AA7B04}" destId="{0660C42D-DB5D-497E-B7C7-C29B3751E6C4}" srcOrd="0" destOrd="0" presId="urn:microsoft.com/office/officeart/2005/8/layout/radial4"/>
    <dgm:cxn modelId="{1DC23E40-018F-4859-9449-4DB09422F38B}" type="presParOf" srcId="{7648AD0A-4B62-4972-A513-413888E5AF51}" destId="{124B3A51-B0BD-4573-83A7-50EBAA277E58}" srcOrd="0" destOrd="0" presId="urn:microsoft.com/office/officeart/2005/8/layout/radial4"/>
    <dgm:cxn modelId="{4BB7D130-ED6E-4C6F-81FA-FABFC45ED0B9}" type="presParOf" srcId="{7648AD0A-4B62-4972-A513-413888E5AF51}" destId="{4A62A8EE-7B4C-413B-84D8-27F069FFD887}" srcOrd="1" destOrd="0" presId="urn:microsoft.com/office/officeart/2005/8/layout/radial4"/>
    <dgm:cxn modelId="{EB04C68C-E178-4BFF-938E-898F10D8B2DB}" type="presParOf" srcId="{7648AD0A-4B62-4972-A513-413888E5AF51}" destId="{79152AA1-E561-40CD-9F7B-88E36E947DE1}" srcOrd="2" destOrd="0" presId="urn:microsoft.com/office/officeart/2005/8/layout/radial4"/>
    <dgm:cxn modelId="{CB38616F-415E-414A-8972-01BC4E394450}" type="presParOf" srcId="{7648AD0A-4B62-4972-A513-413888E5AF51}" destId="{14DDE894-8EEE-43FB-8A83-53C6352D749D}" srcOrd="3" destOrd="0" presId="urn:microsoft.com/office/officeart/2005/8/layout/radial4"/>
    <dgm:cxn modelId="{B8B7CE91-F9BB-463E-AEDB-0F40CC76263B}" type="presParOf" srcId="{7648AD0A-4B62-4972-A513-413888E5AF51}" destId="{63013647-2A85-405D-B7D0-8ACF87A84DA8}" srcOrd="4" destOrd="0" presId="urn:microsoft.com/office/officeart/2005/8/layout/radial4"/>
    <dgm:cxn modelId="{06F28D86-33C9-4CBD-822E-3D7E4CFBD2AC}" type="presParOf" srcId="{7648AD0A-4B62-4972-A513-413888E5AF51}" destId="{0660C42D-DB5D-497E-B7C7-C29B3751E6C4}" srcOrd="5" destOrd="0" presId="urn:microsoft.com/office/officeart/2005/8/layout/radial4"/>
    <dgm:cxn modelId="{D9A138F9-0B0E-44B2-A0FE-A2BEE8AC2E0E}" type="presParOf" srcId="{7648AD0A-4B62-4972-A513-413888E5AF51}" destId="{6546F10B-028D-49FA-9A86-B1E587F392B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7058C4-B2EA-4D09-ACB7-FF5B972C23F0}" type="doc">
      <dgm:prSet loTypeId="urn:microsoft.com/office/officeart/2005/8/layout/hierarchy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8D81EC6-7083-44C2-AE1A-5C46BA65A51F}">
      <dgm:prSet phldrT="[Текст]" custT="1"/>
      <dgm:spPr/>
      <dgm:t>
        <a:bodyPr/>
        <a:lstStyle/>
        <a:p>
          <a:r>
            <a:rPr lang="uk-UA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Співацькі голоси</a:t>
          </a:r>
          <a:endParaRPr lang="ru-RU" sz="3600" b="1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D1537DF-1F43-4933-9B3F-99AD56494317}" type="parTrans" cxnId="{DA758506-6371-4FF7-8C03-4F77E65FCD07}">
      <dgm:prSet/>
      <dgm:spPr/>
      <dgm:t>
        <a:bodyPr/>
        <a:lstStyle/>
        <a:p>
          <a:endParaRPr lang="ru-RU"/>
        </a:p>
      </dgm:t>
    </dgm:pt>
    <dgm:pt modelId="{2E796468-C30E-4BF6-824F-9E815EA79BCC}" type="sibTrans" cxnId="{DA758506-6371-4FF7-8C03-4F77E65FCD07}">
      <dgm:prSet/>
      <dgm:spPr/>
      <dgm:t>
        <a:bodyPr/>
        <a:lstStyle/>
        <a:p>
          <a:endParaRPr lang="ru-RU"/>
        </a:p>
      </dgm:t>
    </dgm:pt>
    <dgm:pt modelId="{DFD24A98-3BEC-4B84-8E21-63C772BD47AD}">
      <dgm:prSet phldrT="[Текст]" custT="1"/>
      <dgm:spPr/>
      <dgm:t>
        <a:bodyPr/>
        <a:lstStyle/>
        <a:p>
          <a:r>
            <a:rPr lang="uk-UA" sz="4000" b="1" i="1" dirty="0" smtClean="0">
              <a:solidFill>
                <a:srgbClr val="7030A0"/>
              </a:solidFill>
            </a:rPr>
            <a:t>Жіночі</a:t>
          </a:r>
          <a:endParaRPr lang="ru-RU" sz="4000" b="1" i="1" dirty="0">
            <a:solidFill>
              <a:srgbClr val="7030A0"/>
            </a:solidFill>
          </a:endParaRPr>
        </a:p>
      </dgm:t>
    </dgm:pt>
    <dgm:pt modelId="{C7948116-3E39-45CE-B32A-9A18852A5072}" type="parTrans" cxnId="{604F660A-1A28-4B04-8D5A-19D01FC5C9D9}">
      <dgm:prSet/>
      <dgm:spPr/>
      <dgm:t>
        <a:bodyPr/>
        <a:lstStyle/>
        <a:p>
          <a:endParaRPr lang="ru-RU" dirty="0"/>
        </a:p>
      </dgm:t>
    </dgm:pt>
    <dgm:pt modelId="{82EF7157-290C-4201-91AA-089F4FD1FE62}" type="sibTrans" cxnId="{604F660A-1A28-4B04-8D5A-19D01FC5C9D9}">
      <dgm:prSet/>
      <dgm:spPr/>
      <dgm:t>
        <a:bodyPr/>
        <a:lstStyle/>
        <a:p>
          <a:endParaRPr lang="ru-RU"/>
        </a:p>
      </dgm:t>
    </dgm:pt>
    <dgm:pt modelId="{6D611B41-F28C-4B0F-A933-CCE70B90A78F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Бас </a:t>
          </a:r>
        </a:p>
        <a:p>
          <a:r>
            <a:rPr lang="uk-UA" sz="2400" b="1" dirty="0" smtClean="0">
              <a:solidFill>
                <a:srgbClr val="C00000"/>
              </a:solidFill>
            </a:rPr>
            <a:t>Баритон</a:t>
          </a:r>
        </a:p>
        <a:p>
          <a:r>
            <a:rPr lang="uk-UA" sz="2400" b="1" dirty="0" smtClean="0">
              <a:solidFill>
                <a:srgbClr val="C00000"/>
              </a:solidFill>
            </a:rPr>
            <a:t>Тенор</a:t>
          </a:r>
        </a:p>
        <a:p>
          <a:endParaRPr lang="ru-RU" sz="2000" dirty="0"/>
        </a:p>
      </dgm:t>
    </dgm:pt>
    <dgm:pt modelId="{C22B1790-921A-4AD5-95D4-40E096E7CA41}" type="parTrans" cxnId="{84D419F5-F5A7-499D-AB00-E4B5EE882FF7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noFill/>
        </a:ln>
      </dgm:spPr>
      <dgm:t>
        <a:bodyPr/>
        <a:lstStyle/>
        <a:p>
          <a:endParaRPr lang="ru-RU" dirty="0"/>
        </a:p>
      </dgm:t>
    </dgm:pt>
    <dgm:pt modelId="{958FDD63-8701-4B8B-8DEB-08727C681A48}" type="sibTrans" cxnId="{84D419F5-F5A7-499D-AB00-E4B5EE882FF7}">
      <dgm:prSet/>
      <dgm:spPr/>
      <dgm:t>
        <a:bodyPr/>
        <a:lstStyle/>
        <a:p>
          <a:endParaRPr lang="ru-RU"/>
        </a:p>
      </dgm:t>
    </dgm:pt>
    <dgm:pt modelId="{EF5F09F5-71A1-463F-B64C-EF6EBEE55422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C00000"/>
              </a:solidFill>
            </a:rPr>
            <a:t>Контральто</a:t>
          </a:r>
        </a:p>
        <a:p>
          <a:r>
            <a:rPr lang="uk-UA" sz="2400" b="1" i="1" dirty="0" smtClean="0">
              <a:solidFill>
                <a:srgbClr val="C00000"/>
              </a:solidFill>
            </a:rPr>
            <a:t>Мецо-сопрано</a:t>
          </a:r>
        </a:p>
        <a:p>
          <a:r>
            <a:rPr lang="uk-UA" sz="2400" b="1" i="1" dirty="0" smtClean="0">
              <a:solidFill>
                <a:srgbClr val="C00000"/>
              </a:solidFill>
            </a:rPr>
            <a:t>Сопрано</a:t>
          </a:r>
        </a:p>
        <a:p>
          <a:endParaRPr lang="ru-RU" sz="2000" dirty="0"/>
        </a:p>
      </dgm:t>
    </dgm:pt>
    <dgm:pt modelId="{BC999A89-2C5C-41DB-B575-C410BF3A0B62}" type="parTrans" cxnId="{7C3B16CC-514E-418C-89B1-A277FE2585A9}">
      <dgm:prSet/>
      <dgm:spPr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A4FFFFB8-DED3-46E9-9B68-AE90F6ECDA12}" type="sibTrans" cxnId="{7C3B16CC-514E-418C-89B1-A277FE2585A9}">
      <dgm:prSet/>
      <dgm:spPr/>
      <dgm:t>
        <a:bodyPr/>
        <a:lstStyle/>
        <a:p>
          <a:endParaRPr lang="ru-RU"/>
        </a:p>
      </dgm:t>
    </dgm:pt>
    <dgm:pt modelId="{4015816D-D750-46F9-9D96-B7F92F4D603B}">
      <dgm:prSet phldrT="[Текст]"/>
      <dgm:spPr/>
      <dgm:t>
        <a:bodyPr/>
        <a:lstStyle/>
        <a:p>
          <a:r>
            <a:rPr lang="uk-UA" b="1" i="1" dirty="0" smtClean="0">
              <a:solidFill>
                <a:srgbClr val="7030A0"/>
              </a:solidFill>
            </a:rPr>
            <a:t>Дитячі</a:t>
          </a:r>
          <a:endParaRPr lang="ru-RU" b="1" i="1" dirty="0">
            <a:solidFill>
              <a:srgbClr val="7030A0"/>
            </a:solidFill>
          </a:endParaRPr>
        </a:p>
      </dgm:t>
    </dgm:pt>
    <dgm:pt modelId="{661E3CDE-D292-4CFD-806C-351D5F76DE88}" type="parTrans" cxnId="{003A6A47-6731-430C-91F4-8B5243E8AFBC}">
      <dgm:prSet/>
      <dgm:spPr/>
      <dgm:t>
        <a:bodyPr/>
        <a:lstStyle/>
        <a:p>
          <a:endParaRPr lang="ru-RU" dirty="0"/>
        </a:p>
      </dgm:t>
    </dgm:pt>
    <dgm:pt modelId="{7349921C-1EDD-477B-8027-04CC921644C3}" type="sibTrans" cxnId="{003A6A47-6731-430C-91F4-8B5243E8AFBC}">
      <dgm:prSet/>
      <dgm:spPr/>
      <dgm:t>
        <a:bodyPr/>
        <a:lstStyle/>
        <a:p>
          <a:endParaRPr lang="ru-RU"/>
        </a:p>
      </dgm:t>
    </dgm:pt>
    <dgm:pt modelId="{A9206A01-1AD5-4B8D-A485-F46309538359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C00000"/>
              </a:solidFill>
            </a:rPr>
            <a:t>Альт </a:t>
          </a:r>
        </a:p>
        <a:p>
          <a:r>
            <a:rPr lang="uk-UA" sz="2400" b="1" i="1" dirty="0" smtClean="0">
              <a:solidFill>
                <a:srgbClr val="C00000"/>
              </a:solidFill>
            </a:rPr>
            <a:t>Дискант</a:t>
          </a:r>
        </a:p>
        <a:p>
          <a:endParaRPr lang="ru-RU" sz="2000" dirty="0"/>
        </a:p>
      </dgm:t>
    </dgm:pt>
    <dgm:pt modelId="{EB8C7CA3-6655-4A8B-A5F1-635D9EBDBB93}" type="parTrans" cxnId="{64739C69-7497-4E02-8CBE-B3C03C0254A2}">
      <dgm:prSet/>
      <dgm:spPr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DD2D2310-B92D-4D29-B62D-42BDBDE5BB56}" type="sibTrans" cxnId="{64739C69-7497-4E02-8CBE-B3C03C0254A2}">
      <dgm:prSet/>
      <dgm:spPr/>
      <dgm:t>
        <a:bodyPr/>
        <a:lstStyle/>
        <a:p>
          <a:endParaRPr lang="ru-RU"/>
        </a:p>
      </dgm:t>
    </dgm:pt>
    <dgm:pt modelId="{CC9BFD11-82A1-4966-8C72-94A04B74AE19}">
      <dgm:prSet custT="1"/>
      <dgm:spPr/>
      <dgm:t>
        <a:bodyPr/>
        <a:lstStyle/>
        <a:p>
          <a:r>
            <a:rPr lang="uk-UA" sz="4000" b="1" i="1" dirty="0" smtClean="0">
              <a:solidFill>
                <a:srgbClr val="7030A0"/>
              </a:solidFill>
            </a:rPr>
            <a:t>Чоловічі</a:t>
          </a:r>
          <a:endParaRPr lang="ru-RU" sz="4000" b="1" i="1" dirty="0">
            <a:solidFill>
              <a:srgbClr val="7030A0"/>
            </a:solidFill>
          </a:endParaRPr>
        </a:p>
      </dgm:t>
    </dgm:pt>
    <dgm:pt modelId="{0E3FF162-6282-4C58-B9D2-1714AB7FB574}" type="sibTrans" cxnId="{9FA1C813-8F92-4A15-A618-7F5CE9F1BDC2}">
      <dgm:prSet/>
      <dgm:spPr/>
      <dgm:t>
        <a:bodyPr/>
        <a:lstStyle/>
        <a:p>
          <a:endParaRPr lang="ru-RU"/>
        </a:p>
      </dgm:t>
    </dgm:pt>
    <dgm:pt modelId="{A8DFECBA-3872-4B46-B5E6-7223C83D7E85}" type="parTrans" cxnId="{9FA1C813-8F92-4A15-A618-7F5CE9F1BDC2}">
      <dgm:prSet/>
      <dgm:spPr/>
      <dgm:t>
        <a:bodyPr/>
        <a:lstStyle/>
        <a:p>
          <a:endParaRPr lang="ru-RU" dirty="0"/>
        </a:p>
      </dgm:t>
    </dgm:pt>
    <dgm:pt modelId="{38A3B820-FBF5-42DC-878C-90E6F8FCC1C6}" type="pres">
      <dgm:prSet presAssocID="{C67058C4-B2EA-4D09-ACB7-FF5B972C23F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7ECC4D-E3C9-4890-AA67-6116E0D455F5}" type="pres">
      <dgm:prSet presAssocID="{A8D81EC6-7083-44C2-AE1A-5C46BA65A51F}" presName="hierRoot1" presStyleCnt="0"/>
      <dgm:spPr/>
    </dgm:pt>
    <dgm:pt modelId="{A540859D-8F8C-48CE-8554-EF92A81015FB}" type="pres">
      <dgm:prSet presAssocID="{A8D81EC6-7083-44C2-AE1A-5C46BA65A51F}" presName="composite" presStyleCnt="0"/>
      <dgm:spPr/>
    </dgm:pt>
    <dgm:pt modelId="{A4737C39-BA22-483D-9FE3-2BA9FC8CDB8F}" type="pres">
      <dgm:prSet presAssocID="{A8D81EC6-7083-44C2-AE1A-5C46BA65A51F}" presName="background" presStyleLbl="node0" presStyleIdx="0" presStyleCnt="1"/>
      <dgm:spPr/>
    </dgm:pt>
    <dgm:pt modelId="{0A5C3324-7BF2-4771-AAEB-3259399D747F}" type="pres">
      <dgm:prSet presAssocID="{A8D81EC6-7083-44C2-AE1A-5C46BA65A51F}" presName="text" presStyleLbl="fgAcc0" presStyleIdx="0" presStyleCnt="1" custScaleX="195089" custScaleY="80127" custLinFactNeighborX="-15460" custLinFactNeighborY="-378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69AC01-CD2B-4B48-BC20-0177CF71C45F}" type="pres">
      <dgm:prSet presAssocID="{A8D81EC6-7083-44C2-AE1A-5C46BA65A51F}" presName="hierChild2" presStyleCnt="0"/>
      <dgm:spPr/>
    </dgm:pt>
    <dgm:pt modelId="{4B13B744-5BD2-4B78-8278-1D436D34F781}" type="pres">
      <dgm:prSet presAssocID="{A8DFECBA-3872-4B46-B5E6-7223C83D7E85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852186A-6086-4605-A930-831FB83323F4}" type="pres">
      <dgm:prSet presAssocID="{CC9BFD11-82A1-4966-8C72-94A04B74AE19}" presName="hierRoot2" presStyleCnt="0"/>
      <dgm:spPr/>
    </dgm:pt>
    <dgm:pt modelId="{4C95FEC5-D336-416C-A71C-8CAD93945052}" type="pres">
      <dgm:prSet presAssocID="{CC9BFD11-82A1-4966-8C72-94A04B74AE19}" presName="composite2" presStyleCnt="0"/>
      <dgm:spPr/>
    </dgm:pt>
    <dgm:pt modelId="{23B76748-9912-4142-9978-686371C5D906}" type="pres">
      <dgm:prSet presAssocID="{CC9BFD11-82A1-4966-8C72-94A04B74AE19}" presName="background2" presStyleLbl="node2" presStyleIdx="0" presStyleCnt="3"/>
      <dgm:spPr/>
    </dgm:pt>
    <dgm:pt modelId="{41F9FDA5-CE6D-452E-910E-45F782791705}" type="pres">
      <dgm:prSet presAssocID="{CC9BFD11-82A1-4966-8C72-94A04B74AE19}" presName="text2" presStyleLbl="fgAcc2" presStyleIdx="0" presStyleCnt="3" custScaleX="102735" custScaleY="74339" custLinFactNeighborX="-1494" custLinFactNeighborY="-41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833880-466E-4F35-8A86-88AAFCB399D6}" type="pres">
      <dgm:prSet presAssocID="{CC9BFD11-82A1-4966-8C72-94A04B74AE19}" presName="hierChild3" presStyleCnt="0"/>
      <dgm:spPr/>
    </dgm:pt>
    <dgm:pt modelId="{6EB4EED6-CF66-4987-BBEE-E657AB1FB35F}" type="pres">
      <dgm:prSet presAssocID="{C7948116-3E39-45CE-B32A-9A18852A5072}" presName="Name10" presStyleLbl="parChTrans1D2" presStyleIdx="1" presStyleCnt="3"/>
      <dgm:spPr/>
      <dgm:t>
        <a:bodyPr/>
        <a:lstStyle/>
        <a:p>
          <a:endParaRPr lang="ru-RU"/>
        </a:p>
      </dgm:t>
    </dgm:pt>
    <dgm:pt modelId="{75914D07-4E3C-4295-8A08-90F4192C05DF}" type="pres">
      <dgm:prSet presAssocID="{DFD24A98-3BEC-4B84-8E21-63C772BD47AD}" presName="hierRoot2" presStyleCnt="0"/>
      <dgm:spPr/>
    </dgm:pt>
    <dgm:pt modelId="{5B8722E0-219E-42EA-AC8E-855127246BB7}" type="pres">
      <dgm:prSet presAssocID="{DFD24A98-3BEC-4B84-8E21-63C772BD47AD}" presName="composite2" presStyleCnt="0"/>
      <dgm:spPr/>
    </dgm:pt>
    <dgm:pt modelId="{21B16F34-B898-4280-98B5-87E85514B798}" type="pres">
      <dgm:prSet presAssocID="{DFD24A98-3BEC-4B84-8E21-63C772BD47AD}" presName="background2" presStyleLbl="node2" presStyleIdx="1" presStyleCnt="3"/>
      <dgm:spPr/>
    </dgm:pt>
    <dgm:pt modelId="{3D617FD3-55C5-47F9-8B57-D444ED43B070}" type="pres">
      <dgm:prSet presAssocID="{DFD24A98-3BEC-4B84-8E21-63C772BD47AD}" presName="text2" presStyleLbl="fgAcc2" presStyleIdx="1" presStyleCnt="3" custScaleX="109923" custScaleY="74264" custLinFactNeighborX="14592" custLinFactNeighborY="-41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DA239C-A939-42EC-A999-377D8CCAC5CB}" type="pres">
      <dgm:prSet presAssocID="{DFD24A98-3BEC-4B84-8E21-63C772BD47AD}" presName="hierChild3" presStyleCnt="0"/>
      <dgm:spPr/>
    </dgm:pt>
    <dgm:pt modelId="{A0B05EC1-51FA-4C78-AAE1-20A5A3AEF6B6}" type="pres">
      <dgm:prSet presAssocID="{C22B1790-921A-4AD5-95D4-40E096E7CA41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BFC5C93-9BD1-4E51-894A-34C4DA721E75}" type="pres">
      <dgm:prSet presAssocID="{6D611B41-F28C-4B0F-A933-CCE70B90A78F}" presName="hierRoot3" presStyleCnt="0"/>
      <dgm:spPr/>
    </dgm:pt>
    <dgm:pt modelId="{EE851A6E-A838-4454-A53B-73CDD13F9E68}" type="pres">
      <dgm:prSet presAssocID="{6D611B41-F28C-4B0F-A933-CCE70B90A78F}" presName="composite3" presStyleCnt="0"/>
      <dgm:spPr/>
    </dgm:pt>
    <dgm:pt modelId="{C576C75F-E23B-4AB1-B81B-43D79B81B491}" type="pres">
      <dgm:prSet presAssocID="{6D611B41-F28C-4B0F-A933-CCE70B90A78F}" presName="background3" presStyleLbl="node3" presStyleIdx="0" presStyleCnt="3"/>
      <dgm:spPr/>
    </dgm:pt>
    <dgm:pt modelId="{3D9CE0AA-3256-43D4-927B-59B2D2AB7D5B}" type="pres">
      <dgm:prSet presAssocID="{6D611B41-F28C-4B0F-A933-CCE70B90A78F}" presName="text3" presStyleLbl="fgAcc3" presStyleIdx="0" presStyleCnt="3" custScaleX="83345" custScaleY="124062" custLinFactNeighborX="-71799" custLinFactNeighborY="-492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8AF4B8-E27F-45D9-9556-598441567981}" type="pres">
      <dgm:prSet presAssocID="{6D611B41-F28C-4B0F-A933-CCE70B90A78F}" presName="hierChild4" presStyleCnt="0"/>
      <dgm:spPr/>
    </dgm:pt>
    <dgm:pt modelId="{DF85C82B-3C16-4663-A797-CE5451F68843}" type="pres">
      <dgm:prSet presAssocID="{BC999A89-2C5C-41DB-B575-C410BF3A0B62}" presName="Name17" presStyleLbl="parChTrans1D3" presStyleIdx="1" presStyleCnt="3"/>
      <dgm:spPr/>
      <dgm:t>
        <a:bodyPr/>
        <a:lstStyle/>
        <a:p>
          <a:endParaRPr lang="ru-RU"/>
        </a:p>
      </dgm:t>
    </dgm:pt>
    <dgm:pt modelId="{B970E3A3-2EF1-467B-B4EF-21F8CFC061F6}" type="pres">
      <dgm:prSet presAssocID="{EF5F09F5-71A1-463F-B64C-EF6EBEE55422}" presName="hierRoot3" presStyleCnt="0"/>
      <dgm:spPr/>
    </dgm:pt>
    <dgm:pt modelId="{EDD2272A-F0E4-4AE1-AF12-6CEF8798BA19}" type="pres">
      <dgm:prSet presAssocID="{EF5F09F5-71A1-463F-B64C-EF6EBEE55422}" presName="composite3" presStyleCnt="0"/>
      <dgm:spPr/>
    </dgm:pt>
    <dgm:pt modelId="{8D0761F3-AE61-4743-A3F6-D0D37F1AAA6F}" type="pres">
      <dgm:prSet presAssocID="{EF5F09F5-71A1-463F-B64C-EF6EBEE55422}" presName="background3" presStyleLbl="node3" presStyleIdx="1" presStyleCnt="3"/>
      <dgm:spPr/>
    </dgm:pt>
    <dgm:pt modelId="{9E16FD0D-6E6F-4F93-B629-8C027DCC5D83}" type="pres">
      <dgm:prSet presAssocID="{EF5F09F5-71A1-463F-B64C-EF6EBEE55422}" presName="text3" presStyleLbl="fgAcc3" presStyleIdx="1" presStyleCnt="3" custScaleX="103948" custScaleY="126678" custLinFactNeighborX="-44813" custLinFactNeighborY="-465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3378C3-9162-4913-9E4E-4F29CFB1D435}" type="pres">
      <dgm:prSet presAssocID="{EF5F09F5-71A1-463F-B64C-EF6EBEE55422}" presName="hierChild4" presStyleCnt="0"/>
      <dgm:spPr/>
    </dgm:pt>
    <dgm:pt modelId="{65195AFA-8385-4CC9-9492-E64502851FF2}" type="pres">
      <dgm:prSet presAssocID="{661E3CDE-D292-4CFD-806C-351D5F76DE88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294F75F-10CC-4687-BB58-0DCF4D46CA8C}" type="pres">
      <dgm:prSet presAssocID="{4015816D-D750-46F9-9D96-B7F92F4D603B}" presName="hierRoot2" presStyleCnt="0"/>
      <dgm:spPr/>
    </dgm:pt>
    <dgm:pt modelId="{1C209B35-B74B-46F4-955E-B8157BDC41DE}" type="pres">
      <dgm:prSet presAssocID="{4015816D-D750-46F9-9D96-B7F92F4D603B}" presName="composite2" presStyleCnt="0"/>
      <dgm:spPr/>
    </dgm:pt>
    <dgm:pt modelId="{D938BA8D-0D18-4FA4-AD71-89DC936F655A}" type="pres">
      <dgm:prSet presAssocID="{4015816D-D750-46F9-9D96-B7F92F4D603B}" presName="background2" presStyleLbl="node2" presStyleIdx="2" presStyleCnt="3"/>
      <dgm:spPr/>
    </dgm:pt>
    <dgm:pt modelId="{62BC7935-D512-4E72-9CAE-87BDF83DCC3A}" type="pres">
      <dgm:prSet presAssocID="{4015816D-D750-46F9-9D96-B7F92F4D603B}" presName="text2" presStyleLbl="fgAcc2" presStyleIdx="2" presStyleCnt="3" custScaleY="71988" custLinFactNeighborX="-19312" custLinFactNeighborY="-395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480559-E7F5-447B-8F12-579A00074566}" type="pres">
      <dgm:prSet presAssocID="{4015816D-D750-46F9-9D96-B7F92F4D603B}" presName="hierChild3" presStyleCnt="0"/>
      <dgm:spPr/>
    </dgm:pt>
    <dgm:pt modelId="{428DC235-18A0-475A-8BEF-03334D6EAAB9}" type="pres">
      <dgm:prSet presAssocID="{EB8C7CA3-6655-4A8B-A5F1-635D9EBDBB93}" presName="Name17" presStyleLbl="parChTrans1D3" presStyleIdx="2" presStyleCnt="3"/>
      <dgm:spPr/>
      <dgm:t>
        <a:bodyPr/>
        <a:lstStyle/>
        <a:p>
          <a:endParaRPr lang="ru-RU"/>
        </a:p>
      </dgm:t>
    </dgm:pt>
    <dgm:pt modelId="{10249DEA-7D3C-4433-8B73-8B11A2492B80}" type="pres">
      <dgm:prSet presAssocID="{A9206A01-1AD5-4B8D-A485-F46309538359}" presName="hierRoot3" presStyleCnt="0"/>
      <dgm:spPr/>
    </dgm:pt>
    <dgm:pt modelId="{088A62DD-9553-4B9C-B725-0DF5FAD2BA27}" type="pres">
      <dgm:prSet presAssocID="{A9206A01-1AD5-4B8D-A485-F46309538359}" presName="composite3" presStyleCnt="0"/>
      <dgm:spPr/>
    </dgm:pt>
    <dgm:pt modelId="{974C77D6-40CB-4FCD-9639-7BC9F19E1BEE}" type="pres">
      <dgm:prSet presAssocID="{A9206A01-1AD5-4B8D-A485-F46309538359}" presName="background3" presStyleLbl="node3" presStyleIdx="2" presStyleCnt="3"/>
      <dgm:spPr/>
    </dgm:pt>
    <dgm:pt modelId="{4947D936-F554-4A52-A138-C5B0F64AE008}" type="pres">
      <dgm:prSet presAssocID="{A9206A01-1AD5-4B8D-A485-F46309538359}" presName="text3" presStyleLbl="fgAcc3" presStyleIdx="2" presStyleCnt="3" custScaleX="84829" custScaleY="127426" custLinFactNeighborX="-24971" custLinFactNeighborY="-451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63CA81-DA17-4CA2-9C8A-B02AC354F421}" type="pres">
      <dgm:prSet presAssocID="{A9206A01-1AD5-4B8D-A485-F46309538359}" presName="hierChild4" presStyleCnt="0"/>
      <dgm:spPr/>
    </dgm:pt>
  </dgm:ptLst>
  <dgm:cxnLst>
    <dgm:cxn modelId="{D25F7AB5-4357-4891-B2BF-F9FF2A6C0FA9}" type="presOf" srcId="{C22B1790-921A-4AD5-95D4-40E096E7CA41}" destId="{A0B05EC1-51FA-4C78-AAE1-20A5A3AEF6B6}" srcOrd="0" destOrd="0" presId="urn:microsoft.com/office/officeart/2005/8/layout/hierarchy1"/>
    <dgm:cxn modelId="{7665A949-F908-453D-8231-7213743B891A}" type="presOf" srcId="{A9206A01-1AD5-4B8D-A485-F46309538359}" destId="{4947D936-F554-4A52-A138-C5B0F64AE008}" srcOrd="0" destOrd="0" presId="urn:microsoft.com/office/officeart/2005/8/layout/hierarchy1"/>
    <dgm:cxn modelId="{9FA1C813-8F92-4A15-A618-7F5CE9F1BDC2}" srcId="{A8D81EC6-7083-44C2-AE1A-5C46BA65A51F}" destId="{CC9BFD11-82A1-4966-8C72-94A04B74AE19}" srcOrd="0" destOrd="0" parTransId="{A8DFECBA-3872-4B46-B5E6-7223C83D7E85}" sibTransId="{0E3FF162-6282-4C58-B9D2-1714AB7FB574}"/>
    <dgm:cxn modelId="{64D1C7DD-FE59-4B16-92F7-76B516B04472}" type="presOf" srcId="{EB8C7CA3-6655-4A8B-A5F1-635D9EBDBB93}" destId="{428DC235-18A0-475A-8BEF-03334D6EAAB9}" srcOrd="0" destOrd="0" presId="urn:microsoft.com/office/officeart/2005/8/layout/hierarchy1"/>
    <dgm:cxn modelId="{28712ED5-08F0-46D1-8185-A4524F87250E}" type="presOf" srcId="{BC999A89-2C5C-41DB-B575-C410BF3A0B62}" destId="{DF85C82B-3C16-4663-A797-CE5451F68843}" srcOrd="0" destOrd="0" presId="urn:microsoft.com/office/officeart/2005/8/layout/hierarchy1"/>
    <dgm:cxn modelId="{84D419F5-F5A7-499D-AB00-E4B5EE882FF7}" srcId="{DFD24A98-3BEC-4B84-8E21-63C772BD47AD}" destId="{6D611B41-F28C-4B0F-A933-CCE70B90A78F}" srcOrd="0" destOrd="0" parTransId="{C22B1790-921A-4AD5-95D4-40E096E7CA41}" sibTransId="{958FDD63-8701-4B8B-8DEB-08727C681A48}"/>
    <dgm:cxn modelId="{64739C69-7497-4E02-8CBE-B3C03C0254A2}" srcId="{4015816D-D750-46F9-9D96-B7F92F4D603B}" destId="{A9206A01-1AD5-4B8D-A485-F46309538359}" srcOrd="0" destOrd="0" parTransId="{EB8C7CA3-6655-4A8B-A5F1-635D9EBDBB93}" sibTransId="{DD2D2310-B92D-4D29-B62D-42BDBDE5BB56}"/>
    <dgm:cxn modelId="{C331D28D-A9BB-4D2F-8023-BBD643E02ED2}" type="presOf" srcId="{C67058C4-B2EA-4D09-ACB7-FF5B972C23F0}" destId="{38A3B820-FBF5-42DC-878C-90E6F8FCC1C6}" srcOrd="0" destOrd="0" presId="urn:microsoft.com/office/officeart/2005/8/layout/hierarchy1"/>
    <dgm:cxn modelId="{59C93E81-6143-49CA-8DAB-87A41B7DFC89}" type="presOf" srcId="{661E3CDE-D292-4CFD-806C-351D5F76DE88}" destId="{65195AFA-8385-4CC9-9492-E64502851FF2}" srcOrd="0" destOrd="0" presId="urn:microsoft.com/office/officeart/2005/8/layout/hierarchy1"/>
    <dgm:cxn modelId="{0CD2F524-B98B-4D19-8179-BCCC7F736022}" type="presOf" srcId="{A8D81EC6-7083-44C2-AE1A-5C46BA65A51F}" destId="{0A5C3324-7BF2-4771-AAEB-3259399D747F}" srcOrd="0" destOrd="0" presId="urn:microsoft.com/office/officeart/2005/8/layout/hierarchy1"/>
    <dgm:cxn modelId="{003A6A47-6731-430C-91F4-8B5243E8AFBC}" srcId="{A8D81EC6-7083-44C2-AE1A-5C46BA65A51F}" destId="{4015816D-D750-46F9-9D96-B7F92F4D603B}" srcOrd="2" destOrd="0" parTransId="{661E3CDE-D292-4CFD-806C-351D5F76DE88}" sibTransId="{7349921C-1EDD-477B-8027-04CC921644C3}"/>
    <dgm:cxn modelId="{DA758506-6371-4FF7-8C03-4F77E65FCD07}" srcId="{C67058C4-B2EA-4D09-ACB7-FF5B972C23F0}" destId="{A8D81EC6-7083-44C2-AE1A-5C46BA65A51F}" srcOrd="0" destOrd="0" parTransId="{9D1537DF-1F43-4933-9B3F-99AD56494317}" sibTransId="{2E796468-C30E-4BF6-824F-9E815EA79BCC}"/>
    <dgm:cxn modelId="{604F660A-1A28-4B04-8D5A-19D01FC5C9D9}" srcId="{A8D81EC6-7083-44C2-AE1A-5C46BA65A51F}" destId="{DFD24A98-3BEC-4B84-8E21-63C772BD47AD}" srcOrd="1" destOrd="0" parTransId="{C7948116-3E39-45CE-B32A-9A18852A5072}" sibTransId="{82EF7157-290C-4201-91AA-089F4FD1FE62}"/>
    <dgm:cxn modelId="{389C0AA6-A1A0-488C-B03F-82BB4E19BD5E}" type="presOf" srcId="{A8DFECBA-3872-4B46-B5E6-7223C83D7E85}" destId="{4B13B744-5BD2-4B78-8278-1D436D34F781}" srcOrd="0" destOrd="0" presId="urn:microsoft.com/office/officeart/2005/8/layout/hierarchy1"/>
    <dgm:cxn modelId="{CE0B9C25-03E0-4A37-8EF0-96D598027918}" type="presOf" srcId="{4015816D-D750-46F9-9D96-B7F92F4D603B}" destId="{62BC7935-D512-4E72-9CAE-87BDF83DCC3A}" srcOrd="0" destOrd="0" presId="urn:microsoft.com/office/officeart/2005/8/layout/hierarchy1"/>
    <dgm:cxn modelId="{58954656-62EC-4E15-A016-A9E67B8452F6}" type="presOf" srcId="{6D611B41-F28C-4B0F-A933-CCE70B90A78F}" destId="{3D9CE0AA-3256-43D4-927B-59B2D2AB7D5B}" srcOrd="0" destOrd="0" presId="urn:microsoft.com/office/officeart/2005/8/layout/hierarchy1"/>
    <dgm:cxn modelId="{872B50E9-6361-402F-BCFA-BF3C31C13066}" type="presOf" srcId="{CC9BFD11-82A1-4966-8C72-94A04B74AE19}" destId="{41F9FDA5-CE6D-452E-910E-45F782791705}" srcOrd="0" destOrd="0" presId="urn:microsoft.com/office/officeart/2005/8/layout/hierarchy1"/>
    <dgm:cxn modelId="{32B082CA-CFD0-44D8-B7FC-914A9D616026}" type="presOf" srcId="{EF5F09F5-71A1-463F-B64C-EF6EBEE55422}" destId="{9E16FD0D-6E6F-4F93-B629-8C027DCC5D83}" srcOrd="0" destOrd="0" presId="urn:microsoft.com/office/officeart/2005/8/layout/hierarchy1"/>
    <dgm:cxn modelId="{2B961917-5419-4DDF-8289-BFE5ADB56C50}" type="presOf" srcId="{C7948116-3E39-45CE-B32A-9A18852A5072}" destId="{6EB4EED6-CF66-4987-BBEE-E657AB1FB35F}" srcOrd="0" destOrd="0" presId="urn:microsoft.com/office/officeart/2005/8/layout/hierarchy1"/>
    <dgm:cxn modelId="{F7E79ADF-1891-4F9D-A454-080F509CD3C0}" type="presOf" srcId="{DFD24A98-3BEC-4B84-8E21-63C772BD47AD}" destId="{3D617FD3-55C5-47F9-8B57-D444ED43B070}" srcOrd="0" destOrd="0" presId="urn:microsoft.com/office/officeart/2005/8/layout/hierarchy1"/>
    <dgm:cxn modelId="{7C3B16CC-514E-418C-89B1-A277FE2585A9}" srcId="{DFD24A98-3BEC-4B84-8E21-63C772BD47AD}" destId="{EF5F09F5-71A1-463F-B64C-EF6EBEE55422}" srcOrd="1" destOrd="0" parTransId="{BC999A89-2C5C-41DB-B575-C410BF3A0B62}" sibTransId="{A4FFFFB8-DED3-46E9-9B68-AE90F6ECDA12}"/>
    <dgm:cxn modelId="{7DDCDD40-AFFA-477F-9715-445C59234D40}" type="presParOf" srcId="{38A3B820-FBF5-42DC-878C-90E6F8FCC1C6}" destId="{A37ECC4D-E3C9-4890-AA67-6116E0D455F5}" srcOrd="0" destOrd="0" presId="urn:microsoft.com/office/officeart/2005/8/layout/hierarchy1"/>
    <dgm:cxn modelId="{6329CBE6-B106-4CDB-9A25-7FB5367CC433}" type="presParOf" srcId="{A37ECC4D-E3C9-4890-AA67-6116E0D455F5}" destId="{A540859D-8F8C-48CE-8554-EF92A81015FB}" srcOrd="0" destOrd="0" presId="urn:microsoft.com/office/officeart/2005/8/layout/hierarchy1"/>
    <dgm:cxn modelId="{0D8D556F-8928-4C61-B429-435A66885F71}" type="presParOf" srcId="{A540859D-8F8C-48CE-8554-EF92A81015FB}" destId="{A4737C39-BA22-483D-9FE3-2BA9FC8CDB8F}" srcOrd="0" destOrd="0" presId="urn:microsoft.com/office/officeart/2005/8/layout/hierarchy1"/>
    <dgm:cxn modelId="{77E27F8A-2D9A-4125-8365-DE07027367F7}" type="presParOf" srcId="{A540859D-8F8C-48CE-8554-EF92A81015FB}" destId="{0A5C3324-7BF2-4771-AAEB-3259399D747F}" srcOrd="1" destOrd="0" presId="urn:microsoft.com/office/officeart/2005/8/layout/hierarchy1"/>
    <dgm:cxn modelId="{2B9AFD0E-1535-4CF0-9F11-0E036E0CB286}" type="presParOf" srcId="{A37ECC4D-E3C9-4890-AA67-6116E0D455F5}" destId="{8369AC01-CD2B-4B48-BC20-0177CF71C45F}" srcOrd="1" destOrd="0" presId="urn:microsoft.com/office/officeart/2005/8/layout/hierarchy1"/>
    <dgm:cxn modelId="{90981453-1F10-4CA0-B510-65D992AEC9CF}" type="presParOf" srcId="{8369AC01-CD2B-4B48-BC20-0177CF71C45F}" destId="{4B13B744-5BD2-4B78-8278-1D436D34F781}" srcOrd="0" destOrd="0" presId="urn:microsoft.com/office/officeart/2005/8/layout/hierarchy1"/>
    <dgm:cxn modelId="{A387D5EF-306B-4329-BC67-49E34C7702DA}" type="presParOf" srcId="{8369AC01-CD2B-4B48-BC20-0177CF71C45F}" destId="{A852186A-6086-4605-A930-831FB83323F4}" srcOrd="1" destOrd="0" presId="urn:microsoft.com/office/officeart/2005/8/layout/hierarchy1"/>
    <dgm:cxn modelId="{99C1D3AC-B477-4B1A-9305-8F0A8827243A}" type="presParOf" srcId="{A852186A-6086-4605-A930-831FB83323F4}" destId="{4C95FEC5-D336-416C-A71C-8CAD93945052}" srcOrd="0" destOrd="0" presId="urn:microsoft.com/office/officeart/2005/8/layout/hierarchy1"/>
    <dgm:cxn modelId="{A30CEAC5-B2C0-43F6-8743-FC2179DAD6D2}" type="presParOf" srcId="{4C95FEC5-D336-416C-A71C-8CAD93945052}" destId="{23B76748-9912-4142-9978-686371C5D906}" srcOrd="0" destOrd="0" presId="urn:microsoft.com/office/officeart/2005/8/layout/hierarchy1"/>
    <dgm:cxn modelId="{F286BC1A-D846-4574-B43C-DF8D07EF2E96}" type="presParOf" srcId="{4C95FEC5-D336-416C-A71C-8CAD93945052}" destId="{41F9FDA5-CE6D-452E-910E-45F782791705}" srcOrd="1" destOrd="0" presId="urn:microsoft.com/office/officeart/2005/8/layout/hierarchy1"/>
    <dgm:cxn modelId="{D46991AD-CA61-4E91-A55D-C49E2F2AB1F8}" type="presParOf" srcId="{A852186A-6086-4605-A930-831FB83323F4}" destId="{1D833880-466E-4F35-8A86-88AAFCB399D6}" srcOrd="1" destOrd="0" presId="urn:microsoft.com/office/officeart/2005/8/layout/hierarchy1"/>
    <dgm:cxn modelId="{ED2A6E1B-4F82-4AC0-A6D3-B81E1ACA9F18}" type="presParOf" srcId="{8369AC01-CD2B-4B48-BC20-0177CF71C45F}" destId="{6EB4EED6-CF66-4987-BBEE-E657AB1FB35F}" srcOrd="2" destOrd="0" presId="urn:microsoft.com/office/officeart/2005/8/layout/hierarchy1"/>
    <dgm:cxn modelId="{D1E1325C-A844-4E4A-9309-677D94F0136A}" type="presParOf" srcId="{8369AC01-CD2B-4B48-BC20-0177CF71C45F}" destId="{75914D07-4E3C-4295-8A08-90F4192C05DF}" srcOrd="3" destOrd="0" presId="urn:microsoft.com/office/officeart/2005/8/layout/hierarchy1"/>
    <dgm:cxn modelId="{7F49FB65-D507-4E28-9135-80445EE3C797}" type="presParOf" srcId="{75914D07-4E3C-4295-8A08-90F4192C05DF}" destId="{5B8722E0-219E-42EA-AC8E-855127246BB7}" srcOrd="0" destOrd="0" presId="urn:microsoft.com/office/officeart/2005/8/layout/hierarchy1"/>
    <dgm:cxn modelId="{A768FFDB-071B-42B2-BD3B-0B29E1B71047}" type="presParOf" srcId="{5B8722E0-219E-42EA-AC8E-855127246BB7}" destId="{21B16F34-B898-4280-98B5-87E85514B798}" srcOrd="0" destOrd="0" presId="urn:microsoft.com/office/officeart/2005/8/layout/hierarchy1"/>
    <dgm:cxn modelId="{7E207943-42DF-432E-928B-6CD94FBE6182}" type="presParOf" srcId="{5B8722E0-219E-42EA-AC8E-855127246BB7}" destId="{3D617FD3-55C5-47F9-8B57-D444ED43B070}" srcOrd="1" destOrd="0" presId="urn:microsoft.com/office/officeart/2005/8/layout/hierarchy1"/>
    <dgm:cxn modelId="{47FF8F7D-F9FD-44C0-8404-1194CE0F791F}" type="presParOf" srcId="{75914D07-4E3C-4295-8A08-90F4192C05DF}" destId="{CFDA239C-A939-42EC-A999-377D8CCAC5CB}" srcOrd="1" destOrd="0" presId="urn:microsoft.com/office/officeart/2005/8/layout/hierarchy1"/>
    <dgm:cxn modelId="{5B73D13D-ABAE-4C59-87C0-3368CDE58832}" type="presParOf" srcId="{CFDA239C-A939-42EC-A999-377D8CCAC5CB}" destId="{A0B05EC1-51FA-4C78-AAE1-20A5A3AEF6B6}" srcOrd="0" destOrd="0" presId="urn:microsoft.com/office/officeart/2005/8/layout/hierarchy1"/>
    <dgm:cxn modelId="{0447A482-E3A7-45D9-89FC-92072CDDEC03}" type="presParOf" srcId="{CFDA239C-A939-42EC-A999-377D8CCAC5CB}" destId="{ABFC5C93-9BD1-4E51-894A-34C4DA721E75}" srcOrd="1" destOrd="0" presId="urn:microsoft.com/office/officeart/2005/8/layout/hierarchy1"/>
    <dgm:cxn modelId="{A141BC5C-9404-45AE-9A06-AA73BA6023A0}" type="presParOf" srcId="{ABFC5C93-9BD1-4E51-894A-34C4DA721E75}" destId="{EE851A6E-A838-4454-A53B-73CDD13F9E68}" srcOrd="0" destOrd="0" presId="urn:microsoft.com/office/officeart/2005/8/layout/hierarchy1"/>
    <dgm:cxn modelId="{F2E34586-F9EA-4D47-A9A7-A4164F333BD1}" type="presParOf" srcId="{EE851A6E-A838-4454-A53B-73CDD13F9E68}" destId="{C576C75F-E23B-4AB1-B81B-43D79B81B491}" srcOrd="0" destOrd="0" presId="urn:microsoft.com/office/officeart/2005/8/layout/hierarchy1"/>
    <dgm:cxn modelId="{950BE9D7-FFA2-4FA5-BAFE-16374F947A70}" type="presParOf" srcId="{EE851A6E-A838-4454-A53B-73CDD13F9E68}" destId="{3D9CE0AA-3256-43D4-927B-59B2D2AB7D5B}" srcOrd="1" destOrd="0" presId="urn:microsoft.com/office/officeart/2005/8/layout/hierarchy1"/>
    <dgm:cxn modelId="{4515E258-0DA5-4B30-B1F1-71FFA8B0749F}" type="presParOf" srcId="{ABFC5C93-9BD1-4E51-894A-34C4DA721E75}" destId="{7D8AF4B8-E27F-45D9-9556-598441567981}" srcOrd="1" destOrd="0" presId="urn:microsoft.com/office/officeart/2005/8/layout/hierarchy1"/>
    <dgm:cxn modelId="{31F8AC77-74A7-44CB-A50D-9D2741D19C14}" type="presParOf" srcId="{CFDA239C-A939-42EC-A999-377D8CCAC5CB}" destId="{DF85C82B-3C16-4663-A797-CE5451F68843}" srcOrd="2" destOrd="0" presId="urn:microsoft.com/office/officeart/2005/8/layout/hierarchy1"/>
    <dgm:cxn modelId="{CF4F95CC-6B97-469F-A4EE-3374992FAEC5}" type="presParOf" srcId="{CFDA239C-A939-42EC-A999-377D8CCAC5CB}" destId="{B970E3A3-2EF1-467B-B4EF-21F8CFC061F6}" srcOrd="3" destOrd="0" presId="urn:microsoft.com/office/officeart/2005/8/layout/hierarchy1"/>
    <dgm:cxn modelId="{F0D9D281-B016-44DF-B311-F9D1728BF099}" type="presParOf" srcId="{B970E3A3-2EF1-467B-B4EF-21F8CFC061F6}" destId="{EDD2272A-F0E4-4AE1-AF12-6CEF8798BA19}" srcOrd="0" destOrd="0" presId="urn:microsoft.com/office/officeart/2005/8/layout/hierarchy1"/>
    <dgm:cxn modelId="{C7C1EE0D-F60D-43E2-9DBE-45B181892F68}" type="presParOf" srcId="{EDD2272A-F0E4-4AE1-AF12-6CEF8798BA19}" destId="{8D0761F3-AE61-4743-A3F6-D0D37F1AAA6F}" srcOrd="0" destOrd="0" presId="urn:microsoft.com/office/officeart/2005/8/layout/hierarchy1"/>
    <dgm:cxn modelId="{6804BE8E-16AC-42CD-AD73-F421D09E4291}" type="presParOf" srcId="{EDD2272A-F0E4-4AE1-AF12-6CEF8798BA19}" destId="{9E16FD0D-6E6F-4F93-B629-8C027DCC5D83}" srcOrd="1" destOrd="0" presId="urn:microsoft.com/office/officeart/2005/8/layout/hierarchy1"/>
    <dgm:cxn modelId="{3D437AD4-2328-4CB2-BE80-D61777DB66D4}" type="presParOf" srcId="{B970E3A3-2EF1-467B-B4EF-21F8CFC061F6}" destId="{5C3378C3-9162-4913-9E4E-4F29CFB1D435}" srcOrd="1" destOrd="0" presId="urn:microsoft.com/office/officeart/2005/8/layout/hierarchy1"/>
    <dgm:cxn modelId="{673F19A1-589F-4A7B-8ECE-3B61FB9CAEFB}" type="presParOf" srcId="{8369AC01-CD2B-4B48-BC20-0177CF71C45F}" destId="{65195AFA-8385-4CC9-9492-E64502851FF2}" srcOrd="4" destOrd="0" presId="urn:microsoft.com/office/officeart/2005/8/layout/hierarchy1"/>
    <dgm:cxn modelId="{B243F6A7-48A5-4B7D-B58B-0DE2E7DB4C14}" type="presParOf" srcId="{8369AC01-CD2B-4B48-BC20-0177CF71C45F}" destId="{1294F75F-10CC-4687-BB58-0DCF4D46CA8C}" srcOrd="5" destOrd="0" presId="urn:microsoft.com/office/officeart/2005/8/layout/hierarchy1"/>
    <dgm:cxn modelId="{F75EA655-357B-453C-9996-3130059572DB}" type="presParOf" srcId="{1294F75F-10CC-4687-BB58-0DCF4D46CA8C}" destId="{1C209B35-B74B-46F4-955E-B8157BDC41DE}" srcOrd="0" destOrd="0" presId="urn:microsoft.com/office/officeart/2005/8/layout/hierarchy1"/>
    <dgm:cxn modelId="{D80CEBD1-031E-4866-9E27-615606410971}" type="presParOf" srcId="{1C209B35-B74B-46F4-955E-B8157BDC41DE}" destId="{D938BA8D-0D18-4FA4-AD71-89DC936F655A}" srcOrd="0" destOrd="0" presId="urn:microsoft.com/office/officeart/2005/8/layout/hierarchy1"/>
    <dgm:cxn modelId="{F9465C91-8C3A-4602-8EBC-281D806101A7}" type="presParOf" srcId="{1C209B35-B74B-46F4-955E-B8157BDC41DE}" destId="{62BC7935-D512-4E72-9CAE-87BDF83DCC3A}" srcOrd="1" destOrd="0" presId="urn:microsoft.com/office/officeart/2005/8/layout/hierarchy1"/>
    <dgm:cxn modelId="{76F7D5EB-7A99-4B63-91EC-B6AB0A305F30}" type="presParOf" srcId="{1294F75F-10CC-4687-BB58-0DCF4D46CA8C}" destId="{B6480559-E7F5-447B-8F12-579A00074566}" srcOrd="1" destOrd="0" presId="urn:microsoft.com/office/officeart/2005/8/layout/hierarchy1"/>
    <dgm:cxn modelId="{90AF93BF-CD4D-4CB5-9F30-74091FE6AA37}" type="presParOf" srcId="{B6480559-E7F5-447B-8F12-579A00074566}" destId="{428DC235-18A0-475A-8BEF-03334D6EAAB9}" srcOrd="0" destOrd="0" presId="urn:microsoft.com/office/officeart/2005/8/layout/hierarchy1"/>
    <dgm:cxn modelId="{E5120B70-6995-4CD2-A7FF-0F40ADB2F788}" type="presParOf" srcId="{B6480559-E7F5-447B-8F12-579A00074566}" destId="{10249DEA-7D3C-4433-8B73-8B11A2492B80}" srcOrd="1" destOrd="0" presId="urn:microsoft.com/office/officeart/2005/8/layout/hierarchy1"/>
    <dgm:cxn modelId="{B7D63D18-8A3E-4C61-BE14-0BC5A98FECCA}" type="presParOf" srcId="{10249DEA-7D3C-4433-8B73-8B11A2492B80}" destId="{088A62DD-9553-4B9C-B725-0DF5FAD2BA27}" srcOrd="0" destOrd="0" presId="urn:microsoft.com/office/officeart/2005/8/layout/hierarchy1"/>
    <dgm:cxn modelId="{D923FC4F-088C-4DC1-9AB5-402545A0D4EF}" type="presParOf" srcId="{088A62DD-9553-4B9C-B725-0DF5FAD2BA27}" destId="{974C77D6-40CB-4FCD-9639-7BC9F19E1BEE}" srcOrd="0" destOrd="0" presId="urn:microsoft.com/office/officeart/2005/8/layout/hierarchy1"/>
    <dgm:cxn modelId="{D221BB6F-00AC-4CD8-A293-69645055177C}" type="presParOf" srcId="{088A62DD-9553-4B9C-B725-0DF5FAD2BA27}" destId="{4947D936-F554-4A52-A138-C5B0F64AE008}" srcOrd="1" destOrd="0" presId="urn:microsoft.com/office/officeart/2005/8/layout/hierarchy1"/>
    <dgm:cxn modelId="{DD6FA021-94A8-4250-BB71-0EB2ABBFFDC1}" type="presParOf" srcId="{10249DEA-7D3C-4433-8B73-8B11A2492B80}" destId="{3763CA81-DA17-4CA2-9C8A-B02AC354F4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B3A51-B0BD-4573-83A7-50EBAA277E58}">
      <dsp:nvSpPr>
        <dsp:cNvPr id="0" name=""/>
        <dsp:cNvSpPr/>
      </dsp:nvSpPr>
      <dsp:spPr>
        <a:xfrm>
          <a:off x="2420888" y="130729"/>
          <a:ext cx="4200354" cy="187202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Манера виконання вокальних творів</a:t>
          </a:r>
          <a:endParaRPr lang="ru-RU" sz="2800" b="1" i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36016" y="404881"/>
        <a:ext cx="2970098" cy="1323724"/>
      </dsp:txXfrm>
    </dsp:sp>
    <dsp:sp modelId="{4A62A8EE-7B4C-413B-84D8-27F069FFD887}">
      <dsp:nvSpPr>
        <dsp:cNvPr id="0" name=""/>
        <dsp:cNvSpPr/>
      </dsp:nvSpPr>
      <dsp:spPr>
        <a:xfrm rot="8561438">
          <a:off x="1069062" y="2380140"/>
          <a:ext cx="2533680" cy="7036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152AA1-E561-40CD-9F7B-88E36E947DE1}">
      <dsp:nvSpPr>
        <dsp:cNvPr id="0" name=""/>
        <dsp:cNvSpPr/>
      </dsp:nvSpPr>
      <dsp:spPr>
        <a:xfrm>
          <a:off x="0" y="2845396"/>
          <a:ext cx="2656581" cy="1308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7030A0"/>
              </a:solidFill>
            </a:rPr>
            <a:t>народна</a:t>
          </a:r>
          <a:endParaRPr lang="ru-RU" sz="3700" b="1" kern="1200" dirty="0">
            <a:solidFill>
              <a:srgbClr val="7030A0"/>
            </a:solidFill>
          </a:endParaRPr>
        </a:p>
      </dsp:txBody>
      <dsp:txXfrm>
        <a:off x="38334" y="2883730"/>
        <a:ext cx="2579913" cy="1232160"/>
      </dsp:txXfrm>
    </dsp:sp>
    <dsp:sp modelId="{14DDE894-8EEE-43FB-8A83-53C6352D749D}">
      <dsp:nvSpPr>
        <dsp:cNvPr id="0" name=""/>
        <dsp:cNvSpPr/>
      </dsp:nvSpPr>
      <dsp:spPr>
        <a:xfrm rot="5461844">
          <a:off x="3292704" y="2976614"/>
          <a:ext cx="2375339" cy="7036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013647-2A85-405D-B7D0-8ACF87A84DA8}">
      <dsp:nvSpPr>
        <dsp:cNvPr id="0" name=""/>
        <dsp:cNvSpPr/>
      </dsp:nvSpPr>
      <dsp:spPr>
        <a:xfrm>
          <a:off x="3150373" y="3851511"/>
          <a:ext cx="2617272" cy="1328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C00000"/>
              </a:solidFill>
            </a:rPr>
            <a:t>Естрадна</a:t>
          </a:r>
          <a:r>
            <a:rPr lang="uk-UA" sz="3700" kern="1200" dirty="0" smtClean="0"/>
            <a:t> </a:t>
          </a:r>
          <a:endParaRPr lang="ru-RU" sz="3700" kern="1200" dirty="0"/>
        </a:p>
      </dsp:txBody>
      <dsp:txXfrm>
        <a:off x="3189292" y="3890430"/>
        <a:ext cx="2539434" cy="1250954"/>
      </dsp:txXfrm>
    </dsp:sp>
    <dsp:sp modelId="{0660C42D-DB5D-497E-B7C7-C29B3751E6C4}">
      <dsp:nvSpPr>
        <dsp:cNvPr id="0" name=""/>
        <dsp:cNvSpPr/>
      </dsp:nvSpPr>
      <dsp:spPr>
        <a:xfrm rot="2186210">
          <a:off x="5478612" y="2348785"/>
          <a:ext cx="2511168" cy="7036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46F10B-028D-49FA-9A86-B1E587F392BB}">
      <dsp:nvSpPr>
        <dsp:cNvPr id="0" name=""/>
        <dsp:cNvSpPr/>
      </dsp:nvSpPr>
      <dsp:spPr>
        <a:xfrm>
          <a:off x="6429419" y="2845371"/>
          <a:ext cx="2629820" cy="120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700" b="1" kern="1200" dirty="0" smtClean="0">
              <a:solidFill>
                <a:srgbClr val="92D050"/>
              </a:solidFill>
            </a:rPr>
            <a:t>академічна</a:t>
          </a:r>
          <a:endParaRPr lang="ru-RU" sz="3700" b="1" kern="1200" dirty="0">
            <a:solidFill>
              <a:srgbClr val="92D050"/>
            </a:solidFill>
          </a:endParaRPr>
        </a:p>
      </dsp:txBody>
      <dsp:txXfrm>
        <a:off x="6464622" y="2880574"/>
        <a:ext cx="2559414" cy="1131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DC235-18A0-475A-8BEF-03334D6EAAB9}">
      <dsp:nvSpPr>
        <dsp:cNvPr id="0" name=""/>
        <dsp:cNvSpPr/>
      </dsp:nvSpPr>
      <dsp:spPr>
        <a:xfrm>
          <a:off x="7224037" y="2915517"/>
          <a:ext cx="125979" cy="568423"/>
        </a:xfrm>
        <a:custGeom>
          <a:avLst/>
          <a:gdLst/>
          <a:ahLst/>
          <a:cxnLst/>
          <a:rect l="0" t="0" r="0" b="0"/>
          <a:pathLst>
            <a:path>
              <a:moveTo>
                <a:pt x="125979" y="0"/>
              </a:moveTo>
              <a:lnTo>
                <a:pt x="125979" y="362193"/>
              </a:lnTo>
              <a:lnTo>
                <a:pt x="0" y="362193"/>
              </a:lnTo>
              <a:lnTo>
                <a:pt x="0" y="568423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95AFA-8385-4CC9-9492-E64502851FF2}">
      <dsp:nvSpPr>
        <dsp:cNvPr id="0" name=""/>
        <dsp:cNvSpPr/>
      </dsp:nvSpPr>
      <dsp:spPr>
        <a:xfrm>
          <a:off x="4104157" y="1275684"/>
          <a:ext cx="3245858" cy="622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967"/>
              </a:lnTo>
              <a:lnTo>
                <a:pt x="3245858" y="415967"/>
              </a:lnTo>
              <a:lnTo>
                <a:pt x="3245858" y="6221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5C82B-3C16-4663-A797-CE5451F68843}">
      <dsp:nvSpPr>
        <dsp:cNvPr id="0" name=""/>
        <dsp:cNvSpPr/>
      </dsp:nvSpPr>
      <dsp:spPr>
        <a:xfrm>
          <a:off x="4186365" y="2922797"/>
          <a:ext cx="147403" cy="573809"/>
        </a:xfrm>
        <a:custGeom>
          <a:avLst/>
          <a:gdLst/>
          <a:ahLst/>
          <a:cxnLst/>
          <a:rect l="0" t="0" r="0" b="0"/>
          <a:pathLst>
            <a:path>
              <a:moveTo>
                <a:pt x="147403" y="0"/>
              </a:moveTo>
              <a:lnTo>
                <a:pt x="147403" y="367579"/>
              </a:lnTo>
              <a:lnTo>
                <a:pt x="0" y="367579"/>
              </a:lnTo>
              <a:lnTo>
                <a:pt x="0" y="573809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05EC1-51FA-4C78-AAE1-20A5A3AEF6B6}">
      <dsp:nvSpPr>
        <dsp:cNvPr id="0" name=""/>
        <dsp:cNvSpPr/>
      </dsp:nvSpPr>
      <dsp:spPr>
        <a:xfrm>
          <a:off x="1006175" y="2922797"/>
          <a:ext cx="3327593" cy="535712"/>
        </a:xfrm>
        <a:custGeom>
          <a:avLst/>
          <a:gdLst/>
          <a:ahLst/>
          <a:cxnLst/>
          <a:rect l="0" t="0" r="0" b="0"/>
          <a:pathLst>
            <a:path>
              <a:moveTo>
                <a:pt x="3327593" y="0"/>
              </a:moveTo>
              <a:lnTo>
                <a:pt x="3327593" y="329482"/>
              </a:lnTo>
              <a:lnTo>
                <a:pt x="0" y="329482"/>
              </a:lnTo>
              <a:lnTo>
                <a:pt x="0" y="535712"/>
              </a:lnTo>
            </a:path>
          </a:pathLst>
        </a:custGeom>
        <a:noFill/>
        <a:ln w="38100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</dsp:sp>
    <dsp:sp modelId="{6EB4EED6-CF66-4987-BBEE-E657AB1FB35F}">
      <dsp:nvSpPr>
        <dsp:cNvPr id="0" name=""/>
        <dsp:cNvSpPr/>
      </dsp:nvSpPr>
      <dsp:spPr>
        <a:xfrm>
          <a:off x="4104157" y="1275684"/>
          <a:ext cx="229611" cy="597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073"/>
              </a:lnTo>
              <a:lnTo>
                <a:pt x="229611" y="391073"/>
              </a:lnTo>
              <a:lnTo>
                <a:pt x="229611" y="59730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3B744-5BD2-4B78-8278-1D436D34F781}">
      <dsp:nvSpPr>
        <dsp:cNvPr id="0" name=""/>
        <dsp:cNvSpPr/>
      </dsp:nvSpPr>
      <dsp:spPr>
        <a:xfrm>
          <a:off x="1113897" y="1275684"/>
          <a:ext cx="2990260" cy="597303"/>
        </a:xfrm>
        <a:custGeom>
          <a:avLst/>
          <a:gdLst/>
          <a:ahLst/>
          <a:cxnLst/>
          <a:rect l="0" t="0" r="0" b="0"/>
          <a:pathLst>
            <a:path>
              <a:moveTo>
                <a:pt x="2990260" y="0"/>
              </a:moveTo>
              <a:lnTo>
                <a:pt x="2990260" y="391073"/>
              </a:lnTo>
              <a:lnTo>
                <a:pt x="0" y="391073"/>
              </a:lnTo>
              <a:lnTo>
                <a:pt x="0" y="59730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737C39-BA22-483D-9FE3-2BA9FC8CDB8F}">
      <dsp:nvSpPr>
        <dsp:cNvPr id="0" name=""/>
        <dsp:cNvSpPr/>
      </dsp:nvSpPr>
      <dsp:spPr>
        <a:xfrm>
          <a:off x="1932650" y="142994"/>
          <a:ext cx="4343014" cy="11326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5C3324-7BF2-4771-AAEB-3259399D747F}">
      <dsp:nvSpPr>
        <dsp:cNvPr id="0" name=""/>
        <dsp:cNvSpPr/>
      </dsp:nvSpPr>
      <dsp:spPr>
        <a:xfrm>
          <a:off x="2180002" y="377978"/>
          <a:ext cx="4343014" cy="1132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Співацькі голоси</a:t>
          </a:r>
          <a:endParaRPr lang="ru-RU" sz="3600" b="1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13177" y="411153"/>
        <a:ext cx="4276664" cy="1066340"/>
      </dsp:txXfrm>
    </dsp:sp>
    <dsp:sp modelId="{23B76748-9912-4142-9978-686371C5D906}">
      <dsp:nvSpPr>
        <dsp:cNvPr id="0" name=""/>
        <dsp:cNvSpPr/>
      </dsp:nvSpPr>
      <dsp:spPr>
        <a:xfrm>
          <a:off x="-29631" y="1872988"/>
          <a:ext cx="2287056" cy="1050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9FDA5-CE6D-452E-910E-45F782791705}">
      <dsp:nvSpPr>
        <dsp:cNvPr id="0" name=""/>
        <dsp:cNvSpPr/>
      </dsp:nvSpPr>
      <dsp:spPr>
        <a:xfrm>
          <a:off x="217721" y="2107972"/>
          <a:ext cx="2287056" cy="1050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i="1" kern="1200" dirty="0" smtClean="0">
              <a:solidFill>
                <a:srgbClr val="7030A0"/>
              </a:solidFill>
            </a:rPr>
            <a:t>Чоловічі</a:t>
          </a:r>
          <a:endParaRPr lang="ru-RU" sz="4000" b="1" i="1" kern="1200" dirty="0">
            <a:solidFill>
              <a:srgbClr val="7030A0"/>
            </a:solidFill>
          </a:endParaRPr>
        </a:p>
      </dsp:txBody>
      <dsp:txXfrm>
        <a:off x="248500" y="2138751"/>
        <a:ext cx="2225498" cy="989311"/>
      </dsp:txXfrm>
    </dsp:sp>
    <dsp:sp modelId="{21B16F34-B898-4280-98B5-87E85514B798}">
      <dsp:nvSpPr>
        <dsp:cNvPr id="0" name=""/>
        <dsp:cNvSpPr/>
      </dsp:nvSpPr>
      <dsp:spPr>
        <a:xfrm>
          <a:off x="3110232" y="1872988"/>
          <a:ext cx="2447074" cy="1049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617FD3-55C5-47F9-8B57-D444ED43B070}">
      <dsp:nvSpPr>
        <dsp:cNvPr id="0" name=""/>
        <dsp:cNvSpPr/>
      </dsp:nvSpPr>
      <dsp:spPr>
        <a:xfrm>
          <a:off x="3357584" y="2107972"/>
          <a:ext cx="2447074" cy="1049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i="1" kern="1200" dirty="0" smtClean="0">
              <a:solidFill>
                <a:srgbClr val="7030A0"/>
              </a:solidFill>
            </a:rPr>
            <a:t>Жіночі</a:t>
          </a:r>
          <a:endParaRPr lang="ru-RU" sz="4000" b="1" i="1" kern="1200" dirty="0">
            <a:solidFill>
              <a:srgbClr val="7030A0"/>
            </a:solidFill>
          </a:endParaRPr>
        </a:p>
      </dsp:txBody>
      <dsp:txXfrm>
        <a:off x="3388332" y="2138720"/>
        <a:ext cx="2385578" cy="988313"/>
      </dsp:txXfrm>
    </dsp:sp>
    <dsp:sp modelId="{C576C75F-E23B-4AB1-B81B-43D79B81B491}">
      <dsp:nvSpPr>
        <dsp:cNvPr id="0" name=""/>
        <dsp:cNvSpPr/>
      </dsp:nvSpPr>
      <dsp:spPr>
        <a:xfrm>
          <a:off x="78474" y="3458510"/>
          <a:ext cx="1855402" cy="17537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9CE0AA-3256-43D4-927B-59B2D2AB7D5B}">
      <dsp:nvSpPr>
        <dsp:cNvPr id="0" name=""/>
        <dsp:cNvSpPr/>
      </dsp:nvSpPr>
      <dsp:spPr>
        <a:xfrm>
          <a:off x="325826" y="3693494"/>
          <a:ext cx="1855402" cy="1753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Бас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Баритон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Тенор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77192" y="3744860"/>
        <a:ext cx="1752670" cy="1651031"/>
      </dsp:txXfrm>
    </dsp:sp>
    <dsp:sp modelId="{8D0761F3-AE61-4743-A3F6-D0D37F1AAA6F}">
      <dsp:nvSpPr>
        <dsp:cNvPr id="0" name=""/>
        <dsp:cNvSpPr/>
      </dsp:nvSpPr>
      <dsp:spPr>
        <a:xfrm>
          <a:off x="3029335" y="3496607"/>
          <a:ext cx="2314060" cy="1790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16FD0D-6E6F-4F93-B629-8C027DCC5D83}">
      <dsp:nvSpPr>
        <dsp:cNvPr id="0" name=""/>
        <dsp:cNvSpPr/>
      </dsp:nvSpPr>
      <dsp:spPr>
        <a:xfrm>
          <a:off x="3276688" y="3731591"/>
          <a:ext cx="2314060" cy="1790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C00000"/>
              </a:solidFill>
            </a:rPr>
            <a:t>Контральто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C00000"/>
              </a:solidFill>
            </a:rPr>
            <a:t>Мецо-сопрано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C00000"/>
              </a:solidFill>
            </a:rPr>
            <a:t>Сопрано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329137" y="3784040"/>
        <a:ext cx="2209162" cy="1685845"/>
      </dsp:txXfrm>
    </dsp:sp>
    <dsp:sp modelId="{D938BA8D-0D18-4FA4-AD71-89DC936F655A}">
      <dsp:nvSpPr>
        <dsp:cNvPr id="0" name=""/>
        <dsp:cNvSpPr/>
      </dsp:nvSpPr>
      <dsp:spPr>
        <a:xfrm>
          <a:off x="6236930" y="1897881"/>
          <a:ext cx="2226171" cy="1017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BC7935-D512-4E72-9CAE-87BDF83DCC3A}">
      <dsp:nvSpPr>
        <dsp:cNvPr id="0" name=""/>
        <dsp:cNvSpPr/>
      </dsp:nvSpPr>
      <dsp:spPr>
        <a:xfrm>
          <a:off x="6484282" y="2132866"/>
          <a:ext cx="2226171" cy="1017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1" kern="1200" dirty="0" smtClean="0">
              <a:solidFill>
                <a:srgbClr val="7030A0"/>
              </a:solidFill>
            </a:rPr>
            <a:t>Дитячі</a:t>
          </a:r>
          <a:endParaRPr lang="ru-RU" sz="4400" b="1" i="1" kern="1200" dirty="0">
            <a:solidFill>
              <a:srgbClr val="7030A0"/>
            </a:solidFill>
          </a:endParaRPr>
        </a:p>
      </dsp:txBody>
      <dsp:txXfrm>
        <a:off x="6514088" y="2162672"/>
        <a:ext cx="2166559" cy="958023"/>
      </dsp:txXfrm>
    </dsp:sp>
    <dsp:sp modelId="{974C77D6-40CB-4FCD-9639-7BC9F19E1BEE}">
      <dsp:nvSpPr>
        <dsp:cNvPr id="0" name=""/>
        <dsp:cNvSpPr/>
      </dsp:nvSpPr>
      <dsp:spPr>
        <a:xfrm>
          <a:off x="6279817" y="3483941"/>
          <a:ext cx="1888438" cy="18013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947D936-F554-4A52-A138-C5B0F64AE008}">
      <dsp:nvSpPr>
        <dsp:cNvPr id="0" name=""/>
        <dsp:cNvSpPr/>
      </dsp:nvSpPr>
      <dsp:spPr>
        <a:xfrm>
          <a:off x="6527170" y="3718925"/>
          <a:ext cx="1888438" cy="1801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C00000"/>
              </a:solidFill>
            </a:rPr>
            <a:t>Альт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C00000"/>
              </a:solidFill>
            </a:rPr>
            <a:t>Дискант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579929" y="3771684"/>
        <a:ext cx="1782920" cy="169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815" y="455675"/>
            <a:ext cx="7772400" cy="859205"/>
          </a:xfr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rgbClr val="0043C8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815" y="121920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377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54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540"/>
            <a:ext cx="8229600" cy="3918803"/>
          </a:xfrm>
        </p:spPr>
        <p:txBody>
          <a:bodyPr/>
          <a:lstStyle>
            <a:lvl1pPr>
              <a:defRPr sz="2800">
                <a:solidFill>
                  <a:srgbClr val="3377FF"/>
                </a:solidFill>
              </a:defRPr>
            </a:lvl1pPr>
            <a:lvl2pPr>
              <a:defRPr>
                <a:solidFill>
                  <a:srgbClr val="3377FF"/>
                </a:solidFill>
              </a:defRPr>
            </a:lvl2pPr>
            <a:lvl3pPr>
              <a:defRPr>
                <a:solidFill>
                  <a:srgbClr val="3377FF"/>
                </a:solidFill>
              </a:defRPr>
            </a:lvl3pPr>
            <a:lvl4pPr>
              <a:defRPr>
                <a:solidFill>
                  <a:srgbClr val="3377FF"/>
                </a:solidFill>
              </a:defRPr>
            </a:lvl4pPr>
            <a:lvl5pPr>
              <a:defRPr>
                <a:solidFill>
                  <a:srgbClr val="3377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/>
          <a:lstStyle>
            <a:lvl1pPr>
              <a:defRPr sz="2800">
                <a:solidFill>
                  <a:srgbClr val="3377FF"/>
                </a:solidFill>
              </a:defRPr>
            </a:lvl1pPr>
            <a:lvl2pPr>
              <a:defRPr>
                <a:solidFill>
                  <a:srgbClr val="3377FF"/>
                </a:solidFill>
              </a:defRPr>
            </a:lvl2pPr>
            <a:lvl3pPr>
              <a:defRPr>
                <a:solidFill>
                  <a:srgbClr val="3377FF"/>
                </a:solidFill>
              </a:defRPr>
            </a:lvl3pPr>
            <a:lvl4pPr>
              <a:defRPr>
                <a:solidFill>
                  <a:srgbClr val="3377FF"/>
                </a:solidFill>
              </a:defRPr>
            </a:lvl4pPr>
            <a:lvl5pPr>
              <a:defRPr>
                <a:solidFill>
                  <a:srgbClr val="3377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5354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9654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7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26403"/>
            <a:ext cx="4040188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9654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7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26403"/>
            <a:ext cx="4041775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D:\&#1052;&#1054;&#1031;%20&#1044;&#1054;&#1050;&#1059;&#1052;&#1045;&#1053;&#1058;&#1048;\&#1064;&#1050;&#1054;&#1051;&#1040;\&#1052;&#1091;&#1079;&#1080;&#1095;&#1085;&#1077;%20&#1084;&#1080;&#1089;&#1090;&#1077;&#1094;&#1090;&#1074;&#1086;\&#1084;&#1077;&#1090;&#1086;&#1076;&#1080;&#1095;&#1085;&#1072;%20&#1088;&#1086;&#1073;&#1086;&#1090;&#1072;\&#1089;&#1077;&#1084;&#1110;&#1085;&#1072;&#1088;2015&#1088;\&#1091;&#1088;&#1086;&#1082;%20&#1074;&#1086;&#1082;&#1072;&#1083;&#1100;&#1085;&#1072;%20&#1084;&#1091;&#1079;&#1080;&#1082;&#1072;\Priydi_vesno__priydi_krasna_-.mp3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3.mp3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file:///C:\Documents%20and%20Settings\Admin\&#1056;&#1072;&#1073;&#1086;&#1095;&#1080;&#1081;%20&#1089;&#1090;&#1086;&#1083;\&#1089;&#1077;&#1084;&#1110;&#1085;&#1072;&#1088;\&#1091;&#1088;&#1086;&#1082;%20&#1074;&#1086;&#1082;&#1072;&#1083;&#1100;&#1085;&#1072;%20&#1084;&#1091;&#1079;&#1080;&#1082;&#1072;\Anatoly-Solov39yanenko-Tam-de-yatran_-kruto-v39t_sya(muzofon.com).mp3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2" Type="http://schemas.microsoft.com/office/2007/relationships/media" Target="../media/media1.mp3"/><Relationship Id="rId1" Type="http://schemas.openxmlformats.org/officeDocument/2006/relationships/audio" Target="file:///D:\&#1052;&#1054;&#1031;%20&#1044;&#1054;&#1050;&#1059;&#1052;&#1045;&#1053;&#1058;&#1048;\&#1064;&#1050;&#1054;&#1051;&#1040;\&#1052;&#1091;&#1079;&#1080;&#1095;&#1085;&#1077;%20&#1084;&#1080;&#1089;&#1090;&#1077;&#1094;&#1090;&#1074;&#1086;\&#1084;&#1077;&#1090;&#1086;&#1076;&#1080;&#1095;&#1085;&#1072;%20&#1088;&#1086;&#1073;&#1086;&#1090;&#1072;\&#1089;&#1077;&#1084;&#1110;&#1085;&#1072;&#1088;2015&#1088;\&#1091;&#1088;&#1086;&#1082;%20&#1074;&#1086;&#1082;&#1072;&#1083;&#1100;&#1085;&#1072;%20&#1084;&#1091;&#1079;&#1080;&#1082;&#1072;\&#1052;&#1072;&#1090;&#1074;&#1110;&#1108;&#1085;&#1082;&#1086;%20_%20&#1042;&#1077;&#1089;&#1085;&#1103;&#1085;&#1082;&#1072;.mp3" TargetMode="External"/><Relationship Id="rId6" Type="http://schemas.microsoft.com/office/2007/relationships/media" Target="../media/media3.mp3"/><Relationship Id="rId11" Type="http://schemas.openxmlformats.org/officeDocument/2006/relationships/image" Target="../media/image28.png"/><Relationship Id="rId5" Type="http://schemas.openxmlformats.org/officeDocument/2006/relationships/audio" Target="../media/media2.mp3"/><Relationship Id="rId10" Type="http://schemas.openxmlformats.org/officeDocument/2006/relationships/image" Target="../media/image27.png"/><Relationship Id="rId4" Type="http://schemas.microsoft.com/office/2007/relationships/media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0800000" flipV="1">
            <a:off x="928658" y="561181"/>
            <a:ext cx="7143803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Вокальна музика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ourbirds.files.wordpress.com/2011/03/ugors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362325"/>
            <a:ext cx="3200400" cy="3495675"/>
          </a:xfrm>
          <a:prstGeom prst="rect">
            <a:avLst/>
          </a:prstGeom>
          <a:noFill/>
        </p:spPr>
      </p:pic>
      <p:pic>
        <p:nvPicPr>
          <p:cNvPr id="1033" name="Picture 9" descr="http://te.zavantag.com/tw_files2/urls_4/33/d-32152/32152_html_35d008b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5143504" cy="2786058"/>
          </a:xfrm>
          <a:prstGeom prst="rect">
            <a:avLst/>
          </a:prstGeom>
          <a:noFill/>
        </p:spPr>
      </p:pic>
      <p:sp>
        <p:nvSpPr>
          <p:cNvPr id="1035" name="AutoShape 11" descr="data:image/jpeg;base64,/9j/4AAQSkZJRgABAQAAAQABAAD/2wCEAAkGBxQTEhQUExQWFRUXGR8bGRgXGBwcHBweGx0ZHiAgGRwbHygjGBolHiAYITEhJSkrLi4uHCEzODMsNygtLisBCgoKDg0OGxAQGzQmICQ4LDI0LC8sLCw0LywvLCwvLTA0LzIsLyw0NCw0LCwsLywvNCwsLCwsLCwsLCwsLCwsLP/AABEIAQwAvAMBIgACEQEDEQH/xAAcAAADAQEBAQEBAAAAAAAAAAAEBQYDAgcBAAj/xABCEAACAgAFAgQEBAMHAgUEAwABAgMRAAQSITEFQRMiUWEGMnGBI0KRoRRSsQdicoKSwfDR4SQzQ7LxFTSi0hZjwv/EABsBAAIDAQEBAAAAAAAAAAAAAAMEAQIFAAYH/8QAMhEAAQQABQEGBwACAgMAAAAAAQACAxEEEiExQVEFEyJhkfAUcYGhscHRMvFC4RUjJP/aAAwDAQACEQMRAD8Ap+q/Ei5kPBAQY2Vg7vanVfyqLtfXcetjA2TybBVYMEkHLIV3BqxpN2DQP2GLTPwo5pkjYf3kB/c3v+mApemwA/8A28H18Nf+mNJkzQ3KAsl7dd0r6F1ByzxSbv8AMu2kFNhZIve9iBWPvXOuGFyBwq6mJJoXdAbbk1foNsMTFFlkMgjUM1ABFVdR7DttsT9BiKz2eE0jyAfPuVbzFSgUEE1uCBY+pwtPKBZahkloVInX4Vcx69TqeG8q2OwJoE+wwXPKZI2UnSHBFryPoxHP0x55mYCrMAdtRq7NN5W+4vet+cVrdVQAFxTEf+WD5ruiOexsX7YrDO1+bNpSizwlGX6bKrHUgY/z6tuPy6VFdx+uG7dMkkjVDpVV4oED701MOedsL+rdVewqKY68zaSpIBsAFhdHVX2HOCYupyQ/hMUkevmN2Kr5lHzG9tiLP0wY4xjtipojdN44SFVQbIHzdz9ar+mAOowBEaRy23pubOwA72TQGMcr1skEEGR9RoIKobfOTsN7PrXY4+Z9pH2llWNdiUjK3sdtTE+oH5RvWKOxTWtsHVRltL06hmPkK6NTEKTTEAWfMOCTXY98aP1fNQlV0LLYJDFSp2vykoCNR2o0BtgxOnQ/M3iOeQXewPev1xyuXjVg6GnXgq+kgH0A2ri/phAYl+a3FGjytIJFhIpPidJZGExkiA+VNwBsLsobJu9yNhWHeT6hOixuxDKF86j0r5iaJZ+9Ch298GdSyMmYQBikwW2CyKga6IHnUbgWdiN/UVhL1IlRHApNhQZOzD8oX2JINkdgP5hirpXA20ospj3YCFY53qiRwGcnUukMK2J1VVXW5sc4H6R1L+JVmVSoVtJDEbmgdiCRW/tveIebMSOYsqzFoh5vN81gnSpJ3ZQBe47D0wf8N5mKHMytIyoDGuxsWWZuABZ2A/bBWz3IBwqZyvQlJr8o/T/bCSH4pLatMJNXyQNwa3G9YC6t098y0csX4sDINNPQuzZIYi+wvkVWNMr0TMAWGiT0TTqr6sKo/RT9caTI4qtxUGV+wREvxAxpZkYKQSDFqNMNNdq783W32wZ0vPRZlWUOVkW1INBgR309/ttzgWXpL6QZJZPfTpVR9mDGh6/0wN1L4XWRK1yuwFj5dj2NrHf6YG9sJJynXy6KA9/KoYo7A8ov7cjY7VjjNTuhQBVOpgDt2J3wNlMx5FtGqh+U2CNjZJ3Pv7Y0jKyOoFnSL7+oA7fthaQOdF4T01/foiMkGZNjk7q+3/O5xsuX9h+mFufzDRJai3JAVaO5P/LvDfLA6RqILd6GKmQZsg4TTBYukFMfff8A5/zfHxDXb9RgWMel89v964xr03ORS6tDqxXkA3V/1Gx39jgxoBKNJJSz4yVmjiG1eITse6xuQPvub9vfENkIguYcNw8ZPNbg1sfocXfxnbRRqhBUygNp3INMVB9LbSPuPXEqMqEmgdt00qrVvQYppNel2v3wpIPGEOYeJKJct+Iy3VMW39Cor+gH646jDMuu95Cwr2Vzz9SxP/xhp1DJGOOXN/OqPHGVB3oyKpN1sV1k7/y9hvhm/SIQFEaswCKviEiJWZdVtbAs9gjdVI8vOE54nZXa0NFZkZqypzJKBmYxuAdyd6YqLArgEAs1+2HOcyhadWA0qFOoqKokqQrNw224A4v+8MdZfOxyOsO4KWF8KMAmvn/EcM3bc0v0x301JJXeOeIhU+VpJZGU79lY6Sa3sD1xWKZkbaJuvfKYdgpdbFJa0WbLzLlGRPDVGYOF8zU/ygg21BRtXa98KssaU+IFL7khaYC9zspNXtY331emKr+BjM7RnLQhR/6nhLIDt7Cl/reA+n9PRMyY5RHIzi0UQKF3uj5lpTQ2UffFnYprhQH4Rvg3ujy6WNepPot8pAxhRSn5RqJO/Hf3Hpfpj83SCv5tJvgCv6E3/wA9Ma5PLGSWRDkzEgJAcHTdEgbR1d+vasddTjXKgHxtNmgrkSBvbSacfYjtipkbet+/kl/hJLygWfJfYunkb6qHqTt+vrhH1FycxMbB+Rdh3C77ngix7YN62kwbXIhEemwYydA2+YgjWhvffYX98L4YXjjLi3U76tnFltXzHizsfr2xBmY0190BzCLFLloiJQ7CgqAIAQbuyWavU0N/T0OA4IDI05Qeb/yoz6UK2r5bN2f7uGkE4/FnKEpHXlIBPcqKBPNVt6H769DyRjitqDCNmJviwWu/qcFiGZ1qhtV/QczEcpFKqiOPQDR2CAbEXxQo74XN8RTSyMMuqrEAKkkjfzeukWv7884US5eZ8tloBGyxeDE2tUaQlgo2obLRF+bm8M+m5GZFIImcne5WjAH0Aa1xvRRsDMzjr0XOkN0EQ/VswgDFhJuLTwwoIsXTA7GrIu8b5br1yCMxaCx20HXXu4oaR2uiLwJJkpvSJB6s5P12Cc/fHHTMiyZhZPHUtVaEUrqG+zsS2pRdgAD684rK/DAeIi1ZpkJTvqbrEupm0ljQCiyx/uit/rhLD1NgwZoJmX/EpP8Ap1DGniGQ+K25b5fRV7Aeljc/XGgv7Y8Xiu3pRIWw6AeW69DF2bEB4xZ+acZKeOV/EFkDyquncNVnUO23/OMOVxFvP4TCZeU+b3T8wPuBbD3HucWCsfUf8++NPsvFDERl3N6oWIhERFbFef8AUOpyv+DFHpjOpmaU+GHUHZeC2nfcad7F7E3xmcvmYkVh4X/iBZcSMCe4RX8P8MaSQFF7BiDdkjdRzM7F1dSroutQmjYBQpPnFutA2ANz2BogjIdYSKIwzHx4238yeGovcqqsSHANnUDt2wwx5DVkEtJNrBM0IcuYzA6HMWTIFEiqUJ2RVKkSId999ix1Y1ynVACvimOWLwtStHZ0spGlJylgBr1Cha6dybGGXw9lopklhC5hVLCVS4+UgBR4clUxFDZhuPUXgQ/C7ZaWJ42LBQ2p70Mtg7j1QHRtvVVuCaIJeqkNNBwFj3/tM/hXpmXZXkV3nJldzqDKiO51N4SHahezbnteMI/h6YZszmQMmo0pLEhTew9DvXP64Vw9Sl0B5szKpbZZFDFWalOnQrqiNTDnyn62MKvjH4kzASOKPMSFtJ1t4fhE2aFhSQaFAsprfthfERh9ElaOAeXuMbasjn3atH6Rl43bMMApW2LajydidN817Yks58byeJpg8NFolUdfOUG2sjYKL4GFvwblpDHIHLapAVUUTrZgTbb8Lz3PfBuQ+DJNRWUqgAAcqNbso7A6fKK2vt6YWa1gcb481olsMZqR1kVvwOnKqOmfEzDJfxEwVyCaVGomjQ1L+T9xW+JLL/E+ZllLnSV3N+ErItA0FJWwaNb9rxb/AA9lUVLiDrEL0gkWxPzMdyTdAD6Yyf4NgZ9WigTZXW2knuSAP6bYtHJ1CFFiIAXHLodvl79Vp8M9bGaTeEAhTqZRSnehovsdzt6YKb4bytKDADp4s2d/W+ex+2JX+0LqGZyyhIAI43W9SjTZArTdeUAentgn+zTqOZeGUzOzRIaUnc2BbUSCSoBXnBK0zfxVMb2xmQGgda8rpB/H2ekV9A1iKgdKgDX62QRYG214U9IyAkBSFgH1eX8qEUSQwHB9/wC9uMXXWYIszGWeORtCkrtRsiyopfpePNznWqgtoaBj8yjSos6Gu7sWb57ew7zDL91VwZNh6AHHr1+tIiSKSOSqKSKRaEkagD7bMnPGH+VzC51vBvwUK/iqSoZx/In93ZtRG9bVvsd0XOp1GNlkiZZI+JFUc70UYHY+qnY4S53pMkUuhgA3KPuqkAi2Xa1K8kDj+toXujNbjosefDuidqvSlj4AG1bdhx/zjH5Vq7IHrX+5x9yyv4aeJQcKNQXi63ruReNaA/8Aj/lY1yTWiuGoSXMKvyxlye4HP3POPkGULWWjRSfQAmvr2+2DxjF5iTS8+p7HCb4qOZ5+gFf9/dHaaUlkidAUimTysPQrsft/sRjfThl1Po48rxyaZTSksLEn+MCqP94cD12GA4spmbK6IARRJLsee9aAfXvjyk/ZM7ZKaLBW23ExuF3SF6xXhGNB55PIL7ltv0Asn0AOKrKvSgbmhV16fXAXTumIj6pX8SUigSAAF7hF7D15J9cM0yqAUBQ9ASP6Y9B2ZgzhmG6Ljvrt5LPxMgkIDToF5bnZ8xO2llYsuvSI9BA0MVPK6+/bf0GDGSOSImSWCOYfkXUI200BqDjySjjj6ijihXo5/ifHRlCW2tebLArYI3ThT3Brt3R9SySjNtGSy+IykON2CmM/6l1LVduRR3wVrvCsh7CNTyv2cm8OOKeCVvCNCSBZWAjcj8jKbAvatxx240yM08gfwnUMlkpNOWP3DKVoj8ytW/POAy0SCZPB0sQVMqzOUfTyVWTUBR7Egj1rfAySxzNCIm0vSq5UC1IIVStEijqAI3BA79oceqpm1ROYypigfw6mQMfIo1FFdVBHo4DKouuKJxxlGCsHSWITKPK0igBhS6lOmMs5FqNV2R7g4L6dPCB4mmVcxHYeizqRupLqTvGTsQCSD9jgL8FmURLSqo8rCwGBl+bVvpthYO+nVizH14SVN1qFYdPjjl8ObylgtUhtATWqqG++11xguaBGNmuKv1HoR3HO1Yn/AIXz0Gp1VTF4hDCPXqTVVEeYXG5rjcHTseRirkiYKxQLro6dXrW1kcC+/bATF4qCcjIe20tm69lonELyhWAuiCoAq9z8qkjcA7nthrkpFkRXjKsjAMrKQQwO4II5x5Lk8lmFbQ0GYE7v+K7qGibWdKsz0SVUMxFHtuceldAgXK5WON2X8NPOS5cA8mmajpB4FChQAGHpIY4gPEiNJJpJ8v8AG0EzPFLCbBKqp0vrIOmt6Cn67c74e5E5eWMrDXhij5VKr5rPlNU3e6v3x4t8VzQnMSy5ckiRiqt8u7m2oXwDuCR34xU/2fZKSbN/xEjl0iWhey6q0gLxQAJ2Gw2wq2QVTtT1WziMG3JmaabV1vr7+fC9HGVVFCg0B9f3x558Z9C1Sq0K6ywPkQUA3IPlI2YGiT6e+KD4r688MwSF8uoVQzhmXXuw20/NpruoJ3/Ubq/xlp0nKxxsNIZne7B1ldOnY3YPf3xR7QDpp6pXD4aWxk58/wA/pLPgqGaKajCyo66n1VQYDbS3c9iNu3pi8kjR6Eig0dQ1aTRBG4u6PGPI/wD+ay5OQ+GA5kYtIrkeGHfzeUCiSPqPSzgc/EWZz88Im8LYMKWM6fXTySLoAGzV++LsicBnv9IcsUsllzaI3XoEnxqqzFWS4VYqZAws0QNQXkqDqs+lHFiG32H3/wCc48Vy+Q1H8savYVnYAih5gCTRI4B7bDHpGV+KgU88VPdadQoC6BZjW5II2B/fDOHnEhq/fKFiO4a1pj+u/v0VE0ZPfH2LLqo2GFMHxPAZHjZ1TSFIZ2ChtSF9rPIXc4chxQIPOD3aXblOq4kjuj6Y5ni3DDkfuDyP+emNbx9BwN0QNjr+QiAhcABh6jHSrWPw239cfteJa07u3XWF5r1gBZFPiGeOVgLLsrIWbbSwGnQQeQp45wXFmNfhpHlTIYWJQSzHxfKfNVncatqBYChsNsCSRGF2hYO6ISdDOQnhgkAjcUObB8vla65wShhkc6QquVKRqC2lZaAUmwGjegosE3S7ja121VLN1v3/ABaZPK3mZUkjeNWUSLe2gtRPmXZXB254B7XjLqkoL+GYI2ljb/zlBBagrbBKIaqLLuNiRwax6TBEwaWYSLT0JI3IfXpU1IOASSRq4JFGu+/Snj1ZtpCwRNwN1eySQy91cGgD6k71eB7fIrgbFdUNlY3mmlkQx7Lq3IKszUCp9VZVawRyTwRjnNxZd9MkFRSKDrikZjVC9IDGjuChArZ7xzm85NH4qFf4jxozUiouogk6WDIB8rfMpFA9+L+mOExq+YtkmF6lI1qdTBGrgqyCvMKJQd7xwbSjfRdT6hIJnXxF1Fwm4/OQdOncksmo8r5hYHzC8jfWoYE0QDvtz6+/bnEC+TAVTJKGjVvDjkCkkrV2Vu00NpvcGy1EEXix6HI75ZWLLLJTUyk0autRIBB4sUDfbFpGko+HOpC+zwOCdJFEfKRsCO9rv6bb4xzXTEfLtC4cqeTYDE3qvbfc9j9KxJt8Us7xhJfAeew0coD+CES9UdAag5GmmuyTwVIx+698cGGwsNnXptlqxpQ3Qsj5177b+mAvw0rdwnIGOfIBHuuYf7Psqys6OzuxtXEg0huASAKO4rt374d/AXSJcnE8TW34mzE3Yob7DjtZx5/B8VwOzhssogK2sUeymUFTr7aNiBqF8HbfFn8K/wBoQzU6QvE0bNxR1Le9BtgQdj/vju6cKNn7J9zcUWODhY+n1pfvjzpGWRjnHjH8QQFGpvw2HBLqTwFvf6d8RSLoNs2hSQCVYEVe9WKIoij/AL49Z+I+hnNBRaqQeSocEHs6mtQ5PPOPLvjfozZVHQgFdSlSAQCCwoUPodvY+uGJWMMYOt2Fmd5N3opxHCafBnQ5HIzOVOXjdi4X+IBeRUBFFFUgb+bzVdUO5JVfF/TzlvGJniScUWiysZiUgi2OoOWBoBzsE2Pfhr/Z9NAkjvJmXU5dLCeIREUJAZiO5U9ht5gd+cXPUslk/BnzWhLmiZWk02zqUI8t9iLPYVudt8OtIrRMyBwkN/nheP8ASY5ZU1UzCMhRRXylmLaQCdgxPI/2w5hzkkKUyailCywItSQoXYhqJFb8AXhB8NZ5YijV+VtVE+Yeau9WCF/S+Rh3lo/GKpQWbxCEQIKYCiWTcDWqgkEnf1N4zpWOc4eW6dxcbpGtaNG+/dp5kOgHNRq8RV0c24OzIxI1gkruw33ofTHpBmWJAZHCqKXU5As7AXwLJ/fE98E/D7wa5ZRTuFFFtTUOTIaouTR71674LznX4SJElRgAzIwtd9JO48wbgahW42OHIIgAaG6y3RMjccpTrLzo4tHVx6gg/wBMagYhZmkikEqMHXyp4vmBDFl/+4X8tLV3QNlvKSAaPqfVtGXVirLJL5EQAk62B9AdhRN1wPtg7mbUuBRWV6iJH0qCVqw21VxfsDvXc0TVb4NrCb4T6R/C5WOOvMfM/wDibc/YcAcADahhwBirqvRSlXhAuSVW/MtnnS1ki+a4xD53pcmVIKup8VtIXUQp0lVXVx5qJN/3cV8ktSj0JH7r/Xb2x+zMXiROm26sv3ZTX7nGOyXWigSxh481J5Enw3oAyeJrS1vWWDI6SWTvvsDydrOCep9OihSSMqwfwrVk03osXrQkBmRgKIoketHAebyYgkJdCxbzPpAJW9RtSRwKUH1v2GDJs+0s7Ow0yRqtGq1PbBbVtwhBIbn5ud8NtIIopPQCjutcz1WJ0gWB1Gn5HA3VhpVVYDhWumB9PYHCnONJJ4X8QhCqrIktb6waVG0ilZXsWQB7erKOJUkjzTxhsvKCVkRR5CwseIqgA0bXe+TvgTP5+dY2JQGLMH5RyHQjde3yrXO+m/rUW00VLjY1SjP5hApfQUZkI8MaikjFghK9k06WJUbHSnuMVXwNOWMtDSXAfQDUZB2DrQ2YVoYChsO+FMHV0y6EaBLGkiubF+YhkJQ8INYsMfX1OKX4TYxmSJyAPIyWfm1gm1ursBb2+bViwsigrQgZwbUf13ouaE0siFfDyxaQeGpL1I5cqAfnYKLqq+Ub74bdX+Go5MhJI8uvZpkkjXSNLquwGo7MAD830obYtoMvpaRhfnIJB42ULsK9ANvrjH/6NH4By6rpiKldIPyg3xd8Wa9MEkmdIzKPen9WnhyIpA/3XK/nOyJVPqD7gdv9sewf2UdRy7Zdo408OVDcp/nJJ81/WxXb74kX+HXyU5TNwGbLu3lnQHyCtya+X1ph2xT/AAD8KPlp8zI5Ghjpjpq1LsSx9LpePfAXv4G62MW9joTR0ux9vf1BXoeseo/XHnX9scqFMvHWqUszDnZAN+PVtPP8re+L+OMHgivYk/77Y8o6plJc51Kcg0FdowN7VIxpJ+h/E9/PW1g4NFmcsqHLmzO2GvopvomTlLGVCgVUtSG00VA4YHUGNnyi7siq49gyUSz9OMrkh5su1yOBqUOhFgLsq8HSv33vHlfW4dE4Cm9EYBDaRuV1NpFgA6W22O9dzjeTqx8KJUzUmYVBtEQbBQ3VA2FXSu7Wd6pgdmWt312TEzu8a11b6+evv5JAB/Dvp8sl0wvcMjWymvdTx7kYy6h1lpDaXGI21qdX5hp+RuxsEj/thllOmiWXS+gkliTuAASWPABob8AccYc5/wCAGmi8WF2bVR0Hn0GlmC6iPRgCR+b1DGzvCXgbJrFyjD5I5D/kL/2rH+y/4tkziSxz0ZYtPmAA1K1jzAbagRvVDcYo+u/D8OaHmAD181WDXAcWNaj62N6Ix5j/AGcOuVzcnjTKqeH4YYkBHbXtTGr3DUe+/YDHsCSLYWxZFgWLr2GCtdyFkylmchp0UgctJlbeQkBQF85VkkUkAprJDE0WIDLam6bTqsjMkoU+QyUGifWumlogKGZSC1adIPy6t7u2fxFDOTG8IQiLUxVlJLHSQoUAj1PBv68FR1/w8vlP4mUeHLvqC0DIzDZADxuAwu9NG781mDr1KpWtBF5H4sUtonTwjeknzUG9GDKCt8jkVveKRGBAINg7gjHmvw3IuZTVKy2zkINNeGB5CoNAEHzsBpAIvZTvi5yfSmRdIlKjsIxSjYdmLGzyd9yfrirw3hTqDRS3PGpt7ryf1r198ERzmyKPzHv6qTW17f8ATAHU5G8aPlQaF9+QR6++DCqqHdySFLE88Kpuh3POPPNsuNdVTnRJfi/J3H4q2WPlsauNL7+gFgXthd0JjO0SOgatIltqLou6sL+YABLAN7HajjjoObkknz8s4cRmBDFBr8oSTUPNWwc6Rv21EXgzJw+EYnJXS3l7Dw6oxOB/KSZG/wAJ32BGHmDLVpbERZJPylnUEPhyM+qGUyAADSGcTqNK6C4u5Nfl5rcgVgvqOrMqsYQxmPLa9B5DxswoHsTpFHmhhPmE8TqSzszkJMpQE7LcbSyN6UhOm+wU4qI+ovEkxKBmtEjkW2sFgNB1AMGXfZhe683ZK8BdJCIwL5F/xTPSWECESRl1I3WRdnjLAKwHKkFFr3IGGXT3bwQ02p9ZAZdX4iqCmktqPlsl2AIqjvsSQx+HFDZhlkWniQxqhAIKK9gNyCV8tVt5T6YXRTSR2psTCVZJGrUBalXD1sy0wvtZbgLeOal6oAq76cpESVIZQRas3JB3H7Ec4IIJ7/oP+uM+mS+JCjUFBUbLsB9Pb0xO/FHxSYjJFlozLIi0zn/y0Zq0juXfceTYbiyMVdGSVqxtLgKVDLCePMefYffff/nGA2ya2LJ2+n6jGvSllWGNc3KrzDZzGNKk3tt61Qva/QYJedVrf/b+uFpImA7qrgF1lE07A3/z/m2PPJ82ydUm8HSkbOBLbLbGgXK6tlttiBuT9qv5M2qKzsG0qLOx7el8n0A5xHx9HWLxJc5pLSzBoQGNguxbSa2YgkDv8pN1h/DN8OiHK5obR9/P3uvPs1mDIskx2c3IKA2PIAB/KBS16DG/xAk4ZVmkUys/jExjT2RQ7eptfLVcH2xr1rpvgSvA3FDSfVGuvvyPqpwFNmjOHd7ibRpDsQAdChVI38oveubOFmyPYHMO9r1skMUpimb/AIhpPoNB5LTJZoZdhK2o6eAjaSSQRyBtsSfthr174nmnZDG7RZZasChIWAs2Ab5ta4Ne94nemxM6kllsBtIbjixq32HAvtx3wd/HBNKilZ6AVVJZQDuB7k/5tuQOStzsioFZHaDWYj/6n2BQodfr6/TVB5PMyvIhtvLp2QAgKFoV2WtwSa74u/7Oen6pzOSB4anVe5OvV/oI3vfjtRvHmTF3oKjtI9oulSD8z6lA33NUAdxR57erZLISZPo+YD2ssgI3I5fTGp24J2PrZP0BvhzEQSbWViXskkDmtoBXnTc6s0SSqCFkUMurY0dwa7WKP3x5b/aTNLms8mXjUsIqRF7NNIoc37BNJvsNWLnI9Xjh6dDMT5RAmkdy2gUoHr2rCv4fzMUEH8bmwBNMzfiUWZgQWAWuF0rsB+VVvF7RY5g1y6zATIw5XJQqsmYchVJANFjbysPS9TV7VizUe94jfg2Bp5Zc9L8zkpGOdIGzV7D5PqHP5sWJcDkj9cQCTqhscXW48qV6op/DN6gHB27g99vod/W8a/E3kymZK2aV974BU3/U4RdWP8PmYwDUOZ2rcBZQa1AcC/Lq9dROG3xhntOVFf8ArPXF+WtTA/VVYffGcyHK/wBCqCUNtx4XPwVl9azzsBUxCLtsY4wRdehcv9gMa55lOajYUVuNb91aVWH6awfpjvpnVgmUmZtIMJ8MVsLUBV2HA1bbdhhHHmY8v0/zOpzEyllUsPE/HarAO4AQgn3vDDYyonmEhv6pR0qcBcxPK2nxjMkW9+SR2LyUO26gDk6R64YZLqEMcbBo7kGllFnzSQtoDFfdivmGxo7Wpty3TUjysZSSOoFLMQFbU9XQYmlGs3RsXp9MIelIZpJw+lvCil0GqGt31h9/lN3R9FGJIOU2gTSPc8E7oNurSnkATO0gR1sUWYFgR6aOOfmB7nFVNkaykkmW1O81vICAWIa7UbbaSTtv+bk1ieGchfJOikiRXFkA0CWCUH4JCkcHscNPhn4zhjg0S6tSsbCgbaiCSSSAfMxG17DF2Ncd0OMtshx49FQ9fz7ZbKMyAeLpAQVwxoWFHOm70j0wh+HuiMVSWVSkaHUiMDrke78SUet2wU7ljqNUAAE69/E5rxpVcwxEiGNK8x23cswA7X9APW2/U/jxUicrGwlBoI247efUDWjketg7d8S+F2XNwnmY1gaWA1+U40OTwx9yAP0N2PtgqLKnuP13/rziV+GPiR2uTNZmBE38pKK7H6XaqNwP9+cU0HxFlmNCaMn/ABf9sAZgjubKoyRjhd+qFzEnito2EUcnmO41so1aQP5Q1EkncoRVb4nuoxGaaaWZX0Q0ChYAHc14ZJAB2Vi1jnuQKCzkqvO6S1NFHqKhChZ31BmO9adSlrFkEKwHcY+/E/xPGyaE1Mt2xUGrA8qBu1tptl4ANb1jUZFlb5BAfb3ho1vhTvxR1Lx8yRakxgqdN0DqJ0aifxCt7kACyR2vE/01iVfSVlNN5GAIXY7Eep59d8bMNIZtrok0KF+w7C+2CujBdUSJptgC3YgEb33uv1rGQSZpC5oXuWxNwuHZE87Aj16IHL5phCpI00D8292aGkHY7Abn+W98bZWSCJfEEgknY7qUahfe9uNu/wD0FF1XLwwARo1yAWg8tK3lIMmwobVXO52OGghZxU2aZwykVBE7hrND5V0nfn6VfOGo4Abs69F5HEYedoHeHTjetOEN03oTS/jySRFJXiX8KNSd2VdzIp3Ab3Pvhx1PJonS3aOR3jdomUMFGj8RL0hQABYG3F2e+CcsqQ6PGk8KOO2COweaR62ZwpNBdqUXuBdVWJCHr+jIZnLMKKuWVnJA0B1AAH8wZQK/vDB3tobJQUN91q2d8dctk2OlYmlklbgKgZ2U/wCWI2D/ADaRjXqPVHzk0aIlBDogi3AXVp0lwOW0qSeyrfO+EUUvnzD1sSqGh82k/Lz+Zwh7/JjuPOuPk88rbA0LXWK8pI+dlND+UbnC41Qs52XoOa6q0ZTp/TwHmVaaQ/JEByzdi9m64s/bDrpnwvDGlSDx5GOp5ZfMzMa33+UbABRsAMSvw4ZMrEVRQC1s7qtsTzuWu1A4FfqSTi66RmXeJWkBD9wRR9iR2sUa98Muicyi5NQSteV5p8ZfEEc0JRY3Vo5A6OdO5B0ta3a2De/oOMCp1eWe2mZWRIyyKqhQpm8gB3Jsebk466tlg4zBIFgN+u/H3GFUT6YGHc6AP8tt392OCywsjka0DdZ/eufZKIzHUHZJLfaUnSvZiTu22wrWAPqfTAXUJQGjC/iSMSxP0FDc9gLG2wqu2OGQs6Ri6SNTtzuXIA779z2GDwoSUu4LMq8CtyFBCqOFUA1fAr9aQPIaTsCRr5DVCcNQFzLmGjb8PUnZqagSKI1Dg6eaPNjjHK591Rz4mnWSXsAl7BGlgRR2JsV3v6LZC70GssbZgPlWzZUD27sfQD2wamRsq16q5seT1IXux99sFjf3r7IsnYdPM/pcfCKtDxxu6vGCQpFjmz8xA+lk7n+UYY9UySR6USydhv8Azgdyb2WyxF18uCclL4cwJ8oaNgauzp/pzWF80rSMXHm9ASRZJtuNzuT+gGASRuEpYNT7KmxltMsrOUTy0I1U25Nb+3c837+vfAUEolbY2oPF2SfVx3Pt/TBf8CWUM+4FeUfL37fqbNn2x3k8tpIsEk9gP6nGlDhXvIdLsOEEuGwRckeo0or9z9z/ANMZpl30ghWN7AKRb1RsmiVTjjdv6t8oqL8yg+xKgf8AuJ/bGzNEgIhqgKNCtrur/MB+2DTFx8LdkWBzI7e4WeEuzEyqATGCwACqdwoHf2s3sOwHG4xK9YzZd1Q15RqPa2a629l/riqfL6r9+/p/35wkfpH8XnJRHSAELqN0WCk716L4S7e+EO0i2HCkD6rY7Fl73Hd7Lxr+khzpIjNcsQB+t/8AbADTOJQI1K1Q1ixVUCRXsNP64sZ/gnMDe42rgamFd9rBGA3+Gc2dyl/51v8AcDHl48dC3Zw9aXtMSIcTQc7Sx9uL80qPc+93jvIZkiRQpLK/lkTcqy2Cdh3sDf2wwzXw/MgTxWRBI2kAksRsTfYA7e+CY8ikMuX0liJHMTknkuDoP0Dgf6jhrB1I8Oa7S9wux07XYZ4YAaB042TCDKRL8qgE+g4wrz8BaVhpBW9ZF7BG0Ekj8wLRkV/exSKFH5dQ2G3+214TfELr5XUsnMbWrHZgaNKtmiOPc49JjWZo7HC+ZRHxJN03T/DIxXUzktp9WZiqgD3Wh98PfhTJ6vxdIKi1jCigSLDOPYmwPYE/mwsyOTJgjXwplZRQdl0puNNkN5uCTVbmuO9l0xkSMRxg6QAADQFAUO/t6dsJYWAk5iNkWRwCL/iyiWuk76aB7H7fbucM8n1xFWmbf+8G9B3I8222rvWEk0F9o65/Mf3sYLGYhjAHPfyix/8AOGcREHAdVaCVzSlLBfxe582/at+B9cRuQy7N4Y3s7/bTRP2pcWU4hpkeRLewV1Dg/rvzt2oYFiyMFrWxvYhmDH73ZxE7DI4Fp2QtrSzouXAklZaNyHvfygCtuFu6H+H0xl1HOMZZUio6iPODsoVQCCQOb9L4++Oev5NsnMuZhJMT0HVTtq4II9xRHG6sO+DctOpVHeOQowtSqqQR60OO/wC+OuEsEb3ZQPuoc1wOYa39kvy+RUfm18XtQ+w3v73h1DOBXl49BX1G53vG0PU4msaJCDxaHYfTj9u+J9epLk8y6PvlZfOjkG49R533KXvYvm/XB2z4eMAN2+aoInv+aZZqIGmYlVGxANGif5jwNt/9sbpFCNJRR2ohi3PHLEcf1xtK0EqHeTllvS5BPobGwIo79iDhZ0jPiNZRIx0qHKtW5KsVZVHqToIHqxr0xDsRAJBtanuXlpTdwxWj5QeB5RfP3wA84QFmbZeSOKvvq/4cTfxB1bMGNiWKI7aEVANtJGshhu7AkJttZNcAksO8jdlK181aILG19nzBHrst/wCocnabI2khWbhHaWvr9dm8VUjgKrYstq1aT/dUWpI4B3Pph/ls3HWqRWWz8zKyruaoaqHNjBfSummEOnhSqY3t3WpG4sO6AhyGHDKG4I2qh02XjfL5do9IgfKySOoHlEsMWiwB+a3J+sSnnfAMPjZnWXhOfAtcOi1yOcj0EpbBbJ0rajnvwN8Z/Cbq0upBQMkpv+bzol/6VU/fHK5mW40zEzFZPzOVChA9xF9xTuEnOw3222xp8NZYRzCIMGoSm1HrJH/z2xm9rzyOidY0FH56rS7Nw7Yg+zwPyqSeXzEenf6YxLbY3kTnf/lC8YMeMfP3/wCS121SQ/GW8SX2kWj/AJXH++EeayrvlnZCDIpWVBz5ozq/9wA++KT4qyxfKSEDdaf66CH2/Q4nRmF/h23I1eSwNwX8oP60cep7Dd/6jfBT0BDo3MHu9P0nmR0zKsoICsqsFH95Qdie1EHf98MjlYyD5ST7E4l/hSL8JVmTzQsYH0swoDzITpIBGg9/5RisyGWgcKCrq9HdZZBuP81Y9E3tNjSGSE2OfwvFT4Aslc0UgH6ElE2UPO5J/wDbjOPpiEXbsfQKTv76j+ww5/g4DsWm8p7udv039f0+mNE6PltWkGb1/wDPl7+2rvv+h9MMN7UhP/NA+Bcenqk3/wBPO5Cd++2PmWzhVpQUjHn2024oIg5rY7cf15xSQdHyxseGGo/nZn3HsxOOnyqKajRVUdlWh+2F8VjWPZpqjxYRzNbCnOs9Z87aAwI2sbb99hudvphXNniscskoZ9FWrNQ3NGwLs77KPbGE7kSsBuzMd+9E9vT02/bA2efQjKzj8Uld7rV97o9xvvvV0cecu3aopcSbQfWejTO7aJ10NzGdCUOwVvDG23NHthN0+cQuYpWUlD8sjeGCxo0kyWqsb4ZRZPvhh03qsgl8RdMsMVB1NqQOB4j8qATp1cWg1VYOPnT/AIffMK8aAtJo8QhHiJGsDWrXILYSAttdah63jSjZI7R+qqG3wjI5AVmCKwmVSVR/X8t1YkQ7eYGsTXTEOjwm2jJ1wsb/AA2Bo33CXQdTwCHHBu66D0zRJGsoXLSIooZhHCF2B1iFkdU0na49TAsuoKOTt1Dpi5SU+JKuUhmWQhiyGMS1SaZHHlBBYmMjeuWGrBY8K5prgq4iKnPhvI+BKWRPw5m8OSJltoXFgEH+6+x7Ue+2B+sIwL6xo0zlg3YE62Juq0qpvjdioxbST5cw5aWOQyqwR5Yi/iKycvbSN5SNLto1efQ3lJ3CnqPWsp/DSTxTRSaZSsWWlArQKpSHAkjHMgc7KKHAAxc4V12Cr9w5ReR8SZlcArGgqMkGkWyNe+xbVqr3BJ+TD3ouWEzmAq/hxOSKBDHUAwIsX4u+olrPlXjU1/Mt0WeQRh1lOvSQFYLrjUHZIbCpFuRrkCAaibYmy6PR5Myrfgu8VsWlhkRlkLHfSH0F9CAIK1KaG7ViJMO8f4+X0XPhLXUNVvFDJMqSRRSgabXNDOAUDRvRK8hS+Sur64+L8QRxkr4SSorOGKSBWZmXRI+keTz/ADaQQPMDjLN9ODeE+Xy0ZRJCJAYl8iKCtMHFqV/Xyj1wnfKZZ9bD8KJdKxmi7uVA0imJNAecgVXkHYjFzirGxBVHyHjQq3PX4pGDQWJX286hTFpAAUF7RGIYnUSRV0H4Ieck0W0egzuwXXHmVl3dlHnJCvuQo2U0NhQGyr4VzUhjkoRgyhY0lkjPgllL6FKt5tD6mqQ15iFobauslnzIgky2WbLyhArqpRolHNxXbIdRA8qVv9GwVwEkdGjfXZHaXd2XetJg2czgvxEFkHfQzAn1URBiK98ZL1LNGMVl2sXZaNwTzyCFqvXv7cYFjzXUflAkc/4B6c7xgY+ZvN9QUecMnr5AL+lX+2Mk9nPfsyI/IlD+JA/5PHoiYmz7fmRVPIYrdEVQAVhX1whTJMyT5ck61BANXZjOx4HIUNfvxgqQ51thI990CkHcA+ZtKhdje5/rgZctNlsyGl5kGsMX1BiulWFkk3Wjn37YLh4HwkteWDnK3danZmJaZqaHeLS3bXuER0vqtqZqJOnw81GBZ8p8siDuyHeu4LV2xQdL6kJEDBtXcV39CCORVce2EK5EjMeLH8jrUg9eNLDbc+/pfpj9HNHBL/DHYNpkjY1pVnJBQ9hZBYH11D0GOxcBe3M3cfhMdqYUV3rdxuFaZiYbv+XuN7BFjb34wG+ZPkXhhzfqdzxwGI9djjGOTy1Zsje7o7AEV+//AM4+5pWVt7Kg2CTtsB/3/X74yrWCSUdkurWvcMAL7WNr++CcrnAwJJA39vbEyikaQOQaP2+vGGWXiI1WFBve/oPri7XuJUtcVO58+HLK+lnCk6tPzKCxNgfmquOeeaxOZ6ZizR6v4jLyX4bAkOdO/lJ4kX+W9xZH5hh/1vJCWV1JIpmYEHcEMw2Fb99t+fviRlyMsDFXpkc7FTRLqdit7CQehO4PffDcWUkjlC5R3Q5jl5QpUSLOrL4gs+KJGXSXWjehwoZQDyQQdQu4iyEuZEYjWT/w7FVlihjy4UqSp8ISOZKBBUqdtqIOIyHOLOkaBAAQ5majoSXUFDkX5EbUAw2sN6i8V/w70tpA8ssEs3ADRZkxPYtWWVFdFeRSpBkLEtYxq4dxGh39hGiN6J/Pm81GhE8RzEVUyvEgJHfeJ3U/Qoo9xiR6/lYJlQZWdkVW1xxlt43IZd4pDZQgsuqO6v5Wq8UkcWSd2i/+nzTMvziRBIFJ3pnkcrqqjV3uPXG0nw1rusjlolO1id1aqoWIowNh21GsMg0j68KIzXw/NL4g0RKTsZYmceJp32SwG32GpyNgRYrEzHGkJV2XWGLE3bXoCkhhpLKRZJageDYx6kubECqhqUfKjRjdgo3pTWtVAFyL5fpxgYPDLIuiBnkN6bTQfKADRl0jYVYB7exx5/4zHsmPeRkjitvX38loXG4DVK/hEpNkpJEVpYifPCgYvNpZkjRjp2gCrqavmZnsAWrOGz/i+WVoL48KTPLAq/3RFAH1D/GxPsOBgenv545IIorICxOaSStRFNpMTuxJFMGquO+PqdVzCERvl2ifhEZIWDeyfhxqxoXSuTtxjdhc97A54o9L298pCTKHabJiem6k2ymR0AHzQTlHXblH8IC/qw9ziBWWPUC6PIdIZvDGsFmKlwxU0ACWYKuxAuzYBpZ+tZWQMM7kUbSaMiIqGxWzhmBQ8bB2+3GJnOyIJWKltI3SEk+QMWKmR99W1ADzE8C+cDnpzaSkzgRojOofEjvDmMvDB4beHIWaZh8gWiwUcyHsvA2+xPQcyYHRgddxlW1MF/IrWx+q39vfHfwy8cMARkZ5TIysZQFVi1qyiizAixyBd2Ngcdx/hyKGCxkbgq5cAAqKPlB1cgUDZ+9Dbg3ZCHs8PTrf3WhgcRCInxvdlLqo19Uyf4qkAFxREH+WZXP6A2PvjvMfFTxx+I+XpKNEtQJ7Abb3t+uEXxFJNKgWM1Eo1SI/4RD73qJFMtcUa5O/OJLMSMAIyiqGN0aPHO48wvmj2P0wnJgcGw5TDVeZ/qN8HOY87JrvYUNfrtqn0fXZpYymvTKxaSVl1F2LHagBagLpUKN6W7rYsX8aXwgUpYyNLFdN7UfnPiOxF7na97xP5zNssEUYOwLF2HysSQRqKd9yDvWw37DXpXVxAzqz6VC/KKYEn0NWvr6b9jg8T4gfCwWdbRmdlljRLNKRXF17/aqZs2IldRXkUnUfQb/ZgbFf3qxC5nMswfXu8kYs8CME+WvUiyx97w7zmdaVTCkTK7g2GIsKdtTgfJ7KTd44+DukJPLLI/mCSKqL+XVS7+9ArQPG/fDjHiGN0zhtoPmUTtPEt7sNYd9SvQemZMBY2u7Xc/Yj+vP3xtPIGjAvzliKJ7NsK4sHbGPQZisVXdcD6gevO+xxrOhYr6qbXfmgbUn7bGvTHmr4Cwh/johs+oqwN1c7eoOk17nf9sbZbO1e/Jvv6AdsdK2s7X8977c1+4o8f74waNbJUmieAtgetcd8QDRtW8wpjrWaKTu4DHwy5OkbhdRN0TuPNx6XhNnOqRTNDGIyyyyUyDVdFGHk9SGIcH+6Bij6vlG1ySJsyksfdbN/Wuf1wg6r05BE2YUadxrXTqUnb5l/lsg2PfmsNROYH2Uud09+E8ipR0aGSZ90k0FNLoAVBYMw2ZTXrvt8uGbIoMMcsTOrFiw8N0eNigUsockPTKlSKxIs86rwB8KKZ10BKkUEmQ5l9MUTVpOmMqZQa2s2dJ1MvGGOVmuSAKSyTEhHY3cYICvvQ87FmUDbQL5ONQMkZFcYBf57JqFrRWZcZfLZkcZuZXkaxFDHESzaULu2sVHHq5sg2fmtgMEZDp+czkS+NmGjjF6mXSRKN90UoKjIrd9QO/lqicz1KVkgfw92ZopQGkR1lSzS6HBKsASBuRfDE4T5iaDw2+ZY02MU8rSaTZFKmogRgCwGRWA32GDukMcWaSr8uvkuc4BPM4+WAZILl1+SWYsXeUKSfAiY/MTup00kaljtWMfg5P4iecTAhljUMt0UfxHPlI+Vg/iEEcXQwp6fnxGsjxiJaNSPpVWBB3DPps79vcc4S534ikhlaaBjAZVUsTTM1c/hEMKoXZogk8XhaPG94aAICCZhYXo+fzED6svnH8N08glNKr6gDsT5GJBW42FX2IwPJkZYomV/DzEB/wDSdxTDs0Lufw2HOgkgEeVl2GIZepZ11JbWxJJYkRqWPHmB9AAAANgKwPl+pvFZkysK2a1GJV73RYgrf6Yt8XRIqwo+Jb0ROcEmZOs5cylBSuQxLgMwRpQtqH07WC2qr27c9IM+XGmSBzoZiStMxZ1WrrfZfX17bLhinxAnhMV2cUqo3a1O5HoANqJBNDA7Z9YgCsz2VDSXExXxKXUUJKADkVx3Fd5wuJuXPIKHHKA917IjP5RHaOYI8bhlBVvKGYbBiGHIGoX7/QY+xuiuXdSdOwVAW3IUC2ApVUajvXzttsLVZHNiRvMrPI7aFkKqUAchQXAY2oBuiaFVySSR0hpTBrRlDR2GDCkNgMGKqPm0sOK3/Q6wLpXhzXeHpWt8G7+ygFgYRWvW0Zm8/wCK5MlKTWhRG+ltFnXqNagoJIOkD71iVy+V8eZqZUkYjzMwATVq8lH55SFjAA4AYkjDvq/V5fJboJpY2QUCPDSyGdgSaJAYKNjRYkAkYl484FiEaDSjM2p2G51bVdXp0hbA+bji7zJgHyUNeE7Di3sLBw03QTbOZSEf+HgUSyX55r2HqARY0Aj5tx2AJ406P0gaI5oGjeVyfM4Y03/9aDvsfOxvn7EZLORRIEggmzDsNx4bKWNVqJI2A7enpWOspHI0Uaf+HgKShjGWaxGgfUpPLuw3IHKtdnUcNiGCFtybq78XI5+dx+nT5D9rZ5Y8upXUXlcnURu8jk19QBYUAbD+r/ofTky0cEK2ZZJDqDq8O5DOShkS3orQFdwCRhd06FYQTHCWohpPDQAimXQdh5dPzXRo3ttimymbmzX4MkuUkBptA8QSqAdmDivMDwyqu42rC3fsxjKLaaOL3VA7vLcd0HN1CRI3cKkSKhmIILFaZo0iI1byMyi2G2xAHBLB+pIHZJdMPlD/AIjpYDGgHAPlYizVk0O3dD1LrRZi0cuXVdQqLQHY+G7MuvfUX1ktQAomt+cFS58xsurTki/mestM5Z33NzaaY3eytfv2wu2LDz5mtG3kQiujLQL5R0GYBYMravMRsbur7+u/++AzmG/IxrjY9xt7emOHlCN4YkhlDNqtC3iIQLJdXLNW1ksx3I23wXrrsN7PFjcni+2MqWExvyoBXbR3Ka31avrs7BvtWr9BgdslAge5YgDetHKmNgTxq+UegF9vrgbqWYsFCrH8WQBlQyHVrDKoiAJkoBiV4oH7HoGARyqM/kLFYWy+oI6sA6Mzea1aiarUdt8NNgibGZpTQ9/tEZHnNDdeeZ74b8GeSMq+k6HIVtOqKQglRTecKAy2bFj7Yq+qfEn/AItCkegM8CxXTAqusAMEJEYuRzubpBQ9NM/ltCeRpZDs0gBDKi6izKoAbQzAnSPw1pV3vmGnjbxDYLwyb0b21qarg6SdLDgisNiUxgFptp1CA8uidSfdWzbzzT5etLxM07C9KM+tQQRpY8SuA22ypYJGF2dMqyIWHhqfICvhlQSWLWWUaQFsmrvV71jjoEZSXMtq1eQLYFUGK7V20ldP+TbDLN5j8IDhmIQHby7W7fZQB7FgcKSTvMgbuhPcCdUrmzpIrUrID5TQAYjbxG0KLUDg1sON2GMYQBYFTSH8yVZQghg54RdxW/C7jez8EHjOrRa1AYqhU0XFfKg+uolr4risa5aGzJBJBLqDAKsYZgdru0HmN72fXYYNod0MAo3JeI4AsWPKdAHtzIwNn/ApIwzy3w8XO4F+mnU3p80pO/8AlwF8PzNTX8wAJB2NgFHFbVwoOG3X804XRVJIN2POkNp0rXYnY/4sJFxD8rRSjSrKn8/0bQWMZLIhIB1ebbZitUCpIPlHbi8d9BzSlXiLhGY2vlSmBqtLldZOobeax9sM+gLZIo1TUN9goPJG/wBxiZYIoNWwA84C15WOkEehJF79yvvhuKQjZU1VLHGS3hSSStsyodWxPBNmyGF3pJIFAjbYJMvKFildizPrKLZP5dgdN1qVRsau9O+GTwsXCagCyLLG4FamoaWrsSAysvqD64m2nd4xtu0jkKvuQTXcksU/TBu8kc427p+1YE0tHyhSOJgPPOzEAbmhQWvaiTv2Pthz07p6RAiQeJJVBOQDsNKA8tZFnte/evxkaNkYwEM/ljL+VUVSq0FFOxGpb1Bb/pRp0JfEjmMjFkXw1WlVbcEkgKNqBqtyfU1ijpmMFuOvvRSGFxpLZelTQqsqkMG+aKIG0BIA0Dl1uuwIPAo0AszmY3mRtS3IQCFokOBW45W1LX6FRfsz6qjR5mSTxfLOqRQol/KjKCzHYKa1keuo8VjHPSr4aPrYMpql/MNQIQN8xLDYi99rwpLiQPATd8j31RhCLsJ3l52ijd/EoFgXI0iwSLrVWohbbT3OkUeCz6ZnBmdEWXHgwuWaRyblkVNII1AnSSSq6tRNavlIGI5sq87iSejWyxD5F9vc+v8Avg2fqsZj0HTMS2wUgmxsSPQUas2O3ejOHxXdCgLRGPrRWeTzOXlllhHhiFoxGg8oEllw+kdwPKPfcjaiUz9RMMYWJaOrQxIDZdwG0l2Fr4TUC3lFEmvNdhGOnNKuiRrXlok2QAcBzdn9h7YXSLlw5gy6CUg2qO/kU7fKrHj/AAg/bE/+VzaMbZ+36TBsCzoqnK5tQoCzREtq8sbUovcBV1EgDYfr6AD6ubFnbue//bERPG5kiEjJ5pFAVFCrZPN8mhffnHofQuljwySCbYkfTb2wBxc45uvvogh2Y0EsMZ/iHqSaP8RtXhAFijMNYAClgTpXdKYAt6YKXMJLDm2gAiOXZIoo2oEFZA1sDuDLL5Te50773hL8SdQaBxKo83i8nsqlnY13NKa++EnT5gXzLMFZjM5GpQSCWBBF8Gwf0w7BizHH4ht/VwkyhUHxj1HyszRMuY1MkTsiWY2olWB3UozUrAEfKbOo2l6rlyshR5C+sBowEA0qnzqQBQKnTRHbbnkXreZklmkouzRoum1JA0vbdqb8tnDfrkytDIzG6RSjC1OuTRHZ4IBBsr+vGKzTueW2NCgvdnsJL8PAtHI/JkkUV/qkP7yVjDq1szLe0dxgDfU5bcD/ADFR76cEZBjFl43G2t2K/qaI9woFe9Y56DlrEch5MgZB2AAd7+vlA+mBNAzOeffukJx1Tg9PSKJde7gAaFBJVaY6V02VbZjq/MVr6aLmjHKyeLY41EaSDsQCdu35vXe+az6TkXOYeR5Pw5UCkD1Fkb8Aqd1POr0799YGh6dg7Vvpq2W/zL+Vxdjsd65IFLY/Q6n3+FDtNQg48z4eY8WwVYkufVJN2P0Bsn/CcEdWA8SSlbyLEmonbkHy+gog/W8JpJidiQyqzAECgA5v/STR9rbDboiFlkWRyWVkoE3aKpVd+2kij9MEDeea9+/NVJ0pddOgkjGqwC9qF31NtbBaIqzsTYqsOekZDLh1lIWR5VMMqrulVZFDZdgTRP5cadM6a08moK4VLQPH4YCcFWOsXLqU6tuAdudqSbRDlyxiMaAro8msilCAlOE2A3JoXvhpsG2Y18v2moYDWYqA6rkky0saws0igHzMQdlugpHsx/S/XE18Pm2jPdXv/wDJm/8A0x6D1TL+Iqs6MFYstvRc7WHOlmCMCTsD24HAhPheEgX31Ma+jKP6nC5dTXi7r2ECRuUqj6o9vlx3qxt3aRP/ANcNOn5k2xBsAMR7WAtn3q/phJnYjqhJ9I670PElB/fDSBgEet7BPauG/Tj+uEZBo1S0+JAZh1Ekzu9hdKaeyrojY16MS1fe8AZQSMwlEJZV2VdVaQedAIILAckkd8fOnmXMSA6AzMfEZSaRS1UXNcKoUADegBxzRnIzWNGYTT6mDau9ASDbba8Dc1zXEtr6n+flNNyEapf/AA7HeWWlI3iAFAfyqRRojZid234usD5jMxR6z5VIGyIFDk+gH5fqa29O5nWoJI7qeN24C+BXre/i2P8AbH74QhaIGUjxDu4XcLYBpVsk2x3vfnEthe8gyH02XF7bytQnSZMzmgixKkPiXpV7LFQCSwLUCOQCAecaZzo6Kis0zkhjSFUBVlsMG8NQARuNNsf64qSNMUanMJIICGQrl3BjrgeIZKQV5KfkbG8FnpmsOzqQ0etlUhtOqRizFgNTNvVaTwKA9dZ2CiZTWbm6NftFMZc06qZ6ZlFR118gg8fLvt+1k/UYqOnygILNbDav7o98SuXze7FpFkYV50GoEkWNPG1bbi9t75LGHNHStagKHtwPbGW+43Fp4QG03RTvxaXCS0urzmrPygMdxV2ObHpeEfQBWYlhLaiy3GxPJXzge/lMn7YsesREmVdRB1MPT8w+X33BB7ViKXpcniaIyFny6a0O9yEWwUAmy3I2sHjasN4ch7XRlDO6YyTgy5nWDGDGi/NepnoavNsA3kvttfc46+LZnLhLBalLAcFiKQAe5JNewxhk9ElzINAkcuwPmqNN3Db/ACjYAcny8b41yWY8bMmVxWm5ivpoAESfal/Q4s8UW3wEPqt+rQ/+mtlYEESfWhqP7D7r74P6Tl/Mi/yxlh/lQgfucYRK2wP8pv8AxNZ796B/1YddPy4GaVd6aJ+a4IWvShWKE+GveqoLc4FbZOI+GOLUgj/8qJ/Yfr6YX5lop81IhWyqhtSmib1n03I259fvh/DBSDbYrR+xA5H6frgGLKiOUO1W4ppAOw2s/p/y8JB1ao5boFKdR6JLHqkCEpZVuKIJIG44b6gC74vAsZYU1XJCdxXzKfUfb9Rj0mfLGiDRBFUwsb9iD2Pa9vocLc78PR6DJHHUqG9IY06/mSrIFj5arcD3w2yXMaOhVTCRqF10vqDNrzCRK76AsTFlADHU5sXbEggLVnavKLOM871s/wAZLGGCxZhTocoWV10KrCrXzKwFG/zNYO1T7ZQ6GijYjzeNCV2BoEgDmzTOBty67bVhbmuqzytlDOAqhl8BzwySrpc3+VdXhtRPlqrw4yaTu8o45/Xv/tEbKS1P+u5uRZ8rlgbClyaN3syjV7AKTXvhN8KwFnC1RZyv6urD9gcfczK82ZjzEdBfESBTWoHdwzNWwtrA5uxgzpZC5lBZFTav/cR99wMADaaQeiBIdQv3VLCxkncAj/Q5f/8A1+2NMw5NQoNRkAv/AAk+UewYg2f5Q2O+uRfinsodu3ZhqJof3U7e2Oen3WqiCRweVDfKL9olA/zH6YUe4ZWlWYNSU06bl/IsYIAAtmA+tsftZo7brWBc71Kz4aghTuCo432Leijb/Tj5mc7ojq/KORv5j6+wHp7YyyRCL4siedix0mxwSBz8qgbk+45NY6KPMbK579KCGkOptUukBPKVoqOAV0gcnfUQeSe9ba5aaaTaMtEl2DvqO3Jrcbeh/XGUcOoLLKylR8sYIZrJJsoCSC1E777WxvYNcsQrKFWWTVellXSCKGx1EFR/eO3NE4Yka7N4RsqN8yiolTLmEKGlZSW0vIQBIa0syjyAC37E3prB2X6gUhMZkkE/j6/FCMVbUwZuLXSELLoJsBRX5TifWQqKEbKw+fV5yTvRAWqWt7fY3x3wb07xinyAm/mPygH1NAE8km649NyDFTRCjXyTDJuAtWhMrs7JsWuoz5RsLIsDlrY+harPOG3TYrjHkUVt2Pv6H1wLDGqXb6mPzEeazXYn7cCuN8MsqJAvl2HO9d8IkkuJPKK0a2UkzmUVpZL72PvZ/UXQIwJ1T4XEqI0bW8bK4HO4HPvz7bYYRRap5LJoTSADb+Y+2C+ozlTQA9R2o12qsUfcbiQVGVupK836hBJlyxcp4eYkHihUKeGwIY0LPlcDf7bDbDPpmV/DMlG55BXuiny19rP3x9+KMy1E3ZWByL3+aSOPv6KTWD/hVyJRlj5o4pFKatyA6SgrfdRQq+Ppth1tyNBO+/p7CXdRWXiarNeUsxsf6R9gFv74PyT/AI+XffeKr4308D/TjXK5VTBKxG4KgfQ847yoqLLt3Bj/AHOj+hOBtBOb31VAKLU4/hX1G/lLXt6e3pvgHOwuBpA1LQo2L4qyBxdD98PZq0XQsA/ttgAbi+Dztt6d+3PbCjmUnHNGyw6XnGcBXFVYsnjiwfUX9KrvWNc0WQ7E7Ad/Y8gcj3Hpx3wGGolgN69W9B778nBuWnLodVeXjtVdvpiRrpyqA8Kd6zkjHpmj+QsSpPKOLJU+xNn/AFe2J/Oxk5d9al18XUGIsKzyIShFeWyTRGx1dtW/o0kYdTG26spb6EEUQexBojEJm2/DTsJJIFYDggyA/qCu31PrjQgdYBQHtDXDoU66H0KkDSLplcEopWhErGgAlbObstyOOAcK8/lfDlL0RRR63+n/ALkP64rtZM77nY7b/wDXnC3rMI8V+4ZWsf4dJH73gcTy6XXmwpmYAyxwheq5YSyxqLuQC6/lUEvzx5bX31DGuUyokMl7AN99qUAbjbyk/fBuSya1FLvqGXdPalkjW/rROMcqlwoLIBGo1Qssd7NXWFJoy2SjwPyT/EYDwX1/g/qW5nKqhPisOCOLoVRNdyAaA/3x+yGSeeQyNExQHzVpqxVLUjiwN2bc+bbtj917KBVjIJ81k7+nH70ftg/M5gxR6IwFCEAVfvd77k8k4Yid3bb3tAygnVESZMyB1aGNUpVBcgO6i7GtC2mjRAr0xl0rokgPlTwQ2oMxBeQiyFBZ7FVRNEfTAeVzbNuTZsf8+uHOTlYqzljYG2+3p/3wT4h3QK7WtJQ//wBNKosbSeVRQUEAD1Jr5jXcj1wYTFVb3xuCSOO91e3G2BJ2LHkr28pI4A98bwRlgCXfYWN/Sh6YXyucSUVtcLrLnf8AM3PzbAb+xNfv9sMJc5xQFUO9f7Y+Q5Hk+JJdjuP+m/fDNcitC749f+mDMw8h0ajNBp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7" name="AutoShape 13" descr="data:image/jpeg;base64,/9j/4AAQSkZJRgABAQAAAQABAAD/2wCEAAkGBxQTEhQUExQWFRUXGR8bGRgXGBwcHBweGx0ZHiAgGRwbHygjGBolHiAYITEhJSkrLi4uHCEzODMsNygtLisBCgoKDg0OGxAQGzQmICQ4LDI0LC8sLCw0LywvLCwvLTA0LzIsLyw0NCw0LCwsLywvNCwsLCwsLCwsLCwsLCwsLP/AABEIAQwAvAMBIgACEQEDEQH/xAAcAAADAQEBAQEBAAAAAAAAAAAEBQYDAgcBAAj/xABCEAACAgAFAgQEBAMHAgUEAwABAgMRAAQSITEFQRMiUWEGMnGBI0KRoRRSsQdicoKSwfDR4SQzQ7LxFTSi0hZjwv/EABsBAAIDAQEBAAAAAAAAAAAAAAMEAQIFAAYH/8QAMhEAAQQABQEGBwACAgMAAAAAAQACAxEEEiExQVEFEyJhkfAUcYGhscHRMvFC4RUjJP/aAAwDAQACEQMRAD8Ap+q/Ei5kPBAQY2Vg7vanVfyqLtfXcetjA2TybBVYMEkHLIV3BqxpN2DQP2GLTPwo5pkjYf3kB/c3v+mApemwA/8A28H18Nf+mNJkzQ3KAsl7dd0r6F1ByzxSbv8AMu2kFNhZIve9iBWPvXOuGFyBwq6mJJoXdAbbk1foNsMTFFlkMgjUM1ABFVdR7DttsT9BiKz2eE0jyAfPuVbzFSgUEE1uCBY+pwtPKBZahkloVInX4Vcx69TqeG8q2OwJoE+wwXPKZI2UnSHBFryPoxHP0x55mYCrMAdtRq7NN5W+4vet+cVrdVQAFxTEf+WD5ruiOexsX7YrDO1+bNpSizwlGX6bKrHUgY/z6tuPy6VFdx+uG7dMkkjVDpVV4oED701MOedsL+rdVewqKY68zaSpIBsAFhdHVX2HOCYupyQ/hMUkevmN2Kr5lHzG9tiLP0wY4xjtipojdN44SFVQbIHzdz9ar+mAOowBEaRy23pubOwA72TQGMcr1skEEGR9RoIKobfOTsN7PrXY4+Z9pH2llWNdiUjK3sdtTE+oH5RvWKOxTWtsHVRltL06hmPkK6NTEKTTEAWfMOCTXY98aP1fNQlV0LLYJDFSp2vykoCNR2o0BtgxOnQ/M3iOeQXewPev1xyuXjVg6GnXgq+kgH0A2ri/phAYl+a3FGjytIJFhIpPidJZGExkiA+VNwBsLsobJu9yNhWHeT6hOixuxDKF86j0r5iaJZ+9Ch298GdSyMmYQBikwW2CyKga6IHnUbgWdiN/UVhL1IlRHApNhQZOzD8oX2JINkdgP5hirpXA20ospj3YCFY53qiRwGcnUukMK2J1VVXW5sc4H6R1L+JVmVSoVtJDEbmgdiCRW/tveIebMSOYsqzFoh5vN81gnSpJ3ZQBe47D0wf8N5mKHMytIyoDGuxsWWZuABZ2A/bBWz3IBwqZyvQlJr8o/T/bCSH4pLatMJNXyQNwa3G9YC6t098y0csX4sDINNPQuzZIYi+wvkVWNMr0TMAWGiT0TTqr6sKo/RT9caTI4qtxUGV+wREvxAxpZkYKQSDFqNMNNdq783W32wZ0vPRZlWUOVkW1INBgR309/ttzgWXpL6QZJZPfTpVR9mDGh6/0wN1L4XWRK1yuwFj5dj2NrHf6YG9sJJynXy6KA9/KoYo7A8ov7cjY7VjjNTuhQBVOpgDt2J3wNlMx5FtGqh+U2CNjZJ3Pv7Y0jKyOoFnSL7+oA7fthaQOdF4T01/foiMkGZNjk7q+3/O5xsuX9h+mFufzDRJai3JAVaO5P/LvDfLA6RqILd6GKmQZsg4TTBYukFMfff8A5/zfHxDXb9RgWMel89v964xr03ORS6tDqxXkA3V/1Gx39jgxoBKNJJSz4yVmjiG1eITse6xuQPvub9vfENkIguYcNw8ZPNbg1sfocXfxnbRRqhBUygNp3INMVB9LbSPuPXEqMqEmgdt00qrVvQYppNel2v3wpIPGEOYeJKJct+Iy3VMW39Cor+gH646jDMuu95Cwr2Vzz9SxP/xhp1DJGOOXN/OqPHGVB3oyKpN1sV1k7/y9hvhm/SIQFEaswCKviEiJWZdVtbAs9gjdVI8vOE54nZXa0NFZkZqypzJKBmYxuAdyd6YqLArgEAs1+2HOcyhadWA0qFOoqKokqQrNw224A4v+8MdZfOxyOsO4KWF8KMAmvn/EcM3bc0v0x301JJXeOeIhU+VpJZGU79lY6Sa3sD1xWKZkbaJuvfKYdgpdbFJa0WbLzLlGRPDVGYOF8zU/ygg21BRtXa98KssaU+IFL7khaYC9zspNXtY331emKr+BjM7RnLQhR/6nhLIDt7Cl/reA+n9PRMyY5RHIzi0UQKF3uj5lpTQ2UffFnYprhQH4Rvg3ujy6WNepPot8pAxhRSn5RqJO/Hf3Hpfpj83SCv5tJvgCv6E3/wA9Ma5PLGSWRDkzEgJAcHTdEgbR1d+vasddTjXKgHxtNmgrkSBvbSacfYjtipkbet+/kl/hJLygWfJfYunkb6qHqTt+vrhH1FycxMbB+Rdh3C77ngix7YN62kwbXIhEemwYydA2+YgjWhvffYX98L4YXjjLi3U76tnFltXzHizsfr2xBmY0190BzCLFLloiJQ7CgqAIAQbuyWavU0N/T0OA4IDI05Qeb/yoz6UK2r5bN2f7uGkE4/FnKEpHXlIBPcqKBPNVt6H769DyRjitqDCNmJviwWu/qcFiGZ1qhtV/QczEcpFKqiOPQDR2CAbEXxQo74XN8RTSyMMuqrEAKkkjfzeukWv7884US5eZ8tloBGyxeDE2tUaQlgo2obLRF+bm8M+m5GZFIImcne5WjAH0Aa1xvRRsDMzjr0XOkN0EQ/VswgDFhJuLTwwoIsXTA7GrIu8b5br1yCMxaCx20HXXu4oaR2uiLwJJkpvSJB6s5P12Cc/fHHTMiyZhZPHUtVaEUrqG+zsS2pRdgAD684rK/DAeIi1ZpkJTvqbrEupm0ljQCiyx/uit/rhLD1NgwZoJmX/EpP8Ap1DGniGQ+K25b5fRV7Aeljc/XGgv7Y8Xiu3pRIWw6AeW69DF2bEB4xZ+acZKeOV/EFkDyquncNVnUO23/OMOVxFvP4TCZeU+b3T8wPuBbD3HucWCsfUf8++NPsvFDERl3N6oWIhERFbFef8AUOpyv+DFHpjOpmaU+GHUHZeC2nfcad7F7E3xmcvmYkVh4X/iBZcSMCe4RX8P8MaSQFF7BiDdkjdRzM7F1dSroutQmjYBQpPnFutA2ANz2BogjIdYSKIwzHx4238yeGovcqqsSHANnUDt2wwx5DVkEtJNrBM0IcuYzA6HMWTIFEiqUJ2RVKkSId999ix1Y1ynVACvimOWLwtStHZ0spGlJylgBr1Cha6dybGGXw9lopklhC5hVLCVS4+UgBR4clUxFDZhuPUXgQ/C7ZaWJ42LBQ2p70Mtg7j1QHRtvVVuCaIJeqkNNBwFj3/tM/hXpmXZXkV3nJldzqDKiO51N4SHahezbnteMI/h6YZszmQMmo0pLEhTew9DvXP64Vw9Sl0B5szKpbZZFDFWalOnQrqiNTDnyn62MKvjH4kzASOKPMSFtJ1t4fhE2aFhSQaFAsprfthfERh9ElaOAeXuMbasjn3atH6Rl43bMMApW2LajydidN817Yks58byeJpg8NFolUdfOUG2sjYKL4GFvwblpDHIHLapAVUUTrZgTbb8Lz3PfBuQ+DJNRWUqgAAcqNbso7A6fKK2vt6YWa1gcb481olsMZqR1kVvwOnKqOmfEzDJfxEwVyCaVGomjQ1L+T9xW+JLL/E+ZllLnSV3N+ErItA0FJWwaNb9rxb/AA9lUVLiDrEL0gkWxPzMdyTdAD6Yyf4NgZ9WigTZXW2knuSAP6bYtHJ1CFFiIAXHLodvl79Vp8M9bGaTeEAhTqZRSnehovsdzt6YKb4bytKDADp4s2d/W+ex+2JX+0LqGZyyhIAI43W9SjTZArTdeUAentgn+zTqOZeGUzOzRIaUnc2BbUSCSoBXnBK0zfxVMb2xmQGgda8rpB/H2ekV9A1iKgdKgDX62QRYG214U9IyAkBSFgH1eX8qEUSQwHB9/wC9uMXXWYIszGWeORtCkrtRsiyopfpePNznWqgtoaBj8yjSos6Gu7sWb57ew7zDL91VwZNh6AHHr1+tIiSKSOSqKSKRaEkagD7bMnPGH+VzC51vBvwUK/iqSoZx/In93ZtRG9bVvsd0XOp1GNlkiZZI+JFUc70UYHY+qnY4S53pMkUuhgA3KPuqkAi2Xa1K8kDj+toXujNbjosefDuidqvSlj4AG1bdhx/zjH5Vq7IHrX+5x9yyv4aeJQcKNQXi63ruReNaA/8Aj/lY1yTWiuGoSXMKvyxlye4HP3POPkGULWWjRSfQAmvr2+2DxjF5iTS8+p7HCb4qOZ5+gFf9/dHaaUlkidAUimTysPQrsft/sRjfThl1Po48rxyaZTSksLEn+MCqP94cD12GA4spmbK6IARRJLsee9aAfXvjyk/ZM7ZKaLBW23ExuF3SF6xXhGNB55PIL7ltv0Asn0AOKrKvSgbmhV16fXAXTumIj6pX8SUigSAAF7hF7D15J9cM0yqAUBQ9ASP6Y9B2ZgzhmG6Ljvrt5LPxMgkIDToF5bnZ8xO2llYsuvSI9BA0MVPK6+/bf0GDGSOSImSWCOYfkXUI200BqDjySjjj6ijihXo5/ifHRlCW2tebLArYI3ThT3Brt3R9SySjNtGSy+IykON2CmM/6l1LVduRR3wVrvCsh7CNTyv2cm8OOKeCVvCNCSBZWAjcj8jKbAvatxx240yM08gfwnUMlkpNOWP3DKVoj8ytW/POAy0SCZPB0sQVMqzOUfTyVWTUBR7Egj1rfAySxzNCIm0vSq5UC1IIVStEijqAI3BA79oceqpm1ROYypigfw6mQMfIo1FFdVBHo4DKouuKJxxlGCsHSWITKPK0igBhS6lOmMs5FqNV2R7g4L6dPCB4mmVcxHYeizqRupLqTvGTsQCSD9jgL8FmURLSqo8rCwGBl+bVvpthYO+nVizH14SVN1qFYdPjjl8ObylgtUhtATWqqG++11xguaBGNmuKv1HoR3HO1Yn/AIXz0Gp1VTF4hDCPXqTVVEeYXG5rjcHTseRirkiYKxQLro6dXrW1kcC+/bATF4qCcjIe20tm69lonELyhWAuiCoAq9z8qkjcA7nthrkpFkRXjKsjAMrKQQwO4II5x5Lk8lmFbQ0GYE7v+K7qGibWdKsz0SVUMxFHtuceldAgXK5WON2X8NPOS5cA8mmajpB4FChQAGHpIY4gPEiNJJpJ8v8AG0EzPFLCbBKqp0vrIOmt6Cn67c74e5E5eWMrDXhij5VKr5rPlNU3e6v3x4t8VzQnMSy5ckiRiqt8u7m2oXwDuCR34xU/2fZKSbN/xEjl0iWhey6q0gLxQAJ2Gw2wq2QVTtT1WziMG3JmaabV1vr7+fC9HGVVFCg0B9f3x558Z9C1Sq0K6ywPkQUA3IPlI2YGiT6e+KD4r688MwSF8uoVQzhmXXuw20/NpruoJ3/Ubq/xlp0nKxxsNIZne7B1ldOnY3YPf3xR7QDpp6pXD4aWxk58/wA/pLPgqGaKajCyo66n1VQYDbS3c9iNu3pi8kjR6Eig0dQ1aTRBG4u6PGPI/wD+ay5OQ+GA5kYtIrkeGHfzeUCiSPqPSzgc/EWZz88Im8LYMKWM6fXTySLoAGzV++LsicBnv9IcsUsllzaI3XoEnxqqzFWS4VYqZAws0QNQXkqDqs+lHFiG32H3/wCc48Vy+Q1H8savYVnYAih5gCTRI4B7bDHpGV+KgU88VPdadQoC6BZjW5II2B/fDOHnEhq/fKFiO4a1pj+u/v0VE0ZPfH2LLqo2GFMHxPAZHjZ1TSFIZ2ChtSF9rPIXc4chxQIPOD3aXblOq4kjuj6Y5ni3DDkfuDyP+emNbx9BwN0QNjr+QiAhcABh6jHSrWPw239cfteJa07u3XWF5r1gBZFPiGeOVgLLsrIWbbSwGnQQeQp45wXFmNfhpHlTIYWJQSzHxfKfNVncatqBYChsNsCSRGF2hYO6ISdDOQnhgkAjcUObB8vla65wShhkc6QquVKRqC2lZaAUmwGjegosE3S7ja121VLN1v3/ABaZPK3mZUkjeNWUSLe2gtRPmXZXB254B7XjLqkoL+GYI2ljb/zlBBagrbBKIaqLLuNiRwax6TBEwaWYSLT0JI3IfXpU1IOASSRq4JFGu+/Snj1ZtpCwRNwN1eySQy91cGgD6k71eB7fIrgbFdUNlY3mmlkQx7Lq3IKszUCp9VZVawRyTwRjnNxZd9MkFRSKDrikZjVC9IDGjuChArZ7xzm85NH4qFf4jxozUiouogk6WDIB8rfMpFA9+L+mOExq+YtkmF6lI1qdTBGrgqyCvMKJQd7xwbSjfRdT6hIJnXxF1Fwm4/OQdOncksmo8r5hYHzC8jfWoYE0QDvtz6+/bnEC+TAVTJKGjVvDjkCkkrV2Vu00NpvcGy1EEXix6HI75ZWLLLJTUyk0autRIBB4sUDfbFpGko+HOpC+zwOCdJFEfKRsCO9rv6bb4xzXTEfLtC4cqeTYDE3qvbfc9j9KxJt8Us7xhJfAeew0coD+CES9UdAag5GmmuyTwVIx+698cGGwsNnXptlqxpQ3Qsj5177b+mAvw0rdwnIGOfIBHuuYf7Psqys6OzuxtXEg0huASAKO4rt374d/AXSJcnE8TW34mzE3Yob7DjtZx5/B8VwOzhssogK2sUeymUFTr7aNiBqF8HbfFn8K/wBoQzU6QvE0bNxR1Le9BtgQdj/vju6cKNn7J9zcUWODhY+n1pfvjzpGWRjnHjH8QQFGpvw2HBLqTwFvf6d8RSLoNs2hSQCVYEVe9WKIoij/AL49Z+I+hnNBRaqQeSocEHs6mtQ5PPOPLvjfozZVHQgFdSlSAQCCwoUPodvY+uGJWMMYOt2Fmd5N3opxHCafBnQ5HIzOVOXjdi4X+IBeRUBFFFUgb+bzVdUO5JVfF/TzlvGJniScUWiysZiUgi2OoOWBoBzsE2Pfhr/Z9NAkjvJmXU5dLCeIREUJAZiO5U9ht5gd+cXPUslk/BnzWhLmiZWk02zqUI8t9iLPYVudt8OtIrRMyBwkN/nheP8ASY5ZU1UzCMhRRXylmLaQCdgxPI/2w5hzkkKUyailCywItSQoXYhqJFb8AXhB8NZ5YijV+VtVE+Yeau9WCF/S+Rh3lo/GKpQWbxCEQIKYCiWTcDWqgkEnf1N4zpWOc4eW6dxcbpGtaNG+/dp5kOgHNRq8RV0c24OzIxI1gkruw33ofTHpBmWJAZHCqKXU5As7AXwLJ/fE98E/D7wa5ZRTuFFFtTUOTIaouTR71674LznX4SJElRgAzIwtd9JO48wbgahW42OHIIgAaG6y3RMjccpTrLzo4tHVx6gg/wBMagYhZmkikEqMHXyp4vmBDFl/+4X8tLV3QNlvKSAaPqfVtGXVirLJL5EQAk62B9AdhRN1wPtg7mbUuBRWV6iJH0qCVqw21VxfsDvXc0TVb4NrCb4T6R/C5WOOvMfM/wDibc/YcAcADahhwBirqvRSlXhAuSVW/MtnnS1ki+a4xD53pcmVIKup8VtIXUQp0lVXVx5qJN/3cV8ktSj0JH7r/Xb2x+zMXiROm26sv3ZTX7nGOyXWigSxh481J5Enw3oAyeJrS1vWWDI6SWTvvsDydrOCep9OihSSMqwfwrVk03osXrQkBmRgKIoketHAebyYgkJdCxbzPpAJW9RtSRwKUH1v2GDJs+0s7Ow0yRqtGq1PbBbVtwhBIbn5ud8NtIIopPQCjutcz1WJ0gWB1Gn5HA3VhpVVYDhWumB9PYHCnONJJ4X8QhCqrIktb6waVG0ilZXsWQB7erKOJUkjzTxhsvKCVkRR5CwseIqgA0bXe+TvgTP5+dY2JQGLMH5RyHQjde3yrXO+m/rUW00VLjY1SjP5hApfQUZkI8MaikjFghK9k06WJUbHSnuMVXwNOWMtDSXAfQDUZB2DrQ2YVoYChsO+FMHV0y6EaBLGkiubF+YhkJQ8INYsMfX1OKX4TYxmSJyAPIyWfm1gm1ursBb2+bViwsigrQgZwbUf13ouaE0siFfDyxaQeGpL1I5cqAfnYKLqq+Ub74bdX+Go5MhJI8uvZpkkjXSNLquwGo7MAD830obYtoMvpaRhfnIJB42ULsK9ANvrjH/6NH4By6rpiKldIPyg3xd8Wa9MEkmdIzKPen9WnhyIpA/3XK/nOyJVPqD7gdv9sewf2UdRy7Zdo408OVDcp/nJJ81/WxXb74kX+HXyU5TNwGbLu3lnQHyCtya+X1ph2xT/AAD8KPlp8zI5Ghjpjpq1LsSx9LpePfAXv4G62MW9joTR0ux9vf1BXoeseo/XHnX9scqFMvHWqUszDnZAN+PVtPP8re+L+OMHgivYk/77Y8o6plJc51Kcg0FdowN7VIxpJ+h/E9/PW1g4NFmcsqHLmzO2GvopvomTlLGVCgVUtSG00VA4YHUGNnyi7siq49gyUSz9OMrkh5su1yOBqUOhFgLsq8HSv33vHlfW4dE4Cm9EYBDaRuV1NpFgA6W22O9dzjeTqx8KJUzUmYVBtEQbBQ3VA2FXSu7Wd6pgdmWt312TEzu8a11b6+evv5JAB/Dvp8sl0wvcMjWymvdTx7kYy6h1lpDaXGI21qdX5hp+RuxsEj/thllOmiWXS+gkliTuAASWPABob8AccYc5/wCAGmi8WF2bVR0Hn0GlmC6iPRgCR+b1DGzvCXgbJrFyjD5I5D/kL/2rH+y/4tkziSxz0ZYtPmAA1K1jzAbagRvVDcYo+u/D8OaHmAD181WDXAcWNaj62N6Ix5j/AGcOuVzcnjTKqeH4YYkBHbXtTGr3DUe+/YDHsCSLYWxZFgWLr2GCtdyFkylmchp0UgctJlbeQkBQF85VkkUkAprJDE0WIDLam6bTqsjMkoU+QyUGifWumlogKGZSC1adIPy6t7u2fxFDOTG8IQiLUxVlJLHSQoUAj1PBv68FR1/w8vlP4mUeHLvqC0DIzDZADxuAwu9NG781mDr1KpWtBF5H4sUtonTwjeknzUG9GDKCt8jkVveKRGBAINg7gjHmvw3IuZTVKy2zkINNeGB5CoNAEHzsBpAIvZTvi5yfSmRdIlKjsIxSjYdmLGzyd9yfrirw3hTqDRS3PGpt7ryf1r198ERzmyKPzHv6qTW17f8ATAHU5G8aPlQaF9+QR6++DCqqHdySFLE88Kpuh3POPPNsuNdVTnRJfi/J3H4q2WPlsauNL7+gFgXthd0JjO0SOgatIltqLou6sL+YABLAN7HajjjoObkknz8s4cRmBDFBr8oSTUPNWwc6Rv21EXgzJw+EYnJXS3l7Dw6oxOB/KSZG/wAJ32BGHmDLVpbERZJPylnUEPhyM+qGUyAADSGcTqNK6C4u5Nfl5rcgVgvqOrMqsYQxmPLa9B5DxswoHsTpFHmhhPmE8TqSzszkJMpQE7LcbSyN6UhOm+wU4qI+ovEkxKBmtEjkW2sFgNB1AMGXfZhe683ZK8BdJCIwL5F/xTPSWECESRl1I3WRdnjLAKwHKkFFr3IGGXT3bwQ02p9ZAZdX4iqCmktqPlsl2AIqjvsSQx+HFDZhlkWniQxqhAIKK9gNyCV8tVt5T6YXRTSR2psTCVZJGrUBalXD1sy0wvtZbgLeOal6oAq76cpESVIZQRas3JB3H7Ec4IIJ7/oP+uM+mS+JCjUFBUbLsB9Pb0xO/FHxSYjJFlozLIi0zn/y0Zq0juXfceTYbiyMVdGSVqxtLgKVDLCePMefYffff/nGA2ya2LJ2+n6jGvSllWGNc3KrzDZzGNKk3tt61Qva/QYJedVrf/b+uFpImA7qrgF1lE07A3/z/m2PPJ82ydUm8HSkbOBLbLbGgXK6tlttiBuT9qv5M2qKzsG0qLOx7el8n0A5xHx9HWLxJc5pLSzBoQGNguxbSa2YgkDv8pN1h/DN8OiHK5obR9/P3uvPs1mDIskx2c3IKA2PIAB/KBS16DG/xAk4ZVmkUys/jExjT2RQ7eptfLVcH2xr1rpvgSvA3FDSfVGuvvyPqpwFNmjOHd7ibRpDsQAdChVI38oveubOFmyPYHMO9r1skMUpimb/AIhpPoNB5LTJZoZdhK2o6eAjaSSQRyBtsSfthr174nmnZDG7RZZasChIWAs2Ab5ta4Ne94nemxM6kllsBtIbjixq32HAvtx3wd/HBNKilZ6AVVJZQDuB7k/5tuQOStzsioFZHaDWYj/6n2BQodfr6/TVB5PMyvIhtvLp2QAgKFoV2WtwSa74u/7Oen6pzOSB4anVe5OvV/oI3vfjtRvHmTF3oKjtI9oulSD8z6lA33NUAdxR57erZLISZPo+YD2ssgI3I5fTGp24J2PrZP0BvhzEQSbWViXskkDmtoBXnTc6s0SSqCFkUMurY0dwa7WKP3x5b/aTNLms8mXjUsIqRF7NNIoc37BNJvsNWLnI9Xjh6dDMT5RAmkdy2gUoHr2rCv4fzMUEH8bmwBNMzfiUWZgQWAWuF0rsB+VVvF7RY5g1y6zATIw5XJQqsmYchVJANFjbysPS9TV7VizUe94jfg2Bp5Zc9L8zkpGOdIGzV7D5PqHP5sWJcDkj9cQCTqhscXW48qV6op/DN6gHB27g99vod/W8a/E3kymZK2aV974BU3/U4RdWP8PmYwDUOZ2rcBZQa1AcC/Lq9dROG3xhntOVFf8ArPXF+WtTA/VVYffGcyHK/wBCqCUNtx4XPwVl9azzsBUxCLtsY4wRdehcv9gMa55lOajYUVuNb91aVWH6awfpjvpnVgmUmZtIMJ8MVsLUBV2HA1bbdhhHHmY8v0/zOpzEyllUsPE/HarAO4AQgn3vDDYyonmEhv6pR0qcBcxPK2nxjMkW9+SR2LyUO26gDk6R64YZLqEMcbBo7kGllFnzSQtoDFfdivmGxo7Wpty3TUjysZSSOoFLMQFbU9XQYmlGs3RsXp9MIelIZpJw+lvCil0GqGt31h9/lN3R9FGJIOU2gTSPc8E7oNurSnkATO0gR1sUWYFgR6aOOfmB7nFVNkaykkmW1O81vICAWIa7UbbaSTtv+bk1ieGchfJOikiRXFkA0CWCUH4JCkcHscNPhn4zhjg0S6tSsbCgbaiCSSSAfMxG17DF2Ncd0OMtshx49FQ9fz7ZbKMyAeLpAQVwxoWFHOm70j0wh+HuiMVSWVSkaHUiMDrke78SUet2wU7ljqNUAAE69/E5rxpVcwxEiGNK8x23cswA7X9APW2/U/jxUicrGwlBoI247efUDWjketg7d8S+F2XNwnmY1gaWA1+U40OTwx9yAP0N2PtgqLKnuP13/rziV+GPiR2uTNZmBE38pKK7H6XaqNwP9+cU0HxFlmNCaMn/ABf9sAZgjubKoyRjhd+qFzEnito2EUcnmO41so1aQP5Q1EkncoRVb4nuoxGaaaWZX0Q0ChYAHc14ZJAB2Vi1jnuQKCzkqvO6S1NFHqKhChZ31BmO9adSlrFkEKwHcY+/E/xPGyaE1Mt2xUGrA8qBu1tptl4ANb1jUZFlb5BAfb3ho1vhTvxR1Lx8yRakxgqdN0DqJ0aifxCt7kACyR2vE/01iVfSVlNN5GAIXY7Eep59d8bMNIZtrok0KF+w7C+2CujBdUSJptgC3YgEb33uv1rGQSZpC5oXuWxNwuHZE87Aj16IHL5phCpI00D8292aGkHY7Abn+W98bZWSCJfEEgknY7qUahfe9uNu/wD0FF1XLwwARo1yAWg8tK3lIMmwobVXO52OGghZxU2aZwykVBE7hrND5V0nfn6VfOGo4Abs69F5HEYedoHeHTjetOEN03oTS/jySRFJXiX8KNSd2VdzIp3Ab3Pvhx1PJonS3aOR3jdomUMFGj8RL0hQABYG3F2e+CcsqQ6PGk8KOO2COweaR62ZwpNBdqUXuBdVWJCHr+jIZnLMKKuWVnJA0B1AAH8wZQK/vDB3tobJQUN91q2d8dctk2OlYmlklbgKgZ2U/wCWI2D/ADaRjXqPVHzk0aIlBDogi3AXVp0lwOW0qSeyrfO+EUUvnzD1sSqGh82k/Lz+Zwh7/JjuPOuPk88rbA0LXWK8pI+dlND+UbnC41Qs52XoOa6q0ZTp/TwHmVaaQ/JEByzdi9m64s/bDrpnwvDGlSDx5GOp5ZfMzMa33+UbABRsAMSvw4ZMrEVRQC1s7qtsTzuWu1A4FfqSTi66RmXeJWkBD9wRR9iR2sUa98Muicyi5NQSteV5p8ZfEEc0JRY3Vo5A6OdO5B0ta3a2De/oOMCp1eWe2mZWRIyyKqhQpm8gB3Jsebk466tlg4zBIFgN+u/H3GFUT6YGHc6AP8tt392OCywsjka0DdZ/eufZKIzHUHZJLfaUnSvZiTu22wrWAPqfTAXUJQGjC/iSMSxP0FDc9gLG2wqu2OGQs6Ri6SNTtzuXIA779z2GDwoSUu4LMq8CtyFBCqOFUA1fAr9aQPIaTsCRr5DVCcNQFzLmGjb8PUnZqagSKI1Dg6eaPNjjHK591Rz4mnWSXsAl7BGlgRR2JsV3v6LZC70GssbZgPlWzZUD27sfQD2wamRsq16q5seT1IXux99sFjf3r7IsnYdPM/pcfCKtDxxu6vGCQpFjmz8xA+lk7n+UYY9UySR6USydhv8Azgdyb2WyxF18uCclL4cwJ8oaNgauzp/pzWF80rSMXHm9ASRZJtuNzuT+gGASRuEpYNT7KmxltMsrOUTy0I1U25Nb+3c837+vfAUEolbY2oPF2SfVx3Pt/TBf8CWUM+4FeUfL37fqbNn2x3k8tpIsEk9gP6nGlDhXvIdLsOEEuGwRckeo0or9z9z/ANMZpl30ghWN7AKRb1RsmiVTjjdv6t8oqL8yg+xKgf8AuJ/bGzNEgIhqgKNCtrur/MB+2DTFx8LdkWBzI7e4WeEuzEyqATGCwACqdwoHf2s3sOwHG4xK9YzZd1Q15RqPa2a629l/riqfL6r9+/p/35wkfpH8XnJRHSAELqN0WCk716L4S7e+EO0i2HCkD6rY7Fl73Hd7Lxr+khzpIjNcsQB+t/8AbADTOJQI1K1Q1ixVUCRXsNP64sZ/gnMDe42rgamFd9rBGA3+Gc2dyl/51v8AcDHl48dC3Zw9aXtMSIcTQc7Sx9uL80qPc+93jvIZkiRQpLK/lkTcqy2Cdh3sDf2wwzXw/MgTxWRBI2kAksRsTfYA7e+CY8ikMuX0liJHMTknkuDoP0Dgf6jhrB1I8Oa7S9wux07XYZ4YAaB042TCDKRL8qgE+g4wrz8BaVhpBW9ZF7BG0Ekj8wLRkV/exSKFH5dQ2G3+214TfELr5XUsnMbWrHZgaNKtmiOPc49JjWZo7HC+ZRHxJN03T/DIxXUzktp9WZiqgD3Wh98PfhTJ6vxdIKi1jCigSLDOPYmwPYE/mwsyOTJgjXwplZRQdl0puNNkN5uCTVbmuO9l0xkSMRxg6QAADQFAUO/t6dsJYWAk5iNkWRwCL/iyiWuk76aB7H7fbucM8n1xFWmbf+8G9B3I8222rvWEk0F9o65/Mf3sYLGYhjAHPfyix/8AOGcREHAdVaCVzSlLBfxe582/at+B9cRuQy7N4Y3s7/bTRP2pcWU4hpkeRLewV1Dg/rvzt2oYFiyMFrWxvYhmDH73ZxE7DI4Fp2QtrSzouXAklZaNyHvfygCtuFu6H+H0xl1HOMZZUio6iPODsoVQCCQOb9L4++Oev5NsnMuZhJMT0HVTtq4II9xRHG6sO+DctOpVHeOQowtSqqQR60OO/wC+OuEsEb3ZQPuoc1wOYa39kvy+RUfm18XtQ+w3v73h1DOBXl49BX1G53vG0PU4msaJCDxaHYfTj9u+J9epLk8y6PvlZfOjkG49R533KXvYvm/XB2z4eMAN2+aoInv+aZZqIGmYlVGxANGif5jwNt/9sbpFCNJRR2ohi3PHLEcf1xtK0EqHeTllvS5BPobGwIo79iDhZ0jPiNZRIx0qHKtW5KsVZVHqToIHqxr0xDsRAJBtanuXlpTdwxWj5QeB5RfP3wA84QFmbZeSOKvvq/4cTfxB1bMGNiWKI7aEVANtJGshhu7AkJttZNcAksO8jdlK181aILG19nzBHrst/wCocnabI2khWbhHaWvr9dm8VUjgKrYstq1aT/dUWpI4B3Pph/ls3HWqRWWz8zKyruaoaqHNjBfSummEOnhSqY3t3WpG4sO6AhyGHDKG4I2qh02XjfL5do9IgfKySOoHlEsMWiwB+a3J+sSnnfAMPjZnWXhOfAtcOi1yOcj0EpbBbJ0rajnvwN8Z/Cbq0upBQMkpv+bzol/6VU/fHK5mW40zEzFZPzOVChA9xF9xTuEnOw3222xp8NZYRzCIMGoSm1HrJH/z2xm9rzyOidY0FH56rS7Nw7Yg+zwPyqSeXzEenf6YxLbY3kTnf/lC8YMeMfP3/wCS121SQ/GW8SX2kWj/AJXH++EeayrvlnZCDIpWVBz5ozq/9wA++KT4qyxfKSEDdaf66CH2/Q4nRmF/h23I1eSwNwX8oP60cep7Dd/6jfBT0BDo3MHu9P0nmR0zKsoICsqsFH95Qdie1EHf98MjlYyD5ST7E4l/hSL8JVmTzQsYH0swoDzITpIBGg9/5RisyGWgcKCrq9HdZZBuP81Y9E3tNjSGSE2OfwvFT4Aslc0UgH6ElE2UPO5J/wDbjOPpiEXbsfQKTv76j+ww5/g4DsWm8p7udv039f0+mNE6PltWkGb1/wDPl7+2rvv+h9MMN7UhP/NA+Bcenqk3/wBPO5Cd++2PmWzhVpQUjHn2024oIg5rY7cf15xSQdHyxseGGo/nZn3HsxOOnyqKajRVUdlWh+2F8VjWPZpqjxYRzNbCnOs9Z87aAwI2sbb99hudvphXNniscskoZ9FWrNQ3NGwLs77KPbGE7kSsBuzMd+9E9vT02/bA2efQjKzj8Uld7rV97o9xvvvV0cecu3aopcSbQfWejTO7aJ10NzGdCUOwVvDG23NHthN0+cQuYpWUlD8sjeGCxo0kyWqsb4ZRZPvhh03qsgl8RdMsMVB1NqQOB4j8qATp1cWg1VYOPnT/AIffMK8aAtJo8QhHiJGsDWrXILYSAttdah63jSjZI7R+qqG3wjI5AVmCKwmVSVR/X8t1YkQ7eYGsTXTEOjwm2jJ1wsb/AA2Bo33CXQdTwCHHBu66D0zRJGsoXLSIooZhHCF2B1iFkdU0na49TAsuoKOTt1Dpi5SU+JKuUhmWQhiyGMS1SaZHHlBBYmMjeuWGrBY8K5prgq4iKnPhvI+BKWRPw5m8OSJltoXFgEH+6+x7Ue+2B+sIwL6xo0zlg3YE62Juq0qpvjdioxbST5cw5aWOQyqwR5Yi/iKycvbSN5SNLto1efQ3lJ3CnqPWsp/DSTxTRSaZSsWWlArQKpSHAkjHMgc7KKHAAxc4V12Cr9w5ReR8SZlcArGgqMkGkWyNe+xbVqr3BJ+TD3ouWEzmAq/hxOSKBDHUAwIsX4u+olrPlXjU1/Mt0WeQRh1lOvSQFYLrjUHZIbCpFuRrkCAaibYmy6PR5Myrfgu8VsWlhkRlkLHfSH0F9CAIK1KaG7ViJMO8f4+X0XPhLXUNVvFDJMqSRRSgabXNDOAUDRvRK8hS+Sur64+L8QRxkr4SSorOGKSBWZmXRI+keTz/ADaQQPMDjLN9ODeE+Xy0ZRJCJAYl8iKCtMHFqV/Xyj1wnfKZZ9bD8KJdKxmi7uVA0imJNAecgVXkHYjFzirGxBVHyHjQq3PX4pGDQWJX286hTFpAAUF7RGIYnUSRV0H4Ieck0W0egzuwXXHmVl3dlHnJCvuQo2U0NhQGyr4VzUhjkoRgyhY0lkjPgllL6FKt5tD6mqQ15iFobauslnzIgky2WbLyhArqpRolHNxXbIdRA8qVv9GwVwEkdGjfXZHaXd2XetJg2czgvxEFkHfQzAn1URBiK98ZL1LNGMVl2sXZaNwTzyCFqvXv7cYFjzXUflAkc/4B6c7xgY+ZvN9QUecMnr5AL+lX+2Mk9nPfsyI/IlD+JA/5PHoiYmz7fmRVPIYrdEVQAVhX1whTJMyT5ck61BANXZjOx4HIUNfvxgqQ51thI990CkHcA+ZtKhdje5/rgZctNlsyGl5kGsMX1BiulWFkk3Wjn37YLh4HwkteWDnK3danZmJaZqaHeLS3bXuER0vqtqZqJOnw81GBZ8p8siDuyHeu4LV2xQdL6kJEDBtXcV39CCORVce2EK5EjMeLH8jrUg9eNLDbc+/pfpj9HNHBL/DHYNpkjY1pVnJBQ9hZBYH11D0GOxcBe3M3cfhMdqYUV3rdxuFaZiYbv+XuN7BFjb34wG+ZPkXhhzfqdzxwGI9djjGOTy1Zsje7o7AEV+//AM4+5pWVt7Kg2CTtsB/3/X74yrWCSUdkurWvcMAL7WNr++CcrnAwJJA39vbEyikaQOQaP2+vGGWXiI1WFBve/oPri7XuJUtcVO58+HLK+lnCk6tPzKCxNgfmquOeeaxOZ6ZizR6v4jLyX4bAkOdO/lJ4kX+W9xZH5hh/1vJCWV1JIpmYEHcEMw2Fb99t+fviRlyMsDFXpkc7FTRLqdit7CQehO4PffDcWUkjlC5R3Q5jl5QpUSLOrL4gs+KJGXSXWjehwoZQDyQQdQu4iyEuZEYjWT/w7FVlihjy4UqSp8ISOZKBBUqdtqIOIyHOLOkaBAAQ5majoSXUFDkX5EbUAw2sN6i8V/w70tpA8ssEs3ADRZkxPYtWWVFdFeRSpBkLEtYxq4dxGh39hGiN6J/Pm81GhE8RzEVUyvEgJHfeJ3U/Qoo9xiR6/lYJlQZWdkVW1xxlt43IZd4pDZQgsuqO6v5Wq8UkcWSd2i/+nzTMvziRBIFJ3pnkcrqqjV3uPXG0nw1rusjlolO1id1aqoWIowNh21GsMg0j68KIzXw/NL4g0RKTsZYmceJp32SwG32GpyNgRYrEzHGkJV2XWGLE3bXoCkhhpLKRZJageDYx6kubECqhqUfKjRjdgo3pTWtVAFyL5fpxgYPDLIuiBnkN6bTQfKADRl0jYVYB7exx5/4zHsmPeRkjitvX38loXG4DVK/hEpNkpJEVpYifPCgYvNpZkjRjp2gCrqavmZnsAWrOGz/i+WVoL48KTPLAq/3RFAH1D/GxPsOBgenv545IIorICxOaSStRFNpMTuxJFMGquO+PqdVzCERvl2ifhEZIWDeyfhxqxoXSuTtxjdhc97A54o9L298pCTKHabJiem6k2ymR0AHzQTlHXblH8IC/qw9ziBWWPUC6PIdIZvDGsFmKlwxU0ACWYKuxAuzYBpZ+tZWQMM7kUbSaMiIqGxWzhmBQ8bB2+3GJnOyIJWKltI3SEk+QMWKmR99W1ADzE8C+cDnpzaSkzgRojOofEjvDmMvDB4beHIWaZh8gWiwUcyHsvA2+xPQcyYHRgddxlW1MF/IrWx+q39vfHfwy8cMARkZ5TIysZQFVi1qyiizAixyBd2Ngcdx/hyKGCxkbgq5cAAqKPlB1cgUDZ+9Dbg3ZCHs8PTrf3WhgcRCInxvdlLqo19Uyf4qkAFxREH+WZXP6A2PvjvMfFTxx+I+XpKNEtQJ7Abb3t+uEXxFJNKgWM1Eo1SI/4RD73qJFMtcUa5O/OJLMSMAIyiqGN0aPHO48wvmj2P0wnJgcGw5TDVeZ/qN8HOY87JrvYUNfrtqn0fXZpYymvTKxaSVl1F2LHagBagLpUKN6W7rYsX8aXwgUpYyNLFdN7UfnPiOxF7na97xP5zNssEUYOwLF2HysSQRqKd9yDvWw37DXpXVxAzqz6VC/KKYEn0NWvr6b9jg8T4gfCwWdbRmdlljRLNKRXF17/aqZs2IldRXkUnUfQb/ZgbFf3qxC5nMswfXu8kYs8CME+WvUiyx97w7zmdaVTCkTK7g2GIsKdtTgfJ7KTd44+DukJPLLI/mCSKqL+XVS7+9ArQPG/fDjHiGN0zhtoPmUTtPEt7sNYd9SvQemZMBY2u7Xc/Yj+vP3xtPIGjAvzliKJ7NsK4sHbGPQZisVXdcD6gevO+xxrOhYr6qbXfmgbUn7bGvTHmr4Cwh/johs+oqwN1c7eoOk17nf9sbZbO1e/Jvv6AdsdK2s7X8977c1+4o8f74waNbJUmieAtgetcd8QDRtW8wpjrWaKTu4DHwy5OkbhdRN0TuPNx6XhNnOqRTNDGIyyyyUyDVdFGHk9SGIcH+6Bij6vlG1ySJsyksfdbN/Wuf1wg6r05BE2YUadxrXTqUnb5l/lsg2PfmsNROYH2Uud09+E8ipR0aGSZ90k0FNLoAVBYMw2ZTXrvt8uGbIoMMcsTOrFiw8N0eNigUsockPTKlSKxIs86rwB8KKZ10BKkUEmQ5l9MUTVpOmMqZQa2s2dJ1MvGGOVmuSAKSyTEhHY3cYICvvQ87FmUDbQL5ONQMkZFcYBf57JqFrRWZcZfLZkcZuZXkaxFDHESzaULu2sVHHq5sg2fmtgMEZDp+czkS+NmGjjF6mXSRKN90UoKjIrd9QO/lqicz1KVkgfw92ZopQGkR1lSzS6HBKsASBuRfDE4T5iaDw2+ZY02MU8rSaTZFKmogRgCwGRWA32GDukMcWaSr8uvkuc4BPM4+WAZILl1+SWYsXeUKSfAiY/MTup00kaljtWMfg5P4iecTAhljUMt0UfxHPlI+Vg/iEEcXQwp6fnxGsjxiJaNSPpVWBB3DPps79vcc4S534ikhlaaBjAZVUsTTM1c/hEMKoXZogk8XhaPG94aAICCZhYXo+fzED6svnH8N08glNKr6gDsT5GJBW42FX2IwPJkZYomV/DzEB/wDSdxTDs0Lufw2HOgkgEeVl2GIZepZ11JbWxJJYkRqWPHmB9AAAANgKwPl+pvFZkysK2a1GJV73RYgrf6Yt8XRIqwo+Jb0ROcEmZOs5cylBSuQxLgMwRpQtqH07WC2qr27c9IM+XGmSBzoZiStMxZ1WrrfZfX17bLhinxAnhMV2cUqo3a1O5HoANqJBNDA7Z9YgCsz2VDSXExXxKXUUJKADkVx3Fd5wuJuXPIKHHKA917IjP5RHaOYI8bhlBVvKGYbBiGHIGoX7/QY+xuiuXdSdOwVAW3IUC2ApVUajvXzttsLVZHNiRvMrPI7aFkKqUAchQXAY2oBuiaFVySSR0hpTBrRlDR2GDCkNgMGKqPm0sOK3/Q6wLpXhzXeHpWt8G7+ygFgYRWvW0Zm8/wCK5MlKTWhRG+ltFnXqNagoJIOkD71iVy+V8eZqZUkYjzMwATVq8lH55SFjAA4AYkjDvq/V5fJboJpY2QUCPDSyGdgSaJAYKNjRYkAkYl484FiEaDSjM2p2G51bVdXp0hbA+bji7zJgHyUNeE7Di3sLBw03QTbOZSEf+HgUSyX55r2HqARY0Aj5tx2AJ406P0gaI5oGjeVyfM4Y03/9aDvsfOxvn7EZLORRIEggmzDsNx4bKWNVqJI2A7enpWOspHI0Uaf+HgKShjGWaxGgfUpPLuw3IHKtdnUcNiGCFtybq78XI5+dx+nT5D9rZ5Y8upXUXlcnURu8jk19QBYUAbD+r/ofTky0cEK2ZZJDqDq8O5DOShkS3orQFdwCRhd06FYQTHCWohpPDQAimXQdh5dPzXRo3ttimymbmzX4MkuUkBptA8QSqAdmDivMDwyqu42rC3fsxjKLaaOL3VA7vLcd0HN1CRI3cKkSKhmIILFaZo0iI1byMyi2G2xAHBLB+pIHZJdMPlD/AIjpYDGgHAPlYizVk0O3dD1LrRZi0cuXVdQqLQHY+G7MuvfUX1ktQAomt+cFS58xsurTki/mestM5Z33NzaaY3eytfv2wu2LDz5mtG3kQiujLQL5R0GYBYMravMRsbur7+u/++AzmG/IxrjY9xt7emOHlCN4YkhlDNqtC3iIQLJdXLNW1ksx3I23wXrrsN7PFjcni+2MqWExvyoBXbR3Ka31avrs7BvtWr9BgdslAge5YgDetHKmNgTxq+UegF9vrgbqWYsFCrH8WQBlQyHVrDKoiAJkoBiV4oH7HoGARyqM/kLFYWy+oI6sA6Mzea1aiarUdt8NNgibGZpTQ9/tEZHnNDdeeZ74b8GeSMq+k6HIVtOqKQglRTecKAy2bFj7Yq+qfEn/AItCkegM8CxXTAqusAMEJEYuRzubpBQ9NM/ltCeRpZDs0gBDKi6izKoAbQzAnSPw1pV3vmGnjbxDYLwyb0b21qarg6SdLDgisNiUxgFptp1CA8uidSfdWzbzzT5etLxM07C9KM+tQQRpY8SuA22ypYJGF2dMqyIWHhqfICvhlQSWLWWUaQFsmrvV71jjoEZSXMtq1eQLYFUGK7V20ldP+TbDLN5j8IDhmIQHby7W7fZQB7FgcKSTvMgbuhPcCdUrmzpIrUrID5TQAYjbxG0KLUDg1sON2GMYQBYFTSH8yVZQghg54RdxW/C7jez8EHjOrRa1AYqhU0XFfKg+uolr4risa5aGzJBJBLqDAKsYZgdru0HmN72fXYYNod0MAo3JeI4AsWPKdAHtzIwNn/ApIwzy3w8XO4F+mnU3p80pO/8AlwF8PzNTX8wAJB2NgFHFbVwoOG3X804XRVJIN2POkNp0rXYnY/4sJFxD8rRSjSrKn8/0bQWMZLIhIB1ebbZitUCpIPlHbi8d9BzSlXiLhGY2vlSmBqtLldZOobeax9sM+gLZIo1TUN9goPJG/wBxiZYIoNWwA84C15WOkEehJF79yvvhuKQjZU1VLHGS3hSSStsyodWxPBNmyGF3pJIFAjbYJMvKFildizPrKLZP5dgdN1qVRsau9O+GTwsXCagCyLLG4FamoaWrsSAysvqD64m2nd4xtu0jkKvuQTXcksU/TBu8kc427p+1YE0tHyhSOJgPPOzEAbmhQWvaiTv2Pthz07p6RAiQeJJVBOQDsNKA8tZFnte/evxkaNkYwEM/ljL+VUVSq0FFOxGpb1Bb/pRp0JfEjmMjFkXw1WlVbcEkgKNqBqtyfU1ijpmMFuOvvRSGFxpLZelTQqsqkMG+aKIG0BIA0Dl1uuwIPAo0AszmY3mRtS3IQCFokOBW45W1LX6FRfsz6qjR5mSTxfLOqRQol/KjKCzHYKa1keuo8VjHPSr4aPrYMpql/MNQIQN8xLDYi99rwpLiQPATd8j31RhCLsJ3l52ijd/EoFgXI0iwSLrVWohbbT3OkUeCz6ZnBmdEWXHgwuWaRyblkVNII1AnSSSq6tRNavlIGI5sq87iSejWyxD5F9vc+v8Avg2fqsZj0HTMS2wUgmxsSPQUas2O3ejOHxXdCgLRGPrRWeTzOXlllhHhiFoxGg8oEllw+kdwPKPfcjaiUz9RMMYWJaOrQxIDZdwG0l2Fr4TUC3lFEmvNdhGOnNKuiRrXlok2QAcBzdn9h7YXSLlw5gy6CUg2qO/kU7fKrHj/AAg/bE/+VzaMbZ+36TBsCzoqnK5tQoCzREtq8sbUovcBV1EgDYfr6AD6ubFnbue//bERPG5kiEjJ5pFAVFCrZPN8mhffnHofQuljwySCbYkfTb2wBxc45uvvogh2Y0EsMZ/iHqSaP8RtXhAFijMNYAClgTpXdKYAt6YKXMJLDm2gAiOXZIoo2oEFZA1sDuDLL5Te50773hL8SdQaBxKo83i8nsqlnY13NKa++EnT5gXzLMFZjM5GpQSCWBBF8Gwf0w7BizHH4ht/VwkyhUHxj1HyszRMuY1MkTsiWY2olWB3UozUrAEfKbOo2l6rlyshR5C+sBowEA0qnzqQBQKnTRHbbnkXreZklmkouzRoum1JA0vbdqb8tnDfrkytDIzG6RSjC1OuTRHZ4IBBsr+vGKzTueW2NCgvdnsJL8PAtHI/JkkUV/qkP7yVjDq1szLe0dxgDfU5bcD/ADFR76cEZBjFl43G2t2K/qaI9woFe9Y56DlrEch5MgZB2AAd7+vlA+mBNAzOeffukJx1Tg9PSKJde7gAaFBJVaY6V02VbZjq/MVr6aLmjHKyeLY41EaSDsQCdu35vXe+az6TkXOYeR5Pw5UCkD1Fkb8Aqd1POr0799YGh6dg7Vvpq2W/zL+Vxdjsd65IFLY/Q6n3+FDtNQg48z4eY8WwVYkufVJN2P0Bsn/CcEdWA8SSlbyLEmonbkHy+gog/W8JpJidiQyqzAECgA5v/STR9rbDboiFlkWRyWVkoE3aKpVd+2kij9MEDeea9+/NVJ0pddOgkjGqwC9qF31NtbBaIqzsTYqsOekZDLh1lIWR5VMMqrulVZFDZdgTRP5cadM6a08moK4VLQPH4YCcFWOsXLqU6tuAdudqSbRDlyxiMaAro8msilCAlOE2A3JoXvhpsG2Y18v2moYDWYqA6rkky0saws0igHzMQdlugpHsx/S/XE18Pm2jPdXv/wDJm/8A0x6D1TL+Iqs6MFYstvRc7WHOlmCMCTsD24HAhPheEgX31Ma+jKP6nC5dTXi7r2ECRuUqj6o9vlx3qxt3aRP/ANcNOn5k2xBsAMR7WAtn3q/phJnYjqhJ9I670PElB/fDSBgEet7BPauG/Tj+uEZBo1S0+JAZh1Ekzu9hdKaeyrojY16MS1fe8AZQSMwlEJZV2VdVaQedAIILAckkd8fOnmXMSA6AzMfEZSaRS1UXNcKoUADegBxzRnIzWNGYTT6mDau9ASDbba8Dc1zXEtr6n+flNNyEapf/AA7HeWWlI3iAFAfyqRRojZid234usD5jMxR6z5VIGyIFDk+gH5fqa29O5nWoJI7qeN24C+BXre/i2P8AbH74QhaIGUjxDu4XcLYBpVsk2x3vfnEthe8gyH02XF7bytQnSZMzmgixKkPiXpV7LFQCSwLUCOQCAecaZzo6Kis0zkhjSFUBVlsMG8NQARuNNsf64qSNMUanMJIICGQrl3BjrgeIZKQV5KfkbG8FnpmsOzqQ0etlUhtOqRizFgNTNvVaTwKA9dZ2CiZTWbm6NftFMZc06qZ6ZlFR118gg8fLvt+1k/UYqOnygILNbDav7o98SuXze7FpFkYV50GoEkWNPG1bbi9t75LGHNHStagKHtwPbGW+43Fp4QG03RTvxaXCS0urzmrPygMdxV2ObHpeEfQBWYlhLaiy3GxPJXzge/lMn7YsesREmVdRB1MPT8w+X33BB7ViKXpcniaIyFny6a0O9yEWwUAmy3I2sHjasN4ch7XRlDO6YyTgy5nWDGDGi/NepnoavNsA3kvttfc46+LZnLhLBalLAcFiKQAe5JNewxhk9ElzINAkcuwPmqNN3Db/ACjYAcny8b41yWY8bMmVxWm5ivpoAESfal/Q4s8UW3wEPqt+rQ/+mtlYEESfWhqP7D7r74P6Tl/Mi/yxlh/lQgfucYRK2wP8pv8AxNZ796B/1YddPy4GaVd6aJ+a4IWvShWKE+GveqoLc4FbZOI+GOLUgj/8qJ/Yfr6YX5lop81IhWyqhtSmib1n03I259fvh/DBSDbYrR+xA5H6frgGLKiOUO1W4ppAOw2s/p/y8JB1ao5boFKdR6JLHqkCEpZVuKIJIG44b6gC74vAsZYU1XJCdxXzKfUfb9Rj0mfLGiDRBFUwsb9iD2Pa9vocLc78PR6DJHHUqG9IY06/mSrIFj5arcD3w2yXMaOhVTCRqF10vqDNrzCRK76AsTFlADHU5sXbEggLVnavKLOM871s/wAZLGGCxZhTocoWV10KrCrXzKwFG/zNYO1T7ZQ6GijYjzeNCV2BoEgDmzTOBty67bVhbmuqzytlDOAqhl8BzwySrpc3+VdXhtRPlqrw4yaTu8o45/Xv/tEbKS1P+u5uRZ8rlgbClyaN3syjV7AKTXvhN8KwFnC1RZyv6urD9gcfczK82ZjzEdBfESBTWoHdwzNWwtrA5uxgzpZC5lBZFTav/cR99wMADaaQeiBIdQv3VLCxkncAj/Q5f/8A1+2NMw5NQoNRkAv/AAk+UewYg2f5Q2O+uRfinsodu3ZhqJof3U7e2Oen3WqiCRweVDfKL9olA/zH6YUe4ZWlWYNSU06bl/IsYIAAtmA+tsftZo7brWBc71Kz4aghTuCo432Leijb/Tj5mc7ojq/KORv5j6+wHp7YyyRCL4siedix0mxwSBz8qgbk+45NY6KPMbK579KCGkOptUukBPKVoqOAV0gcnfUQeSe9ba5aaaTaMtEl2DvqO3Jrcbeh/XGUcOoLLKylR8sYIZrJJsoCSC1E777WxvYNcsQrKFWWTVellXSCKGx1EFR/eO3NE4Yka7N4RsqN8yiolTLmEKGlZSW0vIQBIa0syjyAC37E3prB2X6gUhMZkkE/j6/FCMVbUwZuLXSELLoJsBRX5TifWQqKEbKw+fV5yTvRAWqWt7fY3x3wb07xinyAm/mPygH1NAE8km649NyDFTRCjXyTDJuAtWhMrs7JsWuoz5RsLIsDlrY+harPOG3TYrjHkUVt2Pv6H1wLDGqXb6mPzEeazXYn7cCuN8MsqJAvl2HO9d8IkkuJPKK0a2UkzmUVpZL72PvZ/UXQIwJ1T4XEqI0bW8bK4HO4HPvz7bYYRRap5LJoTSADb+Y+2C+ozlTQA9R2o12qsUfcbiQVGVupK836hBJlyxcp4eYkHihUKeGwIY0LPlcDf7bDbDPpmV/DMlG55BXuiny19rP3x9+KMy1E3ZWByL3+aSOPv6KTWD/hVyJRlj5o4pFKatyA6SgrfdRQq+Ppth1tyNBO+/p7CXdRWXiarNeUsxsf6R9gFv74PyT/AI+XffeKr4308D/TjXK5VTBKxG4KgfQ847yoqLLt3Bj/AHOj+hOBtBOb31VAKLU4/hX1G/lLXt6e3pvgHOwuBpA1LQo2L4qyBxdD98PZq0XQsA/ttgAbi+Dztt6d+3PbCjmUnHNGyw6XnGcBXFVYsnjiwfUX9KrvWNc0WQ7E7Ad/Y8gcj3Hpx3wGGolgN69W9B778nBuWnLodVeXjtVdvpiRrpyqA8Kd6zkjHpmj+QsSpPKOLJU+xNn/AFe2J/Oxk5d9al18XUGIsKzyIShFeWyTRGx1dtW/o0kYdTG26spb6EEUQexBojEJm2/DTsJJIFYDggyA/qCu31PrjQgdYBQHtDXDoU66H0KkDSLplcEopWhErGgAlbObstyOOAcK8/lfDlL0RRR63+n/ALkP64rtZM77nY7b/wDXnC3rMI8V+4ZWsf4dJH73gcTy6XXmwpmYAyxwheq5YSyxqLuQC6/lUEvzx5bX31DGuUyokMl7AN99qUAbjbyk/fBuSya1FLvqGXdPalkjW/rROMcqlwoLIBGo1Qssd7NXWFJoy2SjwPyT/EYDwX1/g/qW5nKqhPisOCOLoVRNdyAaA/3x+yGSeeQyNExQHzVpqxVLUjiwN2bc+bbtj917KBVjIJ81k7+nH70ftg/M5gxR6IwFCEAVfvd77k8k4Yid3bb3tAygnVESZMyB1aGNUpVBcgO6i7GtC2mjRAr0xl0rokgPlTwQ2oMxBeQiyFBZ7FVRNEfTAeVzbNuTZsf8+uHOTlYqzljYG2+3p/3wT4h3QK7WtJQ//wBNKosbSeVRQUEAD1Jr5jXcj1wYTFVb3xuCSOO91e3G2BJ2LHkr28pI4A98bwRlgCXfYWN/Sh6YXyucSUVtcLrLnf8AM3PzbAb+xNfv9sMJc5xQFUO9f7Y+Q5Hk+JJdjuP+m/fDNcitC749f+mDMw8h0ajNBp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9" name="AutoShape 15" descr="data:image/jpeg;base64,/9j/4AAQSkZJRgABAQAAAQABAAD/2wCEAAkGBxQTEhQUExQWFRUXGR8bGRgXGBwcHBweGx0ZHiAgGRwbHygjGBolHiAYITEhJSkrLi4uHCEzODMsNygtLisBCgoKDg0OGxAQGzQmICQ4LDI0LC8sLCw0LywvLCwvLTA0LzIsLyw0NCw0LCwsLywvNCwsLCwsLCwsLCwsLCwsLP/AABEIAQwAvAMBIgACEQEDEQH/xAAcAAADAQEBAQEBAAAAAAAAAAAEBQYDAgcBAAj/xABCEAACAgAFAgQEBAMHAgUEAwABAgMRAAQSITEFQRMiUWEGMnGBI0KRoRRSsQdicoKSwfDR4SQzQ7LxFTSi0hZjwv/EABsBAAIDAQEBAAAAAAAAAAAAAAMEAQIFAAYH/8QAMhEAAQQABQEGBwACAgMAAAAAAQACAxEEEiExQVEFEyJhkfAUcYGhscHRMvFC4RUjJP/aAAwDAQACEQMRAD8Ap+q/Ei5kPBAQY2Vg7vanVfyqLtfXcetjA2TybBVYMEkHLIV3BqxpN2DQP2GLTPwo5pkjYf3kB/c3v+mApemwA/8A28H18Nf+mNJkzQ3KAsl7dd0r6F1ByzxSbv8AMu2kFNhZIve9iBWPvXOuGFyBwq6mJJoXdAbbk1foNsMTFFlkMgjUM1ABFVdR7DttsT9BiKz2eE0jyAfPuVbzFSgUEE1uCBY+pwtPKBZahkloVInX4Vcx69TqeG8q2OwJoE+wwXPKZI2UnSHBFryPoxHP0x55mYCrMAdtRq7NN5W+4vet+cVrdVQAFxTEf+WD5ruiOexsX7YrDO1+bNpSizwlGX6bKrHUgY/z6tuPy6VFdx+uG7dMkkjVDpVV4oED701MOedsL+rdVewqKY68zaSpIBsAFhdHVX2HOCYupyQ/hMUkevmN2Kr5lHzG9tiLP0wY4xjtipojdN44SFVQbIHzdz9ar+mAOowBEaRy23pubOwA72TQGMcr1skEEGR9RoIKobfOTsN7PrXY4+Z9pH2llWNdiUjK3sdtTE+oH5RvWKOxTWtsHVRltL06hmPkK6NTEKTTEAWfMOCTXY98aP1fNQlV0LLYJDFSp2vykoCNR2o0BtgxOnQ/M3iOeQXewPev1xyuXjVg6GnXgq+kgH0A2ri/phAYl+a3FGjytIJFhIpPidJZGExkiA+VNwBsLsobJu9yNhWHeT6hOixuxDKF86j0r5iaJZ+9Ch298GdSyMmYQBikwW2CyKga6IHnUbgWdiN/UVhL1IlRHApNhQZOzD8oX2JINkdgP5hirpXA20ospj3YCFY53qiRwGcnUukMK2J1VVXW5sc4H6R1L+JVmVSoVtJDEbmgdiCRW/tveIebMSOYsqzFoh5vN81gnSpJ3ZQBe47D0wf8N5mKHMytIyoDGuxsWWZuABZ2A/bBWz3IBwqZyvQlJr8o/T/bCSH4pLatMJNXyQNwa3G9YC6t098y0csX4sDINNPQuzZIYi+wvkVWNMr0TMAWGiT0TTqr6sKo/RT9caTI4qtxUGV+wREvxAxpZkYKQSDFqNMNNdq783W32wZ0vPRZlWUOVkW1INBgR309/ttzgWXpL6QZJZPfTpVR9mDGh6/0wN1L4XWRK1yuwFj5dj2NrHf6YG9sJJynXy6KA9/KoYo7A8ov7cjY7VjjNTuhQBVOpgDt2J3wNlMx5FtGqh+U2CNjZJ3Pv7Y0jKyOoFnSL7+oA7fthaQOdF4T01/foiMkGZNjk7q+3/O5xsuX9h+mFufzDRJai3JAVaO5P/LvDfLA6RqILd6GKmQZsg4TTBYukFMfff8A5/zfHxDXb9RgWMel89v964xr03ORS6tDqxXkA3V/1Gx39jgxoBKNJJSz4yVmjiG1eITse6xuQPvub9vfENkIguYcNw8ZPNbg1sfocXfxnbRRqhBUygNp3INMVB9LbSPuPXEqMqEmgdt00qrVvQYppNel2v3wpIPGEOYeJKJct+Iy3VMW39Cor+gH646jDMuu95Cwr2Vzz9SxP/xhp1DJGOOXN/OqPHGVB3oyKpN1sV1k7/y9hvhm/SIQFEaswCKviEiJWZdVtbAs9gjdVI8vOE54nZXa0NFZkZqypzJKBmYxuAdyd6YqLArgEAs1+2HOcyhadWA0qFOoqKokqQrNw224A4v+8MdZfOxyOsO4KWF8KMAmvn/EcM3bc0v0x301JJXeOeIhU+VpJZGU79lY6Sa3sD1xWKZkbaJuvfKYdgpdbFJa0WbLzLlGRPDVGYOF8zU/ygg21BRtXa98KssaU+IFL7khaYC9zspNXtY331emKr+BjM7RnLQhR/6nhLIDt7Cl/reA+n9PRMyY5RHIzi0UQKF3uj5lpTQ2UffFnYprhQH4Rvg3ujy6WNepPot8pAxhRSn5RqJO/Hf3Hpfpj83SCv5tJvgCv6E3/wA9Ma5PLGSWRDkzEgJAcHTdEgbR1d+vasddTjXKgHxtNmgrkSBvbSacfYjtipkbet+/kl/hJLygWfJfYunkb6qHqTt+vrhH1FycxMbB+Rdh3C77ngix7YN62kwbXIhEemwYydA2+YgjWhvffYX98L4YXjjLi3U76tnFltXzHizsfr2xBmY0190BzCLFLloiJQ7CgqAIAQbuyWavU0N/T0OA4IDI05Qeb/yoz6UK2r5bN2f7uGkE4/FnKEpHXlIBPcqKBPNVt6H769DyRjitqDCNmJviwWu/qcFiGZ1qhtV/QczEcpFKqiOPQDR2CAbEXxQo74XN8RTSyMMuqrEAKkkjfzeukWv7884US5eZ8tloBGyxeDE2tUaQlgo2obLRF+bm8M+m5GZFIImcne5WjAH0Aa1xvRRsDMzjr0XOkN0EQ/VswgDFhJuLTwwoIsXTA7GrIu8b5br1yCMxaCx20HXXu4oaR2uiLwJJkpvSJB6s5P12Cc/fHHTMiyZhZPHUtVaEUrqG+zsS2pRdgAD684rK/DAeIi1ZpkJTvqbrEupm0ljQCiyx/uit/rhLD1NgwZoJmX/EpP8Ap1DGniGQ+K25b5fRV7Aeljc/XGgv7Y8Xiu3pRIWw6AeW69DF2bEB4xZ+acZKeOV/EFkDyquncNVnUO23/OMOVxFvP4TCZeU+b3T8wPuBbD3HucWCsfUf8++NPsvFDERl3N6oWIhERFbFef8AUOpyv+DFHpjOpmaU+GHUHZeC2nfcad7F7E3xmcvmYkVh4X/iBZcSMCe4RX8P8MaSQFF7BiDdkjdRzM7F1dSroutQmjYBQpPnFutA2ANz2BogjIdYSKIwzHx4238yeGovcqqsSHANnUDt2wwx5DVkEtJNrBM0IcuYzA6HMWTIFEiqUJ2RVKkSId999ix1Y1ynVACvimOWLwtStHZ0spGlJylgBr1Cha6dybGGXw9lopklhC5hVLCVS4+UgBR4clUxFDZhuPUXgQ/C7ZaWJ42LBQ2p70Mtg7j1QHRtvVVuCaIJeqkNNBwFj3/tM/hXpmXZXkV3nJldzqDKiO51N4SHahezbnteMI/h6YZszmQMmo0pLEhTew9DvXP64Vw9Sl0B5szKpbZZFDFWalOnQrqiNTDnyn62MKvjH4kzASOKPMSFtJ1t4fhE2aFhSQaFAsprfthfERh9ElaOAeXuMbasjn3atH6Rl43bMMApW2LajydidN817Yks58byeJpg8NFolUdfOUG2sjYKL4GFvwblpDHIHLapAVUUTrZgTbb8Lz3PfBuQ+DJNRWUqgAAcqNbso7A6fKK2vt6YWa1gcb481olsMZqR1kVvwOnKqOmfEzDJfxEwVyCaVGomjQ1L+T9xW+JLL/E+ZllLnSV3N+ErItA0FJWwaNb9rxb/AA9lUVLiDrEL0gkWxPzMdyTdAD6Yyf4NgZ9WigTZXW2knuSAP6bYtHJ1CFFiIAXHLodvl79Vp8M9bGaTeEAhTqZRSnehovsdzt6YKb4bytKDADp4s2d/W+ex+2JX+0LqGZyyhIAI43W9SjTZArTdeUAentgn+zTqOZeGUzOzRIaUnc2BbUSCSoBXnBK0zfxVMb2xmQGgda8rpB/H2ekV9A1iKgdKgDX62QRYG214U9IyAkBSFgH1eX8qEUSQwHB9/wC9uMXXWYIszGWeORtCkrtRsiyopfpePNznWqgtoaBj8yjSos6Gu7sWb57ew7zDL91VwZNh6AHHr1+tIiSKSOSqKSKRaEkagD7bMnPGH+VzC51vBvwUK/iqSoZx/In93ZtRG9bVvsd0XOp1GNlkiZZI+JFUc70UYHY+qnY4S53pMkUuhgA3KPuqkAi2Xa1K8kDj+toXujNbjosefDuidqvSlj4AG1bdhx/zjH5Vq7IHrX+5x9yyv4aeJQcKNQXi63ruReNaA/8Aj/lY1yTWiuGoSXMKvyxlye4HP3POPkGULWWjRSfQAmvr2+2DxjF5iTS8+p7HCb4qOZ5+gFf9/dHaaUlkidAUimTysPQrsft/sRjfThl1Po48rxyaZTSksLEn+MCqP94cD12GA4spmbK6IARRJLsee9aAfXvjyk/ZM7ZKaLBW23ExuF3SF6xXhGNB55PIL7ltv0Asn0AOKrKvSgbmhV16fXAXTumIj6pX8SUigSAAF7hF7D15J9cM0yqAUBQ9ASP6Y9B2ZgzhmG6Ljvrt5LPxMgkIDToF5bnZ8xO2llYsuvSI9BA0MVPK6+/bf0GDGSOSImSWCOYfkXUI200BqDjySjjj6ijihXo5/ifHRlCW2tebLArYI3ThT3Brt3R9SySjNtGSy+IykON2CmM/6l1LVduRR3wVrvCsh7CNTyv2cm8OOKeCVvCNCSBZWAjcj8jKbAvatxx240yM08gfwnUMlkpNOWP3DKVoj8ytW/POAy0SCZPB0sQVMqzOUfTyVWTUBR7Egj1rfAySxzNCIm0vSq5UC1IIVStEijqAI3BA79oceqpm1ROYypigfw6mQMfIo1FFdVBHo4DKouuKJxxlGCsHSWITKPK0igBhS6lOmMs5FqNV2R7g4L6dPCB4mmVcxHYeizqRupLqTvGTsQCSD9jgL8FmURLSqo8rCwGBl+bVvpthYO+nVizH14SVN1qFYdPjjl8ObylgtUhtATWqqG++11xguaBGNmuKv1HoR3HO1Yn/AIXz0Gp1VTF4hDCPXqTVVEeYXG5rjcHTseRirkiYKxQLro6dXrW1kcC+/bATF4qCcjIe20tm69lonELyhWAuiCoAq9z8qkjcA7nthrkpFkRXjKsjAMrKQQwO4II5x5Lk8lmFbQ0GYE7v+K7qGibWdKsz0SVUMxFHtuceldAgXK5WON2X8NPOS5cA8mmajpB4FChQAGHpIY4gPEiNJJpJ8v8AG0EzPFLCbBKqp0vrIOmt6Cn67c74e5E5eWMrDXhij5VKr5rPlNU3e6v3x4t8VzQnMSy5ckiRiqt8u7m2oXwDuCR34xU/2fZKSbN/xEjl0iWhey6q0gLxQAJ2Gw2wq2QVTtT1WziMG3JmaabV1vr7+fC9HGVVFCg0B9f3x558Z9C1Sq0K6ywPkQUA3IPlI2YGiT6e+KD4r688MwSF8uoVQzhmXXuw20/NpruoJ3/Ubq/xlp0nKxxsNIZne7B1ldOnY3YPf3xR7QDpp6pXD4aWxk58/wA/pLPgqGaKajCyo66n1VQYDbS3c9iNu3pi8kjR6Eig0dQ1aTRBG4u6PGPI/wD+ay5OQ+GA5kYtIrkeGHfzeUCiSPqPSzgc/EWZz88Im8LYMKWM6fXTySLoAGzV++LsicBnv9IcsUsllzaI3XoEnxqqzFWS4VYqZAws0QNQXkqDqs+lHFiG32H3/wCc48Vy+Q1H8savYVnYAih5gCTRI4B7bDHpGV+KgU88VPdadQoC6BZjW5II2B/fDOHnEhq/fKFiO4a1pj+u/v0VE0ZPfH2LLqo2GFMHxPAZHjZ1TSFIZ2ChtSF9rPIXc4chxQIPOD3aXblOq4kjuj6Y5ni3DDkfuDyP+emNbx9BwN0QNjr+QiAhcABh6jHSrWPw239cfteJa07u3XWF5r1gBZFPiGeOVgLLsrIWbbSwGnQQeQp45wXFmNfhpHlTIYWJQSzHxfKfNVncatqBYChsNsCSRGF2hYO6ISdDOQnhgkAjcUObB8vla65wShhkc6QquVKRqC2lZaAUmwGjegosE3S7ja121VLN1v3/ABaZPK3mZUkjeNWUSLe2gtRPmXZXB254B7XjLqkoL+GYI2ljb/zlBBagrbBKIaqLLuNiRwax6TBEwaWYSLT0JI3IfXpU1IOASSRq4JFGu+/Snj1ZtpCwRNwN1eySQy91cGgD6k71eB7fIrgbFdUNlY3mmlkQx7Lq3IKszUCp9VZVawRyTwRjnNxZd9MkFRSKDrikZjVC9IDGjuChArZ7xzm85NH4qFf4jxozUiouogk6WDIB8rfMpFA9+L+mOExq+YtkmF6lI1qdTBGrgqyCvMKJQd7xwbSjfRdT6hIJnXxF1Fwm4/OQdOncksmo8r5hYHzC8jfWoYE0QDvtz6+/bnEC+TAVTJKGjVvDjkCkkrV2Vu00NpvcGy1EEXix6HI75ZWLLLJTUyk0autRIBB4sUDfbFpGko+HOpC+zwOCdJFEfKRsCO9rv6bb4xzXTEfLtC4cqeTYDE3qvbfc9j9KxJt8Us7xhJfAeew0coD+CES9UdAag5GmmuyTwVIx+698cGGwsNnXptlqxpQ3Qsj5177b+mAvw0rdwnIGOfIBHuuYf7Psqys6OzuxtXEg0huASAKO4rt374d/AXSJcnE8TW34mzE3Yob7DjtZx5/B8VwOzhssogK2sUeymUFTr7aNiBqF8HbfFn8K/wBoQzU6QvE0bNxR1Le9BtgQdj/vju6cKNn7J9zcUWODhY+n1pfvjzpGWRjnHjH8QQFGpvw2HBLqTwFvf6d8RSLoNs2hSQCVYEVe9WKIoij/AL49Z+I+hnNBRaqQeSocEHs6mtQ5PPOPLvjfozZVHQgFdSlSAQCCwoUPodvY+uGJWMMYOt2Fmd5N3opxHCafBnQ5HIzOVOXjdi4X+IBeRUBFFFUgb+bzVdUO5JVfF/TzlvGJniScUWiysZiUgi2OoOWBoBzsE2Pfhr/Z9NAkjvJmXU5dLCeIREUJAZiO5U9ht5gd+cXPUslk/BnzWhLmiZWk02zqUI8t9iLPYVudt8OtIrRMyBwkN/nheP8ASY5ZU1UzCMhRRXylmLaQCdgxPI/2w5hzkkKUyailCywItSQoXYhqJFb8AXhB8NZ5YijV+VtVE+Yeau9WCF/S+Rh3lo/GKpQWbxCEQIKYCiWTcDWqgkEnf1N4zpWOc4eW6dxcbpGtaNG+/dp5kOgHNRq8RV0c24OzIxI1gkruw33ofTHpBmWJAZHCqKXU5As7AXwLJ/fE98E/D7wa5ZRTuFFFtTUOTIaouTR71674LznX4SJElRgAzIwtd9JO48wbgahW42OHIIgAaG6y3RMjccpTrLzo4tHVx6gg/wBMagYhZmkikEqMHXyp4vmBDFl/+4X8tLV3QNlvKSAaPqfVtGXVirLJL5EQAk62B9AdhRN1wPtg7mbUuBRWV6iJH0qCVqw21VxfsDvXc0TVb4NrCb4T6R/C5WOOvMfM/wDibc/YcAcADahhwBirqvRSlXhAuSVW/MtnnS1ki+a4xD53pcmVIKup8VtIXUQp0lVXVx5qJN/3cV8ktSj0JH7r/Xb2x+zMXiROm26sv3ZTX7nGOyXWigSxh481J5Enw3oAyeJrS1vWWDI6SWTvvsDydrOCep9OihSSMqwfwrVk03osXrQkBmRgKIoketHAebyYgkJdCxbzPpAJW9RtSRwKUH1v2GDJs+0s7Ow0yRqtGq1PbBbVtwhBIbn5ud8NtIIopPQCjutcz1WJ0gWB1Gn5HA3VhpVVYDhWumB9PYHCnONJJ4X8QhCqrIktb6waVG0ilZXsWQB7erKOJUkjzTxhsvKCVkRR5CwseIqgA0bXe+TvgTP5+dY2JQGLMH5RyHQjde3yrXO+m/rUW00VLjY1SjP5hApfQUZkI8MaikjFghK9k06WJUbHSnuMVXwNOWMtDSXAfQDUZB2DrQ2YVoYChsO+FMHV0y6EaBLGkiubF+YhkJQ8INYsMfX1OKX4TYxmSJyAPIyWfm1gm1ursBb2+bViwsigrQgZwbUf13ouaE0siFfDyxaQeGpL1I5cqAfnYKLqq+Ub74bdX+Go5MhJI8uvZpkkjXSNLquwGo7MAD830obYtoMvpaRhfnIJB42ULsK9ANvrjH/6NH4By6rpiKldIPyg3xd8Wa9MEkmdIzKPen9WnhyIpA/3XK/nOyJVPqD7gdv9sewf2UdRy7Zdo408OVDcp/nJJ81/WxXb74kX+HXyU5TNwGbLu3lnQHyCtya+X1ph2xT/AAD8KPlp8zI5Ghjpjpq1LsSx9LpePfAXv4G62MW9joTR0ux9vf1BXoeseo/XHnX9scqFMvHWqUszDnZAN+PVtPP8re+L+OMHgivYk/77Y8o6plJc51Kcg0FdowN7VIxpJ+h/E9/PW1g4NFmcsqHLmzO2GvopvomTlLGVCgVUtSG00VA4YHUGNnyi7siq49gyUSz9OMrkh5su1yOBqUOhFgLsq8HSv33vHlfW4dE4Cm9EYBDaRuV1NpFgA6W22O9dzjeTqx8KJUzUmYVBtEQbBQ3VA2FXSu7Wd6pgdmWt312TEzu8a11b6+evv5JAB/Dvp8sl0wvcMjWymvdTx7kYy6h1lpDaXGI21qdX5hp+RuxsEj/thllOmiWXS+gkliTuAASWPABob8AccYc5/wCAGmi8WF2bVR0Hn0GlmC6iPRgCR+b1DGzvCXgbJrFyjD5I5D/kL/2rH+y/4tkziSxz0ZYtPmAA1K1jzAbagRvVDcYo+u/D8OaHmAD181WDXAcWNaj62N6Ix5j/AGcOuVzcnjTKqeH4YYkBHbXtTGr3DUe+/YDHsCSLYWxZFgWLr2GCtdyFkylmchp0UgctJlbeQkBQF85VkkUkAprJDE0WIDLam6bTqsjMkoU+QyUGifWumlogKGZSC1adIPy6t7u2fxFDOTG8IQiLUxVlJLHSQoUAj1PBv68FR1/w8vlP4mUeHLvqC0DIzDZADxuAwu9NG781mDr1KpWtBF5H4sUtonTwjeknzUG9GDKCt8jkVveKRGBAINg7gjHmvw3IuZTVKy2zkINNeGB5CoNAEHzsBpAIvZTvi5yfSmRdIlKjsIxSjYdmLGzyd9yfrirw3hTqDRS3PGpt7ryf1r198ERzmyKPzHv6qTW17f8ATAHU5G8aPlQaF9+QR6++DCqqHdySFLE88Kpuh3POPPNsuNdVTnRJfi/J3H4q2WPlsauNL7+gFgXthd0JjO0SOgatIltqLou6sL+YABLAN7HajjjoObkknz8s4cRmBDFBr8oSTUPNWwc6Rv21EXgzJw+EYnJXS3l7Dw6oxOB/KSZG/wAJ32BGHmDLVpbERZJPylnUEPhyM+qGUyAADSGcTqNK6C4u5Nfl5rcgVgvqOrMqsYQxmPLa9B5DxswoHsTpFHmhhPmE8TqSzszkJMpQE7LcbSyN6UhOm+wU4qI+ovEkxKBmtEjkW2sFgNB1AMGXfZhe683ZK8BdJCIwL5F/xTPSWECESRl1I3WRdnjLAKwHKkFFr3IGGXT3bwQ02p9ZAZdX4iqCmktqPlsl2AIqjvsSQx+HFDZhlkWniQxqhAIKK9gNyCV8tVt5T6YXRTSR2psTCVZJGrUBalXD1sy0wvtZbgLeOal6oAq76cpESVIZQRas3JB3H7Ec4IIJ7/oP+uM+mS+JCjUFBUbLsB9Pb0xO/FHxSYjJFlozLIi0zn/y0Zq0juXfceTYbiyMVdGSVqxtLgKVDLCePMefYffff/nGA2ya2LJ2+n6jGvSllWGNc3KrzDZzGNKk3tt61Qva/QYJedVrf/b+uFpImA7qrgF1lE07A3/z/m2PPJ82ydUm8HSkbOBLbLbGgXK6tlttiBuT9qv5M2qKzsG0qLOx7el8n0A5xHx9HWLxJc5pLSzBoQGNguxbSa2YgkDv8pN1h/DN8OiHK5obR9/P3uvPs1mDIskx2c3IKA2PIAB/KBS16DG/xAk4ZVmkUys/jExjT2RQ7eptfLVcH2xr1rpvgSvA3FDSfVGuvvyPqpwFNmjOHd7ibRpDsQAdChVI38oveubOFmyPYHMO9r1skMUpimb/AIhpPoNB5LTJZoZdhK2o6eAjaSSQRyBtsSfthr174nmnZDG7RZZasChIWAs2Ab5ta4Ne94nemxM6kllsBtIbjixq32HAvtx3wd/HBNKilZ6AVVJZQDuB7k/5tuQOStzsioFZHaDWYj/6n2BQodfr6/TVB5PMyvIhtvLp2QAgKFoV2WtwSa74u/7Oen6pzOSB4anVe5OvV/oI3vfjtRvHmTF3oKjtI9oulSD8z6lA33NUAdxR57erZLISZPo+YD2ssgI3I5fTGp24J2PrZP0BvhzEQSbWViXskkDmtoBXnTc6s0SSqCFkUMurY0dwa7WKP3x5b/aTNLms8mXjUsIqRF7NNIoc37BNJvsNWLnI9Xjh6dDMT5RAmkdy2gUoHr2rCv4fzMUEH8bmwBNMzfiUWZgQWAWuF0rsB+VVvF7RY5g1y6zATIw5XJQqsmYchVJANFjbysPS9TV7VizUe94jfg2Bp5Zc9L8zkpGOdIGzV7D5PqHP5sWJcDkj9cQCTqhscXW48qV6op/DN6gHB27g99vod/W8a/E3kymZK2aV974BU3/U4RdWP8PmYwDUOZ2rcBZQa1AcC/Lq9dROG3xhntOVFf8ArPXF+WtTA/VVYffGcyHK/wBCqCUNtx4XPwVl9azzsBUxCLtsY4wRdehcv9gMa55lOajYUVuNb91aVWH6awfpjvpnVgmUmZtIMJ8MVsLUBV2HA1bbdhhHHmY8v0/zOpzEyllUsPE/HarAO4AQgn3vDDYyonmEhv6pR0qcBcxPK2nxjMkW9+SR2LyUO26gDk6R64YZLqEMcbBo7kGllFnzSQtoDFfdivmGxo7Wpty3TUjysZSSOoFLMQFbU9XQYmlGs3RsXp9MIelIZpJw+lvCil0GqGt31h9/lN3R9FGJIOU2gTSPc8E7oNurSnkATO0gR1sUWYFgR6aOOfmB7nFVNkaykkmW1O81vICAWIa7UbbaSTtv+bk1ieGchfJOikiRXFkA0CWCUH4JCkcHscNPhn4zhjg0S6tSsbCgbaiCSSSAfMxG17DF2Ncd0OMtshx49FQ9fz7ZbKMyAeLpAQVwxoWFHOm70j0wh+HuiMVSWVSkaHUiMDrke78SUet2wU7ljqNUAAE69/E5rxpVcwxEiGNK8x23cswA7X9APW2/U/jxUicrGwlBoI247efUDWjketg7d8S+F2XNwnmY1gaWA1+U40OTwx9yAP0N2PtgqLKnuP13/rziV+GPiR2uTNZmBE38pKK7H6XaqNwP9+cU0HxFlmNCaMn/ABf9sAZgjubKoyRjhd+qFzEnito2EUcnmO41so1aQP5Q1EkncoRVb4nuoxGaaaWZX0Q0ChYAHc14ZJAB2Vi1jnuQKCzkqvO6S1NFHqKhChZ31BmO9adSlrFkEKwHcY+/E/xPGyaE1Mt2xUGrA8qBu1tptl4ANb1jUZFlb5BAfb3ho1vhTvxR1Lx8yRakxgqdN0DqJ0aifxCt7kACyR2vE/01iVfSVlNN5GAIXY7Eep59d8bMNIZtrok0KF+w7C+2CujBdUSJptgC3YgEb33uv1rGQSZpC5oXuWxNwuHZE87Aj16IHL5phCpI00D8292aGkHY7Abn+W98bZWSCJfEEgknY7qUahfe9uNu/wD0FF1XLwwARo1yAWg8tK3lIMmwobVXO52OGghZxU2aZwykVBE7hrND5V0nfn6VfOGo4Abs69F5HEYedoHeHTjetOEN03oTS/jySRFJXiX8KNSd2VdzIp3Ab3Pvhx1PJonS3aOR3jdomUMFGj8RL0hQABYG3F2e+CcsqQ6PGk8KOO2COweaR62ZwpNBdqUXuBdVWJCHr+jIZnLMKKuWVnJA0B1AAH8wZQK/vDB3tobJQUN91q2d8dctk2OlYmlklbgKgZ2U/wCWI2D/ADaRjXqPVHzk0aIlBDogi3AXVp0lwOW0qSeyrfO+EUUvnzD1sSqGh82k/Lz+Zwh7/JjuPOuPk88rbA0LXWK8pI+dlND+UbnC41Qs52XoOa6q0ZTp/TwHmVaaQ/JEByzdi9m64s/bDrpnwvDGlSDx5GOp5ZfMzMa33+UbABRsAMSvw4ZMrEVRQC1s7qtsTzuWu1A4FfqSTi66RmXeJWkBD9wRR9iR2sUa98Muicyi5NQSteV5p8ZfEEc0JRY3Vo5A6OdO5B0ta3a2De/oOMCp1eWe2mZWRIyyKqhQpm8gB3Jsebk466tlg4zBIFgN+u/H3GFUT6YGHc6AP8tt392OCywsjka0DdZ/eufZKIzHUHZJLfaUnSvZiTu22wrWAPqfTAXUJQGjC/iSMSxP0FDc9gLG2wqu2OGQs6Ri6SNTtzuXIA779z2GDwoSUu4LMq8CtyFBCqOFUA1fAr9aQPIaTsCRr5DVCcNQFzLmGjb8PUnZqagSKI1Dg6eaPNjjHK591Rz4mnWSXsAl7BGlgRR2JsV3v6LZC70GssbZgPlWzZUD27sfQD2wamRsq16q5seT1IXux99sFjf3r7IsnYdPM/pcfCKtDxxu6vGCQpFjmz8xA+lk7n+UYY9UySR6USydhv8Azgdyb2WyxF18uCclL4cwJ8oaNgauzp/pzWF80rSMXHm9ASRZJtuNzuT+gGASRuEpYNT7KmxltMsrOUTy0I1U25Nb+3c837+vfAUEolbY2oPF2SfVx3Pt/TBf8CWUM+4FeUfL37fqbNn2x3k8tpIsEk9gP6nGlDhXvIdLsOEEuGwRckeo0or9z9z/ANMZpl30ghWN7AKRb1RsmiVTjjdv6t8oqL8yg+xKgf8AuJ/bGzNEgIhqgKNCtrur/MB+2DTFx8LdkWBzI7e4WeEuzEyqATGCwACqdwoHf2s3sOwHG4xK9YzZd1Q15RqPa2a629l/riqfL6r9+/p/35wkfpH8XnJRHSAELqN0WCk716L4S7e+EO0i2HCkD6rY7Fl73Hd7Lxr+khzpIjNcsQB+t/8AbADTOJQI1K1Q1ixVUCRXsNP64sZ/gnMDe42rgamFd9rBGA3+Gc2dyl/51v8AcDHl48dC3Zw9aXtMSIcTQc7Sx9uL80qPc+93jvIZkiRQpLK/lkTcqy2Cdh3sDf2wwzXw/MgTxWRBI2kAksRsTfYA7e+CY8ikMuX0liJHMTknkuDoP0Dgf6jhrB1I8Oa7S9wux07XYZ4YAaB042TCDKRL8qgE+g4wrz8BaVhpBW9ZF7BG0Ekj8wLRkV/exSKFH5dQ2G3+214TfELr5XUsnMbWrHZgaNKtmiOPc49JjWZo7HC+ZRHxJN03T/DIxXUzktp9WZiqgD3Wh98PfhTJ6vxdIKi1jCigSLDOPYmwPYE/mwsyOTJgjXwplZRQdl0puNNkN5uCTVbmuO9l0xkSMRxg6QAADQFAUO/t6dsJYWAk5iNkWRwCL/iyiWuk76aB7H7fbucM8n1xFWmbf+8G9B3I8222rvWEk0F9o65/Mf3sYLGYhjAHPfyix/8AOGcREHAdVaCVzSlLBfxe582/at+B9cRuQy7N4Y3s7/bTRP2pcWU4hpkeRLewV1Dg/rvzt2oYFiyMFrWxvYhmDH73ZxE7DI4Fp2QtrSzouXAklZaNyHvfygCtuFu6H+H0xl1HOMZZUio6iPODsoVQCCQOb9L4++Oev5NsnMuZhJMT0HVTtq4II9xRHG6sO+DctOpVHeOQowtSqqQR60OO/wC+OuEsEb3ZQPuoc1wOYa39kvy+RUfm18XtQ+w3v73h1DOBXl49BX1G53vG0PU4msaJCDxaHYfTj9u+J9epLk8y6PvlZfOjkG49R533KXvYvm/XB2z4eMAN2+aoInv+aZZqIGmYlVGxANGif5jwNt/9sbpFCNJRR2ohi3PHLEcf1xtK0EqHeTllvS5BPobGwIo79iDhZ0jPiNZRIx0qHKtW5KsVZVHqToIHqxr0xDsRAJBtanuXlpTdwxWj5QeB5RfP3wA84QFmbZeSOKvvq/4cTfxB1bMGNiWKI7aEVANtJGshhu7AkJttZNcAksO8jdlK181aILG19nzBHrst/wCocnabI2khWbhHaWvr9dm8VUjgKrYstq1aT/dUWpI4B3Pph/ls3HWqRWWz8zKyruaoaqHNjBfSummEOnhSqY3t3WpG4sO6AhyGHDKG4I2qh02XjfL5do9IgfKySOoHlEsMWiwB+a3J+sSnnfAMPjZnWXhOfAtcOi1yOcj0EpbBbJ0rajnvwN8Z/Cbq0upBQMkpv+bzol/6VU/fHK5mW40zEzFZPzOVChA9xF9xTuEnOw3222xp8NZYRzCIMGoSm1HrJH/z2xm9rzyOidY0FH56rS7Nw7Yg+zwPyqSeXzEenf6YxLbY3kTnf/lC8YMeMfP3/wCS121SQ/GW8SX2kWj/AJXH++EeayrvlnZCDIpWVBz5ozq/9wA++KT4qyxfKSEDdaf66CH2/Q4nRmF/h23I1eSwNwX8oP60cep7Dd/6jfBT0BDo3MHu9P0nmR0zKsoICsqsFH95Qdie1EHf98MjlYyD5ST7E4l/hSL8JVmTzQsYH0swoDzITpIBGg9/5RisyGWgcKCrq9HdZZBuP81Y9E3tNjSGSE2OfwvFT4Aslc0UgH6ElE2UPO5J/wDbjOPpiEXbsfQKTv76j+ww5/g4DsWm8p7udv039f0+mNE6PltWkGb1/wDPl7+2rvv+h9MMN7UhP/NA+Bcenqk3/wBPO5Cd++2PmWzhVpQUjHn2024oIg5rY7cf15xSQdHyxseGGo/nZn3HsxOOnyqKajRVUdlWh+2F8VjWPZpqjxYRzNbCnOs9Z87aAwI2sbb99hudvphXNniscskoZ9FWrNQ3NGwLs77KPbGE7kSsBuzMd+9E9vT02/bA2efQjKzj8Uld7rV97o9xvvvV0cecu3aopcSbQfWejTO7aJ10NzGdCUOwVvDG23NHthN0+cQuYpWUlD8sjeGCxo0kyWqsb4ZRZPvhh03qsgl8RdMsMVB1NqQOB4j8qATp1cWg1VYOPnT/AIffMK8aAtJo8QhHiJGsDWrXILYSAttdah63jSjZI7R+qqG3wjI5AVmCKwmVSVR/X8t1YkQ7eYGsTXTEOjwm2jJ1wsb/AA2Bo33CXQdTwCHHBu66D0zRJGsoXLSIooZhHCF2B1iFkdU0na49TAsuoKOTt1Dpi5SU+JKuUhmWQhiyGMS1SaZHHlBBYmMjeuWGrBY8K5prgq4iKnPhvI+BKWRPw5m8OSJltoXFgEH+6+x7Ue+2B+sIwL6xo0zlg3YE62Juq0qpvjdioxbST5cw5aWOQyqwR5Yi/iKycvbSN5SNLto1efQ3lJ3CnqPWsp/DSTxTRSaZSsWWlArQKpSHAkjHMgc7KKHAAxc4V12Cr9w5ReR8SZlcArGgqMkGkWyNe+xbVqr3BJ+TD3ouWEzmAq/hxOSKBDHUAwIsX4u+olrPlXjU1/Mt0WeQRh1lOvSQFYLrjUHZIbCpFuRrkCAaibYmy6PR5Myrfgu8VsWlhkRlkLHfSH0F9CAIK1KaG7ViJMO8f4+X0XPhLXUNVvFDJMqSRRSgabXNDOAUDRvRK8hS+Sur64+L8QRxkr4SSorOGKSBWZmXRI+keTz/ADaQQPMDjLN9ODeE+Xy0ZRJCJAYl8iKCtMHFqV/Xyj1wnfKZZ9bD8KJdKxmi7uVA0imJNAecgVXkHYjFzirGxBVHyHjQq3PX4pGDQWJX286hTFpAAUF7RGIYnUSRV0H4Ieck0W0egzuwXXHmVl3dlHnJCvuQo2U0NhQGyr4VzUhjkoRgyhY0lkjPgllL6FKt5tD6mqQ15iFobauslnzIgky2WbLyhArqpRolHNxXbIdRA8qVv9GwVwEkdGjfXZHaXd2XetJg2czgvxEFkHfQzAn1URBiK98ZL1LNGMVl2sXZaNwTzyCFqvXv7cYFjzXUflAkc/4B6c7xgY+ZvN9QUecMnr5AL+lX+2Mk9nPfsyI/IlD+JA/5PHoiYmz7fmRVPIYrdEVQAVhX1whTJMyT5ck61BANXZjOx4HIUNfvxgqQ51thI990CkHcA+ZtKhdje5/rgZctNlsyGl5kGsMX1BiulWFkk3Wjn37YLh4HwkteWDnK3danZmJaZqaHeLS3bXuER0vqtqZqJOnw81GBZ8p8siDuyHeu4LV2xQdL6kJEDBtXcV39CCORVce2EK5EjMeLH8jrUg9eNLDbc+/pfpj9HNHBL/DHYNpkjY1pVnJBQ9hZBYH11D0GOxcBe3M3cfhMdqYUV3rdxuFaZiYbv+XuN7BFjb34wG+ZPkXhhzfqdzxwGI9djjGOTy1Zsje7o7AEV+//AM4+5pWVt7Kg2CTtsB/3/X74yrWCSUdkurWvcMAL7WNr++CcrnAwJJA39vbEyikaQOQaP2+vGGWXiI1WFBve/oPri7XuJUtcVO58+HLK+lnCk6tPzKCxNgfmquOeeaxOZ6ZizR6v4jLyX4bAkOdO/lJ4kX+W9xZH5hh/1vJCWV1JIpmYEHcEMw2Fb99t+fviRlyMsDFXpkc7FTRLqdit7CQehO4PffDcWUkjlC5R3Q5jl5QpUSLOrL4gs+KJGXSXWjehwoZQDyQQdQu4iyEuZEYjWT/w7FVlihjy4UqSp8ISOZKBBUqdtqIOIyHOLOkaBAAQ5majoSXUFDkX5EbUAw2sN6i8V/w70tpA8ssEs3ADRZkxPYtWWVFdFeRSpBkLEtYxq4dxGh39hGiN6J/Pm81GhE8RzEVUyvEgJHfeJ3U/Qoo9xiR6/lYJlQZWdkVW1xxlt43IZd4pDZQgsuqO6v5Wq8UkcWSd2i/+nzTMvziRBIFJ3pnkcrqqjV3uPXG0nw1rusjlolO1id1aqoWIowNh21GsMg0j68KIzXw/NL4g0RKTsZYmceJp32SwG32GpyNgRYrEzHGkJV2XWGLE3bXoCkhhpLKRZJageDYx6kubECqhqUfKjRjdgo3pTWtVAFyL5fpxgYPDLIuiBnkN6bTQfKADRl0jYVYB7exx5/4zHsmPeRkjitvX38loXG4DVK/hEpNkpJEVpYifPCgYvNpZkjRjp2gCrqavmZnsAWrOGz/i+WVoL48KTPLAq/3RFAH1D/GxPsOBgenv545IIorICxOaSStRFNpMTuxJFMGquO+PqdVzCERvl2ifhEZIWDeyfhxqxoXSuTtxjdhc97A54o9L298pCTKHabJiem6k2ymR0AHzQTlHXblH8IC/qw9ziBWWPUC6PIdIZvDGsFmKlwxU0ACWYKuxAuzYBpZ+tZWQMM7kUbSaMiIqGxWzhmBQ8bB2+3GJnOyIJWKltI3SEk+QMWKmR99W1ADzE8C+cDnpzaSkzgRojOofEjvDmMvDB4beHIWaZh8gWiwUcyHsvA2+xPQcyYHRgddxlW1MF/IrWx+q39vfHfwy8cMARkZ5TIysZQFVi1qyiizAixyBd2Ngcdx/hyKGCxkbgq5cAAqKPlB1cgUDZ+9Dbg3ZCHs8PTrf3WhgcRCInxvdlLqo19Uyf4qkAFxREH+WZXP6A2PvjvMfFTxx+I+XpKNEtQJ7Abb3t+uEXxFJNKgWM1Eo1SI/4RD73qJFMtcUa5O/OJLMSMAIyiqGN0aPHO48wvmj2P0wnJgcGw5TDVeZ/qN8HOY87JrvYUNfrtqn0fXZpYymvTKxaSVl1F2LHagBagLpUKN6W7rYsX8aXwgUpYyNLFdN7UfnPiOxF7na97xP5zNssEUYOwLF2HysSQRqKd9yDvWw37DXpXVxAzqz6VC/KKYEn0NWvr6b9jg8T4gfCwWdbRmdlljRLNKRXF17/aqZs2IldRXkUnUfQb/ZgbFf3qxC5nMswfXu8kYs8CME+WvUiyx97w7zmdaVTCkTK7g2GIsKdtTgfJ7KTd44+DukJPLLI/mCSKqL+XVS7+9ArQPG/fDjHiGN0zhtoPmUTtPEt7sNYd9SvQemZMBY2u7Xc/Yj+vP3xtPIGjAvzliKJ7NsK4sHbGPQZisVXdcD6gevO+xxrOhYr6qbXfmgbUn7bGvTHmr4Cwh/johs+oqwN1c7eoOk17nf9sbZbO1e/Jvv6AdsdK2s7X8977c1+4o8f74waNbJUmieAtgetcd8QDRtW8wpjrWaKTu4DHwy5OkbhdRN0TuPNx6XhNnOqRTNDGIyyyyUyDVdFGHk9SGIcH+6Bij6vlG1ySJsyksfdbN/Wuf1wg6r05BE2YUadxrXTqUnb5l/lsg2PfmsNROYH2Uud09+E8ipR0aGSZ90k0FNLoAVBYMw2ZTXrvt8uGbIoMMcsTOrFiw8N0eNigUsockPTKlSKxIs86rwB8KKZ10BKkUEmQ5l9MUTVpOmMqZQa2s2dJ1MvGGOVmuSAKSyTEhHY3cYICvvQ87FmUDbQL5ONQMkZFcYBf57JqFrRWZcZfLZkcZuZXkaxFDHESzaULu2sVHHq5sg2fmtgMEZDp+czkS+NmGjjF6mXSRKN90UoKjIrd9QO/lqicz1KVkgfw92ZopQGkR1lSzS6HBKsASBuRfDE4T5iaDw2+ZY02MU8rSaTZFKmogRgCwGRWA32GDukMcWaSr8uvkuc4BPM4+WAZILl1+SWYsXeUKSfAiY/MTup00kaljtWMfg5P4iecTAhljUMt0UfxHPlI+Vg/iEEcXQwp6fnxGsjxiJaNSPpVWBB3DPps79vcc4S534ikhlaaBjAZVUsTTM1c/hEMKoXZogk8XhaPG94aAICCZhYXo+fzED6svnH8N08glNKr6gDsT5GJBW42FX2IwPJkZYomV/DzEB/wDSdxTDs0Lufw2HOgkgEeVl2GIZepZ11JbWxJJYkRqWPHmB9AAAANgKwPl+pvFZkysK2a1GJV73RYgrf6Yt8XRIqwo+Jb0ROcEmZOs5cylBSuQxLgMwRpQtqH07WC2qr27c9IM+XGmSBzoZiStMxZ1WrrfZfX17bLhinxAnhMV2cUqo3a1O5HoANqJBNDA7Z9YgCsz2VDSXExXxKXUUJKADkVx3Fd5wuJuXPIKHHKA917IjP5RHaOYI8bhlBVvKGYbBiGHIGoX7/QY+xuiuXdSdOwVAW3IUC2ApVUajvXzttsLVZHNiRvMrPI7aFkKqUAchQXAY2oBuiaFVySSR0hpTBrRlDR2GDCkNgMGKqPm0sOK3/Q6wLpXhzXeHpWt8G7+ygFgYRWvW0Zm8/wCK5MlKTWhRG+ltFnXqNagoJIOkD71iVy+V8eZqZUkYjzMwATVq8lH55SFjAA4AYkjDvq/V5fJboJpY2QUCPDSyGdgSaJAYKNjRYkAkYl484FiEaDSjM2p2G51bVdXp0hbA+bji7zJgHyUNeE7Di3sLBw03QTbOZSEf+HgUSyX55r2HqARY0Aj5tx2AJ406P0gaI5oGjeVyfM4Y03/9aDvsfOxvn7EZLORRIEggmzDsNx4bKWNVqJI2A7enpWOspHI0Uaf+HgKShjGWaxGgfUpPLuw3IHKtdnUcNiGCFtybq78XI5+dx+nT5D9rZ5Y8upXUXlcnURu8jk19QBYUAbD+r/ofTky0cEK2ZZJDqDq8O5DOShkS3orQFdwCRhd06FYQTHCWohpPDQAimXQdh5dPzXRo3ttimymbmzX4MkuUkBptA8QSqAdmDivMDwyqu42rC3fsxjKLaaOL3VA7vLcd0HN1CRI3cKkSKhmIILFaZo0iI1byMyi2G2xAHBLB+pIHZJdMPlD/AIjpYDGgHAPlYizVk0O3dD1LrRZi0cuXVdQqLQHY+G7MuvfUX1ktQAomt+cFS58xsurTki/mestM5Z33NzaaY3eytfv2wu2LDz5mtG3kQiujLQL5R0GYBYMravMRsbur7+u/++AzmG/IxrjY9xt7emOHlCN4YkhlDNqtC3iIQLJdXLNW1ksx3I23wXrrsN7PFjcni+2MqWExvyoBXbR3Ka31avrs7BvtWr9BgdslAge5YgDetHKmNgTxq+UegF9vrgbqWYsFCrH8WQBlQyHVrDKoiAJkoBiV4oH7HoGARyqM/kLFYWy+oI6sA6Mzea1aiarUdt8NNgibGZpTQ9/tEZHnNDdeeZ74b8GeSMq+k6HIVtOqKQglRTecKAy2bFj7Yq+qfEn/AItCkegM8CxXTAqusAMEJEYuRzubpBQ9NM/ltCeRpZDs0gBDKi6izKoAbQzAnSPw1pV3vmGnjbxDYLwyb0b21qarg6SdLDgisNiUxgFptp1CA8uidSfdWzbzzT5etLxM07C9KM+tQQRpY8SuA22ypYJGF2dMqyIWHhqfICvhlQSWLWWUaQFsmrvV71jjoEZSXMtq1eQLYFUGK7V20ldP+TbDLN5j8IDhmIQHby7W7fZQB7FgcKSTvMgbuhPcCdUrmzpIrUrID5TQAYjbxG0KLUDg1sON2GMYQBYFTSH8yVZQghg54RdxW/C7jez8EHjOrRa1AYqhU0XFfKg+uolr4risa5aGzJBJBLqDAKsYZgdru0HmN72fXYYNod0MAo3JeI4AsWPKdAHtzIwNn/ApIwzy3w8XO4F+mnU3p80pO/8AlwF8PzNTX8wAJB2NgFHFbVwoOG3X804XRVJIN2POkNp0rXYnY/4sJFxD8rRSjSrKn8/0bQWMZLIhIB1ebbZitUCpIPlHbi8d9BzSlXiLhGY2vlSmBqtLldZOobeax9sM+gLZIo1TUN9goPJG/wBxiZYIoNWwA84C15WOkEehJF79yvvhuKQjZU1VLHGS3hSSStsyodWxPBNmyGF3pJIFAjbYJMvKFildizPrKLZP5dgdN1qVRsau9O+GTwsXCagCyLLG4FamoaWrsSAysvqD64m2nd4xtu0jkKvuQTXcksU/TBu8kc427p+1YE0tHyhSOJgPPOzEAbmhQWvaiTv2Pthz07p6RAiQeJJVBOQDsNKA8tZFnte/evxkaNkYwEM/ljL+VUVSq0FFOxGpb1Bb/pRp0JfEjmMjFkXw1WlVbcEkgKNqBqtyfU1ijpmMFuOvvRSGFxpLZelTQqsqkMG+aKIG0BIA0Dl1uuwIPAo0AszmY3mRtS3IQCFokOBW45W1LX6FRfsz6qjR5mSTxfLOqRQol/KjKCzHYKa1keuo8VjHPSr4aPrYMpql/MNQIQN8xLDYi99rwpLiQPATd8j31RhCLsJ3l52ijd/EoFgXI0iwSLrVWohbbT3OkUeCz6ZnBmdEWXHgwuWaRyblkVNII1AnSSSq6tRNavlIGI5sq87iSejWyxD5F9vc+v8Avg2fqsZj0HTMS2wUgmxsSPQUas2O3ejOHxXdCgLRGPrRWeTzOXlllhHhiFoxGg8oEllw+kdwPKPfcjaiUz9RMMYWJaOrQxIDZdwG0l2Fr4TUC3lFEmvNdhGOnNKuiRrXlok2QAcBzdn9h7YXSLlw5gy6CUg2qO/kU7fKrHj/AAg/bE/+VzaMbZ+36TBsCzoqnK5tQoCzREtq8sbUovcBV1EgDYfr6AD6ubFnbue//bERPG5kiEjJ5pFAVFCrZPN8mhffnHofQuljwySCbYkfTb2wBxc45uvvogh2Y0EsMZ/iHqSaP8RtXhAFijMNYAClgTpXdKYAt6YKXMJLDm2gAiOXZIoo2oEFZA1sDuDLL5Te50773hL8SdQaBxKo83i8nsqlnY13NKa++EnT5gXzLMFZjM5GpQSCWBBF8Gwf0w7BizHH4ht/VwkyhUHxj1HyszRMuY1MkTsiWY2olWB3UozUrAEfKbOo2l6rlyshR5C+sBowEA0qnzqQBQKnTRHbbnkXreZklmkouzRoum1JA0vbdqb8tnDfrkytDIzG6RSjC1OuTRHZ4IBBsr+vGKzTueW2NCgvdnsJL8PAtHI/JkkUV/qkP7yVjDq1szLe0dxgDfU5bcD/ADFR76cEZBjFl43G2t2K/qaI9woFe9Y56DlrEch5MgZB2AAd7+vlA+mBNAzOeffukJx1Tg9PSKJde7gAaFBJVaY6V02VbZjq/MVr6aLmjHKyeLY41EaSDsQCdu35vXe+az6TkXOYeR5Pw5UCkD1Fkb8Aqd1POr0799YGh6dg7Vvpq2W/zL+Vxdjsd65IFLY/Q6n3+FDtNQg48z4eY8WwVYkufVJN2P0Bsn/CcEdWA8SSlbyLEmonbkHy+gog/W8JpJidiQyqzAECgA5v/STR9rbDboiFlkWRyWVkoE3aKpVd+2kij9MEDeea9+/NVJ0pddOgkjGqwC9qF31NtbBaIqzsTYqsOekZDLh1lIWR5VMMqrulVZFDZdgTRP5cadM6a08moK4VLQPH4YCcFWOsXLqU6tuAdudqSbRDlyxiMaAro8msilCAlOE2A3JoXvhpsG2Y18v2moYDWYqA6rkky0saws0igHzMQdlugpHsx/S/XE18Pm2jPdXv/wDJm/8A0x6D1TL+Iqs6MFYstvRc7WHOlmCMCTsD24HAhPheEgX31Ma+jKP6nC5dTXi7r2ECRuUqj6o9vlx3qxt3aRP/ANcNOn5k2xBsAMR7WAtn3q/phJnYjqhJ9I670PElB/fDSBgEet7BPauG/Tj+uEZBo1S0+JAZh1Ekzu9hdKaeyrojY16MS1fe8AZQSMwlEJZV2VdVaQedAIILAckkd8fOnmXMSA6AzMfEZSaRS1UXNcKoUADegBxzRnIzWNGYTT6mDau9ASDbba8Dc1zXEtr6n+flNNyEapf/AA7HeWWlI3iAFAfyqRRojZid234usD5jMxR6z5VIGyIFDk+gH5fqa29O5nWoJI7qeN24C+BXre/i2P8AbH74QhaIGUjxDu4XcLYBpVsk2x3vfnEthe8gyH02XF7bytQnSZMzmgixKkPiXpV7LFQCSwLUCOQCAecaZzo6Kis0zkhjSFUBVlsMG8NQARuNNsf64qSNMUanMJIICGQrl3BjrgeIZKQV5KfkbG8FnpmsOzqQ0etlUhtOqRizFgNTNvVaTwKA9dZ2CiZTWbm6NftFMZc06qZ6ZlFR118gg8fLvt+1k/UYqOnygILNbDav7o98SuXze7FpFkYV50GoEkWNPG1bbi9t75LGHNHStagKHtwPbGW+43Fp4QG03RTvxaXCS0urzmrPygMdxV2ObHpeEfQBWYlhLaiy3GxPJXzge/lMn7YsesREmVdRB1MPT8w+X33BB7ViKXpcniaIyFny6a0O9yEWwUAmy3I2sHjasN4ch7XRlDO6YyTgy5nWDGDGi/NepnoavNsA3kvttfc46+LZnLhLBalLAcFiKQAe5JNewxhk9ElzINAkcuwPmqNN3Db/ACjYAcny8b41yWY8bMmVxWm5ivpoAESfal/Q4s8UW3wEPqt+rQ/+mtlYEESfWhqP7D7r74P6Tl/Mi/yxlh/lQgfucYRK2wP8pv8AxNZ796B/1YddPy4GaVd6aJ+a4IWvShWKE+GveqoLc4FbZOI+GOLUgj/8qJ/Yfr6YX5lop81IhWyqhtSmib1n03I259fvh/DBSDbYrR+xA5H6frgGLKiOUO1W4ppAOw2s/p/y8JB1ao5boFKdR6JLHqkCEpZVuKIJIG44b6gC74vAsZYU1XJCdxXzKfUfb9Rj0mfLGiDRBFUwsb9iD2Pa9vocLc78PR6DJHHUqG9IY06/mSrIFj5arcD3w2yXMaOhVTCRqF10vqDNrzCRK76AsTFlADHU5sXbEggLVnavKLOM871s/wAZLGGCxZhTocoWV10KrCrXzKwFG/zNYO1T7ZQ6GijYjzeNCV2BoEgDmzTOBty67bVhbmuqzytlDOAqhl8BzwySrpc3+VdXhtRPlqrw4yaTu8o45/Xv/tEbKS1P+u5uRZ8rlgbClyaN3syjV7AKTXvhN8KwFnC1RZyv6urD9gcfczK82ZjzEdBfESBTWoHdwzNWwtrA5uxgzpZC5lBZFTav/cR99wMADaaQeiBIdQv3VLCxkncAj/Q5f/8A1+2NMw5NQoNRkAv/AAk+UewYg2f5Q2O+uRfinsodu3ZhqJof3U7e2Oen3WqiCRweVDfKL9olA/zH6YUe4ZWlWYNSU06bl/IsYIAAtmA+tsftZo7brWBc71Kz4aghTuCo432Leijb/Tj5mc7ojq/KORv5j6+wHp7YyyRCL4siedix0mxwSBz8qgbk+45NY6KPMbK579KCGkOptUukBPKVoqOAV0gcnfUQeSe9ba5aaaTaMtEl2DvqO3Jrcbeh/XGUcOoLLKylR8sYIZrJJsoCSC1E777WxvYNcsQrKFWWTVellXSCKGx1EFR/eO3NE4Yka7N4RsqN8yiolTLmEKGlZSW0vIQBIa0syjyAC37E3prB2X6gUhMZkkE/j6/FCMVbUwZuLXSELLoJsBRX5TifWQqKEbKw+fV5yTvRAWqWt7fY3x3wb07xinyAm/mPygH1NAE8km649NyDFTRCjXyTDJuAtWhMrs7JsWuoz5RsLIsDlrY+harPOG3TYrjHkUVt2Pv6H1wLDGqXb6mPzEeazXYn7cCuN8MsqJAvl2HO9d8IkkuJPKK0a2UkzmUVpZL72PvZ/UXQIwJ1T4XEqI0bW8bK4HO4HPvz7bYYRRap5LJoTSADb+Y+2C+ozlTQA9R2o12qsUfcbiQVGVupK836hBJlyxcp4eYkHihUKeGwIY0LPlcDf7bDbDPpmV/DMlG55BXuiny19rP3x9+KMy1E3ZWByL3+aSOPv6KTWD/hVyJRlj5o4pFKatyA6SgrfdRQq+Ppth1tyNBO+/p7CXdRWXiarNeUsxsf6R9gFv74PyT/AI+XffeKr4308D/TjXK5VTBKxG4KgfQ847yoqLLt3Bj/AHOj+hOBtBOb31VAKLU4/hX1G/lLXt6e3pvgHOwuBpA1LQo2L4qyBxdD98PZq0XQsA/ttgAbi+Dztt6d+3PbCjmUnHNGyw6XnGcBXFVYsnjiwfUX9KrvWNc0WQ7E7Ad/Y8gcj3Hpx3wGGolgN69W9B778nBuWnLodVeXjtVdvpiRrpyqA8Kd6zkjHpmj+QsSpPKOLJU+xNn/AFe2J/Oxk5d9al18XUGIsKzyIShFeWyTRGx1dtW/o0kYdTG26spb6EEUQexBojEJm2/DTsJJIFYDggyA/qCu31PrjQgdYBQHtDXDoU66H0KkDSLplcEopWhErGgAlbObstyOOAcK8/lfDlL0RRR63+n/ALkP64rtZM77nY7b/wDXnC3rMI8V+4ZWsf4dJH73gcTy6XXmwpmYAyxwheq5YSyxqLuQC6/lUEvzx5bX31DGuUyokMl7AN99qUAbjbyk/fBuSya1FLvqGXdPalkjW/rROMcqlwoLIBGo1Qssd7NXWFJoy2SjwPyT/EYDwX1/g/qW5nKqhPisOCOLoVRNdyAaA/3x+yGSeeQyNExQHzVpqxVLUjiwN2bc+bbtj917KBVjIJ81k7+nH70ftg/M5gxR6IwFCEAVfvd77k8k4Yid3bb3tAygnVESZMyB1aGNUpVBcgO6i7GtC2mjRAr0xl0rokgPlTwQ2oMxBeQiyFBZ7FVRNEfTAeVzbNuTZsf8+uHOTlYqzljYG2+3p/3wT4h3QK7WtJQ//wBNKosbSeVRQUEAD1Jr5jXcj1wYTFVb3xuCSOO91e3G2BJ2LHkr28pI4A98bwRlgCXfYWN/Sh6YXyucSUVtcLrLnf8AM3PzbAb+xNfv9sMJc5xQFUO9f7Y+Q5Hk+JJdjuP+m/fDNcitC749f+mDMw8h0ajNBp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1" name="AutoShape 17" descr="data:image/jpeg;base64,/9j/4AAQSkZJRgABAQAAAQABAAD/2wCEAAkGBxQTEhQUExQWFRUXGR8bGRgXGBwcHBweGx0ZHiAgGRwbHygjGBolHiAYITEhJSkrLi4uHCEzODMsNygtLisBCgoKDg0OGxAQGzQmICQ4LDI0LC8sLCw0LywvLCwvLTA0LzIsLyw0NCw0LCwsLywvNCwsLCwsLCwsLCwsLCwsLP/AABEIAQwAvAMBIgACEQEDEQH/xAAcAAADAQEBAQEBAAAAAAAAAAAEBQYDAgcBAAj/xABCEAACAgAFAgQEBAMHAgUEAwABAgMRAAQSITEFQRMiUWEGMnGBI0KRoRRSsQdicoKSwfDR4SQzQ7LxFTSi0hZjwv/EABsBAAIDAQEBAAAAAAAAAAAAAAMEAQIFAAYH/8QAMhEAAQQABQEGBwACAgMAAAAAAQACAxEEEiExQVEFEyJhkfAUcYGhscHRMvFC4RUjJP/aAAwDAQACEQMRAD8Ap+q/Ei5kPBAQY2Vg7vanVfyqLtfXcetjA2TybBVYMEkHLIV3BqxpN2DQP2GLTPwo5pkjYf3kB/c3v+mApemwA/8A28H18Nf+mNJkzQ3KAsl7dd0r6F1ByzxSbv8AMu2kFNhZIve9iBWPvXOuGFyBwq6mJJoXdAbbk1foNsMTFFlkMgjUM1ABFVdR7DttsT9BiKz2eE0jyAfPuVbzFSgUEE1uCBY+pwtPKBZahkloVInX4Vcx69TqeG8q2OwJoE+wwXPKZI2UnSHBFryPoxHP0x55mYCrMAdtRq7NN5W+4vet+cVrdVQAFxTEf+WD5ruiOexsX7YrDO1+bNpSizwlGX6bKrHUgY/z6tuPy6VFdx+uG7dMkkjVDpVV4oED701MOedsL+rdVewqKY68zaSpIBsAFhdHVX2HOCYupyQ/hMUkevmN2Kr5lHzG9tiLP0wY4xjtipojdN44SFVQbIHzdz9ar+mAOowBEaRy23pubOwA72TQGMcr1skEEGR9RoIKobfOTsN7PrXY4+Z9pH2llWNdiUjK3sdtTE+oH5RvWKOxTWtsHVRltL06hmPkK6NTEKTTEAWfMOCTXY98aP1fNQlV0LLYJDFSp2vykoCNR2o0BtgxOnQ/M3iOeQXewPev1xyuXjVg6GnXgq+kgH0A2ri/phAYl+a3FGjytIJFhIpPidJZGExkiA+VNwBsLsobJu9yNhWHeT6hOixuxDKF86j0r5iaJZ+9Ch298GdSyMmYQBikwW2CyKga6IHnUbgWdiN/UVhL1IlRHApNhQZOzD8oX2JINkdgP5hirpXA20ospj3YCFY53qiRwGcnUukMK2J1VVXW5sc4H6R1L+JVmVSoVtJDEbmgdiCRW/tveIebMSOYsqzFoh5vN81gnSpJ3ZQBe47D0wf8N5mKHMytIyoDGuxsWWZuABZ2A/bBWz3IBwqZyvQlJr8o/T/bCSH4pLatMJNXyQNwa3G9YC6t098y0csX4sDINNPQuzZIYi+wvkVWNMr0TMAWGiT0TTqr6sKo/RT9caTI4qtxUGV+wREvxAxpZkYKQSDFqNMNNdq783W32wZ0vPRZlWUOVkW1INBgR309/ttzgWXpL6QZJZPfTpVR9mDGh6/0wN1L4XWRK1yuwFj5dj2NrHf6YG9sJJynXy6KA9/KoYo7A8ov7cjY7VjjNTuhQBVOpgDt2J3wNlMx5FtGqh+U2CNjZJ3Pv7Y0jKyOoFnSL7+oA7fthaQOdF4T01/foiMkGZNjk7q+3/O5xsuX9h+mFufzDRJai3JAVaO5P/LvDfLA6RqILd6GKmQZsg4TTBYukFMfff8A5/zfHxDXb9RgWMel89v964xr03ORS6tDqxXkA3V/1Gx39jgxoBKNJJSz4yVmjiG1eITse6xuQPvub9vfENkIguYcNw8ZPNbg1sfocXfxnbRRqhBUygNp3INMVB9LbSPuPXEqMqEmgdt00qrVvQYppNel2v3wpIPGEOYeJKJct+Iy3VMW39Cor+gH646jDMuu95Cwr2Vzz9SxP/xhp1DJGOOXN/OqPHGVB3oyKpN1sV1k7/y9hvhm/SIQFEaswCKviEiJWZdVtbAs9gjdVI8vOE54nZXa0NFZkZqypzJKBmYxuAdyd6YqLArgEAs1+2HOcyhadWA0qFOoqKokqQrNw224A4v+8MdZfOxyOsO4KWF8KMAmvn/EcM3bc0v0x301JJXeOeIhU+VpJZGU79lY6Sa3sD1xWKZkbaJuvfKYdgpdbFJa0WbLzLlGRPDVGYOF8zU/ygg21BRtXa98KssaU+IFL7khaYC9zspNXtY331emKr+BjM7RnLQhR/6nhLIDt7Cl/reA+n9PRMyY5RHIzi0UQKF3uj5lpTQ2UffFnYprhQH4Rvg3ujy6WNepPot8pAxhRSn5RqJO/Hf3Hpfpj83SCv5tJvgCv6E3/wA9Ma5PLGSWRDkzEgJAcHTdEgbR1d+vasddTjXKgHxtNmgrkSBvbSacfYjtipkbet+/kl/hJLygWfJfYunkb6qHqTt+vrhH1FycxMbB+Rdh3C77ngix7YN62kwbXIhEemwYydA2+YgjWhvffYX98L4YXjjLi3U76tnFltXzHizsfr2xBmY0190BzCLFLloiJQ7CgqAIAQbuyWavU0N/T0OA4IDI05Qeb/yoz6UK2r5bN2f7uGkE4/FnKEpHXlIBPcqKBPNVt6H769DyRjitqDCNmJviwWu/qcFiGZ1qhtV/QczEcpFKqiOPQDR2CAbEXxQo74XN8RTSyMMuqrEAKkkjfzeukWv7884US5eZ8tloBGyxeDE2tUaQlgo2obLRF+bm8M+m5GZFIImcne5WjAH0Aa1xvRRsDMzjr0XOkN0EQ/VswgDFhJuLTwwoIsXTA7GrIu8b5br1yCMxaCx20HXXu4oaR2uiLwJJkpvSJB6s5P12Cc/fHHTMiyZhZPHUtVaEUrqG+zsS2pRdgAD684rK/DAeIi1ZpkJTvqbrEupm0ljQCiyx/uit/rhLD1NgwZoJmX/EpP8Ap1DGniGQ+K25b5fRV7Aeljc/XGgv7Y8Xiu3pRIWw6AeW69DF2bEB4xZ+acZKeOV/EFkDyquncNVnUO23/OMOVxFvP4TCZeU+b3T8wPuBbD3HucWCsfUf8++NPsvFDERl3N6oWIhERFbFef8AUOpyv+DFHpjOpmaU+GHUHZeC2nfcad7F7E3xmcvmYkVh4X/iBZcSMCe4RX8P8MaSQFF7BiDdkjdRzM7F1dSroutQmjYBQpPnFutA2ANz2BogjIdYSKIwzHx4238yeGovcqqsSHANnUDt2wwx5DVkEtJNrBM0IcuYzA6HMWTIFEiqUJ2RVKkSId999ix1Y1ynVACvimOWLwtStHZ0spGlJylgBr1Cha6dybGGXw9lopklhC5hVLCVS4+UgBR4clUxFDZhuPUXgQ/C7ZaWJ42LBQ2p70Mtg7j1QHRtvVVuCaIJeqkNNBwFj3/tM/hXpmXZXkV3nJldzqDKiO51N4SHahezbnteMI/h6YZszmQMmo0pLEhTew9DvXP64Vw9Sl0B5szKpbZZFDFWalOnQrqiNTDnyn62MKvjH4kzASOKPMSFtJ1t4fhE2aFhSQaFAsprfthfERh9ElaOAeXuMbasjn3atH6Rl43bMMApW2LajydidN817Yks58byeJpg8NFolUdfOUG2sjYKL4GFvwblpDHIHLapAVUUTrZgTbb8Lz3PfBuQ+DJNRWUqgAAcqNbso7A6fKK2vt6YWa1gcb481olsMZqR1kVvwOnKqOmfEzDJfxEwVyCaVGomjQ1L+T9xW+JLL/E+ZllLnSV3N+ErItA0FJWwaNb9rxb/AA9lUVLiDrEL0gkWxPzMdyTdAD6Yyf4NgZ9WigTZXW2knuSAP6bYtHJ1CFFiIAXHLodvl79Vp8M9bGaTeEAhTqZRSnehovsdzt6YKb4bytKDADp4s2d/W+ex+2JX+0LqGZyyhIAI43W9SjTZArTdeUAentgn+zTqOZeGUzOzRIaUnc2BbUSCSoBXnBK0zfxVMb2xmQGgda8rpB/H2ekV9A1iKgdKgDX62QRYG214U9IyAkBSFgH1eX8qEUSQwHB9/wC9uMXXWYIszGWeORtCkrtRsiyopfpePNznWqgtoaBj8yjSos6Gu7sWb57ew7zDL91VwZNh6AHHr1+tIiSKSOSqKSKRaEkagD7bMnPGH+VzC51vBvwUK/iqSoZx/In93ZtRG9bVvsd0XOp1GNlkiZZI+JFUc70UYHY+qnY4S53pMkUuhgA3KPuqkAi2Xa1K8kDj+toXujNbjosefDuidqvSlj4AG1bdhx/zjH5Vq7IHrX+5x9yyv4aeJQcKNQXi63ruReNaA/8Aj/lY1yTWiuGoSXMKvyxlye4HP3POPkGULWWjRSfQAmvr2+2DxjF5iTS8+p7HCb4qOZ5+gFf9/dHaaUlkidAUimTysPQrsft/sRjfThl1Po48rxyaZTSksLEn+MCqP94cD12GA4spmbK6IARRJLsee9aAfXvjyk/ZM7ZKaLBW23ExuF3SF6xXhGNB55PIL7ltv0Asn0AOKrKvSgbmhV16fXAXTumIj6pX8SUigSAAF7hF7D15J9cM0yqAUBQ9ASP6Y9B2ZgzhmG6Ljvrt5LPxMgkIDToF5bnZ8xO2llYsuvSI9BA0MVPK6+/bf0GDGSOSImSWCOYfkXUI200BqDjySjjj6ijihXo5/ifHRlCW2tebLArYI3ThT3Brt3R9SySjNtGSy+IykON2CmM/6l1LVduRR3wVrvCsh7CNTyv2cm8OOKeCVvCNCSBZWAjcj8jKbAvatxx240yM08gfwnUMlkpNOWP3DKVoj8ytW/POAy0SCZPB0sQVMqzOUfTyVWTUBR7Egj1rfAySxzNCIm0vSq5UC1IIVStEijqAI3BA79oceqpm1ROYypigfw6mQMfIo1FFdVBHo4DKouuKJxxlGCsHSWITKPK0igBhS6lOmMs5FqNV2R7g4L6dPCB4mmVcxHYeizqRupLqTvGTsQCSD9jgL8FmURLSqo8rCwGBl+bVvpthYO+nVizH14SVN1qFYdPjjl8ObylgtUhtATWqqG++11xguaBGNmuKv1HoR3HO1Yn/AIXz0Gp1VTF4hDCPXqTVVEeYXG5rjcHTseRirkiYKxQLro6dXrW1kcC+/bATF4qCcjIe20tm69lonELyhWAuiCoAq9z8qkjcA7nthrkpFkRXjKsjAMrKQQwO4II5x5Lk8lmFbQ0GYE7v+K7qGibWdKsz0SVUMxFHtuceldAgXK5WON2X8NPOS5cA8mmajpB4FChQAGHpIY4gPEiNJJpJ8v8AG0EzPFLCbBKqp0vrIOmt6Cn67c74e5E5eWMrDXhij5VKr5rPlNU3e6v3x4t8VzQnMSy5ckiRiqt8u7m2oXwDuCR34xU/2fZKSbN/xEjl0iWhey6q0gLxQAJ2Gw2wq2QVTtT1WziMG3JmaabV1vr7+fC9HGVVFCg0B9f3x558Z9C1Sq0K6ywPkQUA3IPlI2YGiT6e+KD4r688MwSF8uoVQzhmXXuw20/NpruoJ3/Ubq/xlp0nKxxsNIZne7B1ldOnY3YPf3xR7QDpp6pXD4aWxk58/wA/pLPgqGaKajCyo66n1VQYDbS3c9iNu3pi8kjR6Eig0dQ1aTRBG4u6PGPI/wD+ay5OQ+GA5kYtIrkeGHfzeUCiSPqPSzgc/EWZz88Im8LYMKWM6fXTySLoAGzV++LsicBnv9IcsUsllzaI3XoEnxqqzFWS4VYqZAws0QNQXkqDqs+lHFiG32H3/wCc48Vy+Q1H8savYVnYAih5gCTRI4B7bDHpGV+KgU88VPdadQoC6BZjW5II2B/fDOHnEhq/fKFiO4a1pj+u/v0VE0ZPfH2LLqo2GFMHxPAZHjZ1TSFIZ2ChtSF9rPIXc4chxQIPOD3aXblOq4kjuj6Y5ni3DDkfuDyP+emNbx9BwN0QNjr+QiAhcABh6jHSrWPw239cfteJa07u3XWF5r1gBZFPiGeOVgLLsrIWbbSwGnQQeQp45wXFmNfhpHlTIYWJQSzHxfKfNVncatqBYChsNsCSRGF2hYO6ISdDOQnhgkAjcUObB8vla65wShhkc6QquVKRqC2lZaAUmwGjegosE3S7ja121VLN1v3/ABaZPK3mZUkjeNWUSLe2gtRPmXZXB254B7XjLqkoL+GYI2ljb/zlBBagrbBKIaqLLuNiRwax6TBEwaWYSLT0JI3IfXpU1IOASSRq4JFGu+/Snj1ZtpCwRNwN1eySQy91cGgD6k71eB7fIrgbFdUNlY3mmlkQx7Lq3IKszUCp9VZVawRyTwRjnNxZd9MkFRSKDrikZjVC9IDGjuChArZ7xzm85NH4qFf4jxozUiouogk6WDIB8rfMpFA9+L+mOExq+YtkmF6lI1qdTBGrgqyCvMKJQd7xwbSjfRdT6hIJnXxF1Fwm4/OQdOncksmo8r5hYHzC8jfWoYE0QDvtz6+/bnEC+TAVTJKGjVvDjkCkkrV2Vu00NpvcGy1EEXix6HI75ZWLLLJTUyk0autRIBB4sUDfbFpGko+HOpC+zwOCdJFEfKRsCO9rv6bb4xzXTEfLtC4cqeTYDE3qvbfc9j9KxJt8Us7xhJfAeew0coD+CES9UdAag5GmmuyTwVIx+698cGGwsNnXptlqxpQ3Qsj5177b+mAvw0rdwnIGOfIBHuuYf7Psqys6OzuxtXEg0huASAKO4rt374d/AXSJcnE8TW34mzE3Yob7DjtZx5/B8VwOzhssogK2sUeymUFTr7aNiBqF8HbfFn8K/wBoQzU6QvE0bNxR1Le9BtgQdj/vju6cKNn7J9zcUWODhY+n1pfvjzpGWRjnHjH8QQFGpvw2HBLqTwFvf6d8RSLoNs2hSQCVYEVe9WKIoij/AL49Z+I+hnNBRaqQeSocEHs6mtQ5PPOPLvjfozZVHQgFdSlSAQCCwoUPodvY+uGJWMMYOt2Fmd5N3opxHCafBnQ5HIzOVOXjdi4X+IBeRUBFFFUgb+bzVdUO5JVfF/TzlvGJniScUWiysZiUgi2OoOWBoBzsE2Pfhr/Z9NAkjvJmXU5dLCeIREUJAZiO5U9ht5gd+cXPUslk/BnzWhLmiZWk02zqUI8t9iLPYVudt8OtIrRMyBwkN/nheP8ASY5ZU1UzCMhRRXylmLaQCdgxPI/2w5hzkkKUyailCywItSQoXYhqJFb8AXhB8NZ5YijV+VtVE+Yeau9WCF/S+Rh3lo/GKpQWbxCEQIKYCiWTcDWqgkEnf1N4zpWOc4eW6dxcbpGtaNG+/dp5kOgHNRq8RV0c24OzIxI1gkruw33ofTHpBmWJAZHCqKXU5As7AXwLJ/fE98E/D7wa5ZRTuFFFtTUOTIaouTR71674LznX4SJElRgAzIwtd9JO48wbgahW42OHIIgAaG6y3RMjccpTrLzo4tHVx6gg/wBMagYhZmkikEqMHXyp4vmBDFl/+4X8tLV3QNlvKSAaPqfVtGXVirLJL5EQAk62B9AdhRN1wPtg7mbUuBRWV6iJH0qCVqw21VxfsDvXc0TVb4NrCb4T6R/C5WOOvMfM/wDibc/YcAcADahhwBirqvRSlXhAuSVW/MtnnS1ki+a4xD53pcmVIKup8VtIXUQp0lVXVx5qJN/3cV8ktSj0JH7r/Xb2x+zMXiROm26sv3ZTX7nGOyXWigSxh481J5Enw3oAyeJrS1vWWDI6SWTvvsDydrOCep9OihSSMqwfwrVk03osXrQkBmRgKIoketHAebyYgkJdCxbzPpAJW9RtSRwKUH1v2GDJs+0s7Ow0yRqtGq1PbBbVtwhBIbn5ud8NtIIopPQCjutcz1WJ0gWB1Gn5HA3VhpVVYDhWumB9PYHCnONJJ4X8QhCqrIktb6waVG0ilZXsWQB7erKOJUkjzTxhsvKCVkRR5CwseIqgA0bXe+TvgTP5+dY2JQGLMH5RyHQjde3yrXO+m/rUW00VLjY1SjP5hApfQUZkI8MaikjFghK9k06WJUbHSnuMVXwNOWMtDSXAfQDUZB2DrQ2YVoYChsO+FMHV0y6EaBLGkiubF+YhkJQ8INYsMfX1OKX4TYxmSJyAPIyWfm1gm1ursBb2+bViwsigrQgZwbUf13ouaE0siFfDyxaQeGpL1I5cqAfnYKLqq+Ub74bdX+Go5MhJI8uvZpkkjXSNLquwGo7MAD830obYtoMvpaRhfnIJB42ULsK9ANvrjH/6NH4By6rpiKldIPyg3xd8Wa9MEkmdIzKPen9WnhyIpA/3XK/nOyJVPqD7gdv9sewf2UdRy7Zdo408OVDcp/nJJ81/WxXb74kX+HXyU5TNwGbLu3lnQHyCtya+X1ph2xT/AAD8KPlp8zI5Ghjpjpq1LsSx9LpePfAXv4G62MW9joTR0ux9vf1BXoeseo/XHnX9scqFMvHWqUszDnZAN+PVtPP8re+L+OMHgivYk/77Y8o6plJc51Kcg0FdowN7VIxpJ+h/E9/PW1g4NFmcsqHLmzO2GvopvomTlLGVCgVUtSG00VA4YHUGNnyi7siq49gyUSz9OMrkh5su1yOBqUOhFgLsq8HSv33vHlfW4dE4Cm9EYBDaRuV1NpFgA6W22O9dzjeTqx8KJUzUmYVBtEQbBQ3VA2FXSu7Wd6pgdmWt312TEzu8a11b6+evv5JAB/Dvp8sl0wvcMjWymvdTx7kYy6h1lpDaXGI21qdX5hp+RuxsEj/thllOmiWXS+gkliTuAASWPABob8AccYc5/wCAGmi8WF2bVR0Hn0GlmC6iPRgCR+b1DGzvCXgbJrFyjD5I5D/kL/2rH+y/4tkziSxz0ZYtPmAA1K1jzAbagRvVDcYo+u/D8OaHmAD181WDXAcWNaj62N6Ix5j/AGcOuVzcnjTKqeH4YYkBHbXtTGr3DUe+/YDHsCSLYWxZFgWLr2GCtdyFkylmchp0UgctJlbeQkBQF85VkkUkAprJDE0WIDLam6bTqsjMkoU+QyUGifWumlogKGZSC1adIPy6t7u2fxFDOTG8IQiLUxVlJLHSQoUAj1PBv68FR1/w8vlP4mUeHLvqC0DIzDZADxuAwu9NG781mDr1KpWtBF5H4sUtonTwjeknzUG9GDKCt8jkVveKRGBAINg7gjHmvw3IuZTVKy2zkINNeGB5CoNAEHzsBpAIvZTvi5yfSmRdIlKjsIxSjYdmLGzyd9yfrirw3hTqDRS3PGpt7ryf1r198ERzmyKPzHv6qTW17f8ATAHU5G8aPlQaF9+QR6++DCqqHdySFLE88Kpuh3POPPNsuNdVTnRJfi/J3H4q2WPlsauNL7+gFgXthd0JjO0SOgatIltqLou6sL+YABLAN7HajjjoObkknz8s4cRmBDFBr8oSTUPNWwc6Rv21EXgzJw+EYnJXS3l7Dw6oxOB/KSZG/wAJ32BGHmDLVpbERZJPylnUEPhyM+qGUyAADSGcTqNK6C4u5Nfl5rcgVgvqOrMqsYQxmPLa9B5DxswoHsTpFHmhhPmE8TqSzszkJMpQE7LcbSyN6UhOm+wU4qI+ovEkxKBmtEjkW2sFgNB1AMGXfZhe683ZK8BdJCIwL5F/xTPSWECESRl1I3WRdnjLAKwHKkFFr3IGGXT3bwQ02p9ZAZdX4iqCmktqPlsl2AIqjvsSQx+HFDZhlkWniQxqhAIKK9gNyCV8tVt5T6YXRTSR2psTCVZJGrUBalXD1sy0wvtZbgLeOal6oAq76cpESVIZQRas3JB3H7Ec4IIJ7/oP+uM+mS+JCjUFBUbLsB9Pb0xO/FHxSYjJFlozLIi0zn/y0Zq0juXfceTYbiyMVdGSVqxtLgKVDLCePMefYffff/nGA2ya2LJ2+n6jGvSllWGNc3KrzDZzGNKk3tt61Qva/QYJedVrf/b+uFpImA7qrgF1lE07A3/z/m2PPJ82ydUm8HSkbOBLbLbGgXK6tlttiBuT9qv5M2qKzsG0qLOx7el8n0A5xHx9HWLxJc5pLSzBoQGNguxbSa2YgkDv8pN1h/DN8OiHK5obR9/P3uvPs1mDIskx2c3IKA2PIAB/KBS16DG/xAk4ZVmkUys/jExjT2RQ7eptfLVcH2xr1rpvgSvA3FDSfVGuvvyPqpwFNmjOHd7ibRpDsQAdChVI38oveubOFmyPYHMO9r1skMUpimb/AIhpPoNB5LTJZoZdhK2o6eAjaSSQRyBtsSfthr174nmnZDG7RZZasChIWAs2Ab5ta4Ne94nemxM6kllsBtIbjixq32HAvtx3wd/HBNKilZ6AVVJZQDuB7k/5tuQOStzsioFZHaDWYj/6n2BQodfr6/TVB5PMyvIhtvLp2QAgKFoV2WtwSa74u/7Oen6pzOSB4anVe5OvV/oI3vfjtRvHmTF3oKjtI9oulSD8z6lA33NUAdxR57erZLISZPo+YD2ssgI3I5fTGp24J2PrZP0BvhzEQSbWViXskkDmtoBXnTc6s0SSqCFkUMurY0dwa7WKP3x5b/aTNLms8mXjUsIqRF7NNIoc37BNJvsNWLnI9Xjh6dDMT5RAmkdy2gUoHr2rCv4fzMUEH8bmwBNMzfiUWZgQWAWuF0rsB+VVvF7RY5g1y6zATIw5XJQqsmYchVJANFjbysPS9TV7VizUe94jfg2Bp5Zc9L8zkpGOdIGzV7D5PqHP5sWJcDkj9cQCTqhscXW48qV6op/DN6gHB27g99vod/W8a/E3kymZK2aV974BU3/U4RdWP8PmYwDUOZ2rcBZQa1AcC/Lq9dROG3xhntOVFf8ArPXF+WtTA/VVYffGcyHK/wBCqCUNtx4XPwVl9azzsBUxCLtsY4wRdehcv9gMa55lOajYUVuNb91aVWH6awfpjvpnVgmUmZtIMJ8MVsLUBV2HA1bbdhhHHmY8v0/zOpzEyllUsPE/HarAO4AQgn3vDDYyonmEhv6pR0qcBcxPK2nxjMkW9+SR2LyUO26gDk6R64YZLqEMcbBo7kGllFnzSQtoDFfdivmGxo7Wpty3TUjysZSSOoFLMQFbU9XQYmlGs3RsXp9MIelIZpJw+lvCil0GqGt31h9/lN3R9FGJIOU2gTSPc8E7oNurSnkATO0gR1sUWYFgR6aOOfmB7nFVNkaykkmW1O81vICAWIa7UbbaSTtv+bk1ieGchfJOikiRXFkA0CWCUH4JCkcHscNPhn4zhjg0S6tSsbCgbaiCSSSAfMxG17DF2Ncd0OMtshx49FQ9fz7ZbKMyAeLpAQVwxoWFHOm70j0wh+HuiMVSWVSkaHUiMDrke78SUet2wU7ljqNUAAE69/E5rxpVcwxEiGNK8x23cswA7X9APW2/U/jxUicrGwlBoI247efUDWjketg7d8S+F2XNwnmY1gaWA1+U40OTwx9yAP0N2PtgqLKnuP13/rziV+GPiR2uTNZmBE38pKK7H6XaqNwP9+cU0HxFlmNCaMn/ABf9sAZgjubKoyRjhd+qFzEnito2EUcnmO41so1aQP5Q1EkncoRVb4nuoxGaaaWZX0Q0ChYAHc14ZJAB2Vi1jnuQKCzkqvO6S1NFHqKhChZ31BmO9adSlrFkEKwHcY+/E/xPGyaE1Mt2xUGrA8qBu1tptl4ANb1jUZFlb5BAfb3ho1vhTvxR1Lx8yRakxgqdN0DqJ0aifxCt7kACyR2vE/01iVfSVlNN5GAIXY7Eep59d8bMNIZtrok0KF+w7C+2CujBdUSJptgC3YgEb33uv1rGQSZpC5oXuWxNwuHZE87Aj16IHL5phCpI00D8292aGkHY7Abn+W98bZWSCJfEEgknY7qUahfe9uNu/wD0FF1XLwwARo1yAWg8tK3lIMmwobVXO52OGghZxU2aZwykVBE7hrND5V0nfn6VfOGo4Abs69F5HEYedoHeHTjetOEN03oTS/jySRFJXiX8KNSd2VdzIp3Ab3Pvhx1PJonS3aOR3jdomUMFGj8RL0hQABYG3F2e+CcsqQ6PGk8KOO2COweaR62ZwpNBdqUXuBdVWJCHr+jIZnLMKKuWVnJA0B1AAH8wZQK/vDB3tobJQUN91q2d8dctk2OlYmlklbgKgZ2U/wCWI2D/ADaRjXqPVHzk0aIlBDogi3AXVp0lwOW0qSeyrfO+EUUvnzD1sSqGh82k/Lz+Zwh7/JjuPOuPk88rbA0LXWK8pI+dlND+UbnC41Qs52XoOa6q0ZTp/TwHmVaaQ/JEByzdi9m64s/bDrpnwvDGlSDx5GOp5ZfMzMa33+UbABRsAMSvw4ZMrEVRQC1s7qtsTzuWu1A4FfqSTi66RmXeJWkBD9wRR9iR2sUa98Muicyi5NQSteV5p8ZfEEc0JRY3Vo5A6OdO5B0ta3a2De/oOMCp1eWe2mZWRIyyKqhQpm8gB3Jsebk466tlg4zBIFgN+u/H3GFUT6YGHc6AP8tt392OCywsjka0DdZ/eufZKIzHUHZJLfaUnSvZiTu22wrWAPqfTAXUJQGjC/iSMSxP0FDc9gLG2wqu2OGQs6Ri6SNTtzuXIA779z2GDwoSUu4LMq8CtyFBCqOFUA1fAr9aQPIaTsCRr5DVCcNQFzLmGjb8PUnZqagSKI1Dg6eaPNjjHK591Rz4mnWSXsAl7BGlgRR2JsV3v6LZC70GssbZgPlWzZUD27sfQD2wamRsq16q5seT1IXux99sFjf3r7IsnYdPM/pcfCKtDxxu6vGCQpFjmz8xA+lk7n+UYY9UySR6USydhv8Azgdyb2WyxF18uCclL4cwJ8oaNgauzp/pzWF80rSMXHm9ASRZJtuNzuT+gGASRuEpYNT7KmxltMsrOUTy0I1U25Nb+3c837+vfAUEolbY2oPF2SfVx3Pt/TBf8CWUM+4FeUfL37fqbNn2x3k8tpIsEk9gP6nGlDhXvIdLsOEEuGwRckeo0or9z9z/ANMZpl30ghWN7AKRb1RsmiVTjjdv6t8oqL8yg+xKgf8AuJ/bGzNEgIhqgKNCtrur/MB+2DTFx8LdkWBzI7e4WeEuzEyqATGCwACqdwoHf2s3sOwHG4xK9YzZd1Q15RqPa2a629l/riqfL6r9+/p/35wkfpH8XnJRHSAELqN0WCk716L4S7e+EO0i2HCkD6rY7Fl73Hd7Lxr+khzpIjNcsQB+t/8AbADTOJQI1K1Q1ixVUCRXsNP64sZ/gnMDe42rgamFd9rBGA3+Gc2dyl/51v8AcDHl48dC3Zw9aXtMSIcTQc7Sx9uL80qPc+93jvIZkiRQpLK/lkTcqy2Cdh3sDf2wwzXw/MgTxWRBI2kAksRsTfYA7e+CY8ikMuX0liJHMTknkuDoP0Dgf6jhrB1I8Oa7S9wux07XYZ4YAaB042TCDKRL8qgE+g4wrz8BaVhpBW9ZF7BG0Ekj8wLRkV/exSKFH5dQ2G3+214TfELr5XUsnMbWrHZgaNKtmiOPc49JjWZo7HC+ZRHxJN03T/DIxXUzktp9WZiqgD3Wh98PfhTJ6vxdIKi1jCigSLDOPYmwPYE/mwsyOTJgjXwplZRQdl0puNNkN5uCTVbmuO9l0xkSMRxg6QAADQFAUO/t6dsJYWAk5iNkWRwCL/iyiWuk76aB7H7fbucM8n1xFWmbf+8G9B3I8222rvWEk0F9o65/Mf3sYLGYhjAHPfyix/8AOGcREHAdVaCVzSlLBfxe582/at+B9cRuQy7N4Y3s7/bTRP2pcWU4hpkeRLewV1Dg/rvzt2oYFiyMFrWxvYhmDH73ZxE7DI4Fp2QtrSzouXAklZaNyHvfygCtuFu6H+H0xl1HOMZZUio6iPODsoVQCCQOb9L4++Oev5NsnMuZhJMT0HVTtq4II9xRHG6sO+DctOpVHeOQowtSqqQR60OO/wC+OuEsEb3ZQPuoc1wOYa39kvy+RUfm18XtQ+w3v73h1DOBXl49BX1G53vG0PU4msaJCDxaHYfTj9u+J9epLk8y6PvlZfOjkG49R533KXvYvm/XB2z4eMAN2+aoInv+aZZqIGmYlVGxANGif5jwNt/9sbpFCNJRR2ohi3PHLEcf1xtK0EqHeTllvS5BPobGwIo79iDhZ0jPiNZRIx0qHKtW5KsVZVHqToIHqxr0xDsRAJBtanuXlpTdwxWj5QeB5RfP3wA84QFmbZeSOKvvq/4cTfxB1bMGNiWKI7aEVANtJGshhu7AkJttZNcAksO8jdlK181aILG19nzBHrst/wCocnabI2khWbhHaWvr9dm8VUjgKrYstq1aT/dUWpI4B3Pph/ls3HWqRWWz8zKyruaoaqHNjBfSummEOnhSqY3t3WpG4sO6AhyGHDKG4I2qh02XjfL5do9IgfKySOoHlEsMWiwB+a3J+sSnnfAMPjZnWXhOfAtcOi1yOcj0EpbBbJ0rajnvwN8Z/Cbq0upBQMkpv+bzol/6VU/fHK5mW40zEzFZPzOVChA9xF9xTuEnOw3222xp8NZYRzCIMGoSm1HrJH/z2xm9rzyOidY0FH56rS7Nw7Yg+zwPyqSeXzEenf6YxLbY3kTnf/lC8YMeMfP3/wCS121SQ/GW8SX2kWj/AJXH++EeayrvlnZCDIpWVBz5ozq/9wA++KT4qyxfKSEDdaf66CH2/Q4nRmF/h23I1eSwNwX8oP60cep7Dd/6jfBT0BDo3MHu9P0nmR0zKsoICsqsFH95Qdie1EHf98MjlYyD5ST7E4l/hSL8JVmTzQsYH0swoDzITpIBGg9/5RisyGWgcKCrq9HdZZBuP81Y9E3tNjSGSE2OfwvFT4Aslc0UgH6ElE2UPO5J/wDbjOPpiEXbsfQKTv76j+ww5/g4DsWm8p7udv039f0+mNE6PltWkGb1/wDPl7+2rvv+h9MMN7UhP/NA+Bcenqk3/wBPO5Cd++2PmWzhVpQUjHn2024oIg5rY7cf15xSQdHyxseGGo/nZn3HsxOOnyqKajRVUdlWh+2F8VjWPZpqjxYRzNbCnOs9Z87aAwI2sbb99hudvphXNniscskoZ9FWrNQ3NGwLs77KPbGE7kSsBuzMd+9E9vT02/bA2efQjKzj8Uld7rV97o9xvvvV0cecu3aopcSbQfWejTO7aJ10NzGdCUOwVvDG23NHthN0+cQuYpWUlD8sjeGCxo0kyWqsb4ZRZPvhh03qsgl8RdMsMVB1NqQOB4j8qATp1cWg1VYOPnT/AIffMK8aAtJo8QhHiJGsDWrXILYSAttdah63jSjZI7R+qqG3wjI5AVmCKwmVSVR/X8t1YkQ7eYGsTXTEOjwm2jJ1wsb/AA2Bo33CXQdTwCHHBu66D0zRJGsoXLSIooZhHCF2B1iFkdU0na49TAsuoKOTt1Dpi5SU+JKuUhmWQhiyGMS1SaZHHlBBYmMjeuWGrBY8K5prgq4iKnPhvI+BKWRPw5m8OSJltoXFgEH+6+x7Ue+2B+sIwL6xo0zlg3YE62Juq0qpvjdioxbST5cw5aWOQyqwR5Yi/iKycvbSN5SNLto1efQ3lJ3CnqPWsp/DSTxTRSaZSsWWlArQKpSHAkjHMgc7KKHAAxc4V12Cr9w5ReR8SZlcArGgqMkGkWyNe+xbVqr3BJ+TD3ouWEzmAq/hxOSKBDHUAwIsX4u+olrPlXjU1/Mt0WeQRh1lOvSQFYLrjUHZIbCpFuRrkCAaibYmy6PR5Myrfgu8VsWlhkRlkLHfSH0F9CAIK1KaG7ViJMO8f4+X0XPhLXUNVvFDJMqSRRSgabXNDOAUDRvRK8hS+Sur64+L8QRxkr4SSorOGKSBWZmXRI+keTz/ADaQQPMDjLN9ODeE+Xy0ZRJCJAYl8iKCtMHFqV/Xyj1wnfKZZ9bD8KJdKxmi7uVA0imJNAecgVXkHYjFzirGxBVHyHjQq3PX4pGDQWJX286hTFpAAUF7RGIYnUSRV0H4Ieck0W0egzuwXXHmVl3dlHnJCvuQo2U0NhQGyr4VzUhjkoRgyhY0lkjPgllL6FKt5tD6mqQ15iFobauslnzIgky2WbLyhArqpRolHNxXbIdRA8qVv9GwVwEkdGjfXZHaXd2XetJg2czgvxEFkHfQzAn1URBiK98ZL1LNGMVl2sXZaNwTzyCFqvXv7cYFjzXUflAkc/4B6c7xgY+ZvN9QUecMnr5AL+lX+2Mk9nPfsyI/IlD+JA/5PHoiYmz7fmRVPIYrdEVQAVhX1whTJMyT5ck61BANXZjOx4HIUNfvxgqQ51thI990CkHcA+ZtKhdje5/rgZctNlsyGl5kGsMX1BiulWFkk3Wjn37YLh4HwkteWDnK3danZmJaZqaHeLS3bXuER0vqtqZqJOnw81GBZ8p8siDuyHeu4LV2xQdL6kJEDBtXcV39CCORVce2EK5EjMeLH8jrUg9eNLDbc+/pfpj9HNHBL/DHYNpkjY1pVnJBQ9hZBYH11D0GOxcBe3M3cfhMdqYUV3rdxuFaZiYbv+XuN7BFjb34wG+ZPkXhhzfqdzxwGI9djjGOTy1Zsje7o7AEV+//AM4+5pWVt7Kg2CTtsB/3/X74yrWCSUdkurWvcMAL7WNr++CcrnAwJJA39vbEyikaQOQaP2+vGGWXiI1WFBve/oPri7XuJUtcVO58+HLK+lnCk6tPzKCxNgfmquOeeaxOZ6ZizR6v4jLyX4bAkOdO/lJ4kX+W9xZH5hh/1vJCWV1JIpmYEHcEMw2Fb99t+fviRlyMsDFXpkc7FTRLqdit7CQehO4PffDcWUkjlC5R3Q5jl5QpUSLOrL4gs+KJGXSXWjehwoZQDyQQdQu4iyEuZEYjWT/w7FVlihjy4UqSp8ISOZKBBUqdtqIOIyHOLOkaBAAQ5majoSXUFDkX5EbUAw2sN6i8V/w70tpA8ssEs3ADRZkxPYtWWVFdFeRSpBkLEtYxq4dxGh39hGiN6J/Pm81GhE8RzEVUyvEgJHfeJ3U/Qoo9xiR6/lYJlQZWdkVW1xxlt43IZd4pDZQgsuqO6v5Wq8UkcWSd2i/+nzTMvziRBIFJ3pnkcrqqjV3uPXG0nw1rusjlolO1id1aqoWIowNh21GsMg0j68KIzXw/NL4g0RKTsZYmceJp32SwG32GpyNgRYrEzHGkJV2XWGLE3bXoCkhhpLKRZJageDYx6kubECqhqUfKjRjdgo3pTWtVAFyL5fpxgYPDLIuiBnkN6bTQfKADRl0jYVYB7exx5/4zHsmPeRkjitvX38loXG4DVK/hEpNkpJEVpYifPCgYvNpZkjRjp2gCrqavmZnsAWrOGz/i+WVoL48KTPLAq/3RFAH1D/GxPsOBgenv545IIorICxOaSStRFNpMTuxJFMGquO+PqdVzCERvl2ifhEZIWDeyfhxqxoXSuTtxjdhc97A54o9L298pCTKHabJiem6k2ymR0AHzQTlHXblH8IC/qw9ziBWWPUC6PIdIZvDGsFmKlwxU0ACWYKuxAuzYBpZ+tZWQMM7kUbSaMiIqGxWzhmBQ8bB2+3GJnOyIJWKltI3SEk+QMWKmR99W1ADzE8C+cDnpzaSkzgRojOofEjvDmMvDB4beHIWaZh8gWiwUcyHsvA2+xPQcyYHRgddxlW1MF/IrWx+q39vfHfwy8cMARkZ5TIysZQFVi1qyiizAixyBd2Ngcdx/hyKGCxkbgq5cAAqKPlB1cgUDZ+9Dbg3ZCHs8PTrf3WhgcRCInxvdlLqo19Uyf4qkAFxREH+WZXP6A2PvjvMfFTxx+I+XpKNEtQJ7Abb3t+uEXxFJNKgWM1Eo1SI/4RD73qJFMtcUa5O/OJLMSMAIyiqGN0aPHO48wvmj2P0wnJgcGw5TDVeZ/qN8HOY87JrvYUNfrtqn0fXZpYymvTKxaSVl1F2LHagBagLpUKN6W7rYsX8aXwgUpYyNLFdN7UfnPiOxF7na97xP5zNssEUYOwLF2HysSQRqKd9yDvWw37DXpXVxAzqz6VC/KKYEn0NWvr6b9jg8T4gfCwWdbRmdlljRLNKRXF17/aqZs2IldRXkUnUfQb/ZgbFf3qxC5nMswfXu8kYs8CME+WvUiyx97w7zmdaVTCkTK7g2GIsKdtTgfJ7KTd44+DukJPLLI/mCSKqL+XVS7+9ArQPG/fDjHiGN0zhtoPmUTtPEt7sNYd9SvQemZMBY2u7Xc/Yj+vP3xtPIGjAvzliKJ7NsK4sHbGPQZisVXdcD6gevO+xxrOhYr6qbXfmgbUn7bGvTHmr4Cwh/johs+oqwN1c7eoOk17nf9sbZbO1e/Jvv6AdsdK2s7X8977c1+4o8f74waNbJUmieAtgetcd8QDRtW8wpjrWaKTu4DHwy5OkbhdRN0TuPNx6XhNnOqRTNDGIyyyyUyDVdFGHk9SGIcH+6Bij6vlG1ySJsyksfdbN/Wuf1wg6r05BE2YUadxrXTqUnb5l/lsg2PfmsNROYH2Uud09+E8ipR0aGSZ90k0FNLoAVBYMw2ZTXrvt8uGbIoMMcsTOrFiw8N0eNigUsockPTKlSKxIs86rwB8KKZ10BKkUEmQ5l9MUTVpOmMqZQa2s2dJ1MvGGOVmuSAKSyTEhHY3cYICvvQ87FmUDbQL5ONQMkZFcYBf57JqFrRWZcZfLZkcZuZXkaxFDHESzaULu2sVHHq5sg2fmtgMEZDp+czkS+NmGjjF6mXSRKN90UoKjIrd9QO/lqicz1KVkgfw92ZopQGkR1lSzS6HBKsASBuRfDE4T5iaDw2+ZY02MU8rSaTZFKmogRgCwGRWA32GDukMcWaSr8uvkuc4BPM4+WAZILl1+SWYsXeUKSfAiY/MTup00kaljtWMfg5P4iecTAhljUMt0UfxHPlI+Vg/iEEcXQwp6fnxGsjxiJaNSPpVWBB3DPps79vcc4S534ikhlaaBjAZVUsTTM1c/hEMKoXZogk8XhaPG94aAICCZhYXo+fzED6svnH8N08glNKr6gDsT5GJBW42FX2IwPJkZYomV/DzEB/wDSdxTDs0Lufw2HOgkgEeVl2GIZepZ11JbWxJJYkRqWPHmB9AAAANgKwPl+pvFZkysK2a1GJV73RYgrf6Yt8XRIqwo+Jb0ROcEmZOs5cylBSuQxLgMwRpQtqH07WC2qr27c9IM+XGmSBzoZiStMxZ1WrrfZfX17bLhinxAnhMV2cUqo3a1O5HoANqJBNDA7Z9YgCsz2VDSXExXxKXUUJKADkVx3Fd5wuJuXPIKHHKA917IjP5RHaOYI8bhlBVvKGYbBiGHIGoX7/QY+xuiuXdSdOwVAW3IUC2ApVUajvXzttsLVZHNiRvMrPI7aFkKqUAchQXAY2oBuiaFVySSR0hpTBrRlDR2GDCkNgMGKqPm0sOK3/Q6wLpXhzXeHpWt8G7+ygFgYRWvW0Zm8/wCK5MlKTWhRG+ltFnXqNagoJIOkD71iVy+V8eZqZUkYjzMwATVq8lH55SFjAA4AYkjDvq/V5fJboJpY2QUCPDSyGdgSaJAYKNjRYkAkYl484FiEaDSjM2p2G51bVdXp0hbA+bji7zJgHyUNeE7Di3sLBw03QTbOZSEf+HgUSyX55r2HqARY0Aj5tx2AJ406P0gaI5oGjeVyfM4Y03/9aDvsfOxvn7EZLORRIEggmzDsNx4bKWNVqJI2A7enpWOspHI0Uaf+HgKShjGWaxGgfUpPLuw3IHKtdnUcNiGCFtybq78XI5+dx+nT5D9rZ5Y8upXUXlcnURu8jk19QBYUAbD+r/ofTky0cEK2ZZJDqDq8O5DOShkS3orQFdwCRhd06FYQTHCWohpPDQAimXQdh5dPzXRo3ttimymbmzX4MkuUkBptA8QSqAdmDivMDwyqu42rC3fsxjKLaaOL3VA7vLcd0HN1CRI3cKkSKhmIILFaZo0iI1byMyi2G2xAHBLB+pIHZJdMPlD/AIjpYDGgHAPlYizVk0O3dD1LrRZi0cuXVdQqLQHY+G7MuvfUX1ktQAomt+cFS58xsurTki/mestM5Z33NzaaY3eytfv2wu2LDz5mtG3kQiujLQL5R0GYBYMravMRsbur7+u/++AzmG/IxrjY9xt7emOHlCN4YkhlDNqtC3iIQLJdXLNW1ksx3I23wXrrsN7PFjcni+2MqWExvyoBXbR3Ka31avrs7BvtWr9BgdslAge5YgDetHKmNgTxq+UegF9vrgbqWYsFCrH8WQBlQyHVrDKoiAJkoBiV4oH7HoGARyqM/kLFYWy+oI6sA6Mzea1aiarUdt8NNgibGZpTQ9/tEZHnNDdeeZ74b8GeSMq+k6HIVtOqKQglRTecKAy2bFj7Yq+qfEn/AItCkegM8CxXTAqusAMEJEYuRzubpBQ9NM/ltCeRpZDs0gBDKi6izKoAbQzAnSPw1pV3vmGnjbxDYLwyb0b21qarg6SdLDgisNiUxgFptp1CA8uidSfdWzbzzT5etLxM07C9KM+tQQRpY8SuA22ypYJGF2dMqyIWHhqfICvhlQSWLWWUaQFsmrvV71jjoEZSXMtq1eQLYFUGK7V20ldP+TbDLN5j8IDhmIQHby7W7fZQB7FgcKSTvMgbuhPcCdUrmzpIrUrID5TQAYjbxG0KLUDg1sON2GMYQBYFTSH8yVZQghg54RdxW/C7jez8EHjOrRa1AYqhU0XFfKg+uolr4risa5aGzJBJBLqDAKsYZgdru0HmN72fXYYNod0MAo3JeI4AsWPKdAHtzIwNn/ApIwzy3w8XO4F+mnU3p80pO/8AlwF8PzNTX8wAJB2NgFHFbVwoOG3X804XRVJIN2POkNp0rXYnY/4sJFxD8rRSjSrKn8/0bQWMZLIhIB1ebbZitUCpIPlHbi8d9BzSlXiLhGY2vlSmBqtLldZOobeax9sM+gLZIo1TUN9goPJG/wBxiZYIoNWwA84C15WOkEehJF79yvvhuKQjZU1VLHGS3hSSStsyodWxPBNmyGF3pJIFAjbYJMvKFildizPrKLZP5dgdN1qVRsau9O+GTwsXCagCyLLG4FamoaWrsSAysvqD64m2nd4xtu0jkKvuQTXcksU/TBu8kc427p+1YE0tHyhSOJgPPOzEAbmhQWvaiTv2Pthz07p6RAiQeJJVBOQDsNKA8tZFnte/evxkaNkYwEM/ljL+VUVSq0FFOxGpb1Bb/pRp0JfEjmMjFkXw1WlVbcEkgKNqBqtyfU1ijpmMFuOvvRSGFxpLZelTQqsqkMG+aKIG0BIA0Dl1uuwIPAo0AszmY3mRtS3IQCFokOBW45W1LX6FRfsz6qjR5mSTxfLOqRQol/KjKCzHYKa1keuo8VjHPSr4aPrYMpql/MNQIQN8xLDYi99rwpLiQPATd8j31RhCLsJ3l52ijd/EoFgXI0iwSLrVWohbbT3OkUeCz6ZnBmdEWXHgwuWaRyblkVNII1AnSSSq6tRNavlIGI5sq87iSejWyxD5F9vc+v8Avg2fqsZj0HTMS2wUgmxsSPQUas2O3ejOHxXdCgLRGPrRWeTzOXlllhHhiFoxGg8oEllw+kdwPKPfcjaiUz9RMMYWJaOrQxIDZdwG0l2Fr4TUC3lFEmvNdhGOnNKuiRrXlok2QAcBzdn9h7YXSLlw5gy6CUg2qO/kU7fKrHj/AAg/bE/+VzaMbZ+36TBsCzoqnK5tQoCzREtq8sbUovcBV1EgDYfr6AD6ubFnbue//bERPG5kiEjJ5pFAVFCrZPN8mhffnHofQuljwySCbYkfTb2wBxc45uvvogh2Y0EsMZ/iHqSaP8RtXhAFijMNYAClgTpXdKYAt6YKXMJLDm2gAiOXZIoo2oEFZA1sDuDLL5Te50773hL8SdQaBxKo83i8nsqlnY13NKa++EnT5gXzLMFZjM5GpQSCWBBF8Gwf0w7BizHH4ht/VwkyhUHxj1HyszRMuY1MkTsiWY2olWB3UozUrAEfKbOo2l6rlyshR5C+sBowEA0qnzqQBQKnTRHbbnkXreZklmkouzRoum1JA0vbdqb8tnDfrkytDIzG6RSjC1OuTRHZ4IBBsr+vGKzTueW2NCgvdnsJL8PAtHI/JkkUV/qkP7yVjDq1szLe0dxgDfU5bcD/ADFR76cEZBjFl43G2t2K/qaI9woFe9Y56DlrEch5MgZB2AAd7+vlA+mBNAzOeffukJx1Tg9PSKJde7gAaFBJVaY6V02VbZjq/MVr6aLmjHKyeLY41EaSDsQCdu35vXe+az6TkXOYeR5Pw5UCkD1Fkb8Aqd1POr0799YGh6dg7Vvpq2W/zL+Vxdjsd65IFLY/Q6n3+FDtNQg48z4eY8WwVYkufVJN2P0Bsn/CcEdWA8SSlbyLEmonbkHy+gog/W8JpJidiQyqzAECgA5v/STR9rbDboiFlkWRyWVkoE3aKpVd+2kij9MEDeea9+/NVJ0pddOgkjGqwC9qF31NtbBaIqzsTYqsOekZDLh1lIWR5VMMqrulVZFDZdgTRP5cadM6a08moK4VLQPH4YCcFWOsXLqU6tuAdudqSbRDlyxiMaAro8msilCAlOE2A3JoXvhpsG2Y18v2moYDWYqA6rkky0saws0igHzMQdlugpHsx/S/XE18Pm2jPdXv/wDJm/8A0x6D1TL+Iqs6MFYstvRc7WHOlmCMCTsD24HAhPheEgX31Ma+jKP6nC5dTXi7r2ECRuUqj6o9vlx3qxt3aRP/ANcNOn5k2xBsAMR7WAtn3q/phJnYjqhJ9I670PElB/fDSBgEet7BPauG/Tj+uEZBo1S0+JAZh1Ekzu9hdKaeyrojY16MS1fe8AZQSMwlEJZV2VdVaQedAIILAckkd8fOnmXMSA6AzMfEZSaRS1UXNcKoUADegBxzRnIzWNGYTT6mDau9ASDbba8Dc1zXEtr6n+flNNyEapf/AA7HeWWlI3iAFAfyqRRojZid234usD5jMxR6z5VIGyIFDk+gH5fqa29O5nWoJI7qeN24C+BXre/i2P8AbH74QhaIGUjxDu4XcLYBpVsk2x3vfnEthe8gyH02XF7bytQnSZMzmgixKkPiXpV7LFQCSwLUCOQCAecaZzo6Kis0zkhjSFUBVlsMG8NQARuNNsf64qSNMUanMJIICGQrl3BjrgeIZKQV5KfkbG8FnpmsOzqQ0etlUhtOqRizFgNTNvVaTwKA9dZ2CiZTWbm6NftFMZc06qZ6ZlFR118gg8fLvt+1k/UYqOnygILNbDav7o98SuXze7FpFkYV50GoEkWNPG1bbi9t75LGHNHStagKHtwPbGW+43Fp4QG03RTvxaXCS0urzmrPygMdxV2ObHpeEfQBWYlhLaiy3GxPJXzge/lMn7YsesREmVdRB1MPT8w+X33BB7ViKXpcniaIyFny6a0O9yEWwUAmy3I2sHjasN4ch7XRlDO6YyTgy5nWDGDGi/NepnoavNsA3kvttfc46+LZnLhLBalLAcFiKQAe5JNewxhk9ElzINAkcuwPmqNN3Db/ACjYAcny8b41yWY8bMmVxWm5ivpoAESfal/Q4s8UW3wEPqt+rQ/+mtlYEESfWhqP7D7r74P6Tl/Mi/yxlh/lQgfucYRK2wP8pv8AxNZ796B/1YddPy4GaVd6aJ+a4IWvShWKE+GveqoLc4FbZOI+GOLUgj/8qJ/Yfr6YX5lop81IhWyqhtSmib1n03I259fvh/DBSDbYrR+xA5H6frgGLKiOUO1W4ppAOw2s/p/y8JB1ao5boFKdR6JLHqkCEpZVuKIJIG44b6gC74vAsZYU1XJCdxXzKfUfb9Rj0mfLGiDRBFUwsb9iD2Pa9vocLc78PR6DJHHUqG9IY06/mSrIFj5arcD3w2yXMaOhVTCRqF10vqDNrzCRK76AsTFlADHU5sXbEggLVnavKLOM871s/wAZLGGCxZhTocoWV10KrCrXzKwFG/zNYO1T7ZQ6GijYjzeNCV2BoEgDmzTOBty67bVhbmuqzytlDOAqhl8BzwySrpc3+VdXhtRPlqrw4yaTu8o45/Xv/tEbKS1P+u5uRZ8rlgbClyaN3syjV7AKTXvhN8KwFnC1RZyv6urD9gcfczK82ZjzEdBfESBTWoHdwzNWwtrA5uxgzpZC5lBZFTav/cR99wMADaaQeiBIdQv3VLCxkncAj/Q5f/8A1+2NMw5NQoNRkAv/AAk+UewYg2f5Q2O+uRfinsodu3ZhqJof3U7e2Oen3WqiCRweVDfKL9olA/zH6YUe4ZWlWYNSU06bl/IsYIAAtmA+tsftZo7brWBc71Kz4aghTuCo432Leijb/Tj5mc7ojq/KORv5j6+wHp7YyyRCL4siedix0mxwSBz8qgbk+45NY6KPMbK579KCGkOptUukBPKVoqOAV0gcnfUQeSe9ba5aaaTaMtEl2DvqO3Jrcbeh/XGUcOoLLKylR8sYIZrJJsoCSC1E777WxvYNcsQrKFWWTVellXSCKGx1EFR/eO3NE4Yka7N4RsqN8yiolTLmEKGlZSW0vIQBIa0syjyAC37E3prB2X6gUhMZkkE/j6/FCMVbUwZuLXSELLoJsBRX5TifWQqKEbKw+fV5yTvRAWqWt7fY3x3wb07xinyAm/mPygH1NAE8km649NyDFTRCjXyTDJuAtWhMrs7JsWuoz5RsLIsDlrY+harPOG3TYrjHkUVt2Pv6H1wLDGqXb6mPzEeazXYn7cCuN8MsqJAvl2HO9d8IkkuJPKK0a2UkzmUVpZL72PvZ/UXQIwJ1T4XEqI0bW8bK4HO4HPvz7bYYRRap5LJoTSADb+Y+2C+ozlTQA9R2o12qsUfcbiQVGVupK836hBJlyxcp4eYkHihUKeGwIY0LPlcDf7bDbDPpmV/DMlG55BXuiny19rP3x9+KMy1E3ZWByL3+aSOPv6KTWD/hVyJRlj5o4pFKatyA6SgrfdRQq+Ppth1tyNBO+/p7CXdRWXiarNeUsxsf6R9gFv74PyT/AI+XffeKr4308D/TjXK5VTBKxG4KgfQ847yoqLLt3Bj/AHOj+hOBtBOb31VAKLU4/hX1G/lLXt6e3pvgHOwuBpA1LQo2L4qyBxdD98PZq0XQsA/ttgAbi+Dztt6d+3PbCjmUnHNGyw6XnGcBXFVYsnjiwfUX9KrvWNc0WQ7E7Ad/Y8gcj3Hpx3wGGolgN69W9B778nBuWnLodVeXjtVdvpiRrpyqA8Kd6zkjHpmj+QsSpPKOLJU+xNn/AFe2J/Oxk5d9al18XUGIsKzyIShFeWyTRGx1dtW/o0kYdTG26spb6EEUQexBojEJm2/DTsJJIFYDggyA/qCu31PrjQgdYBQHtDXDoU66H0KkDSLplcEopWhErGgAlbObstyOOAcK8/lfDlL0RRR63+n/ALkP64rtZM77nY7b/wDXnC3rMI8V+4ZWsf4dJH73gcTy6XXmwpmYAyxwheq5YSyxqLuQC6/lUEvzx5bX31DGuUyokMl7AN99qUAbjbyk/fBuSya1FLvqGXdPalkjW/rROMcqlwoLIBGo1Qssd7NXWFJoy2SjwPyT/EYDwX1/g/qW5nKqhPisOCOLoVRNdyAaA/3x+yGSeeQyNExQHzVpqxVLUjiwN2bc+bbtj917KBVjIJ81k7+nH70ftg/M5gxR6IwFCEAVfvd77k8k4Yid3bb3tAygnVESZMyB1aGNUpVBcgO6i7GtC2mjRAr0xl0rokgPlTwQ2oMxBeQiyFBZ7FVRNEfTAeVzbNuTZsf8+uHOTlYqzljYG2+3p/3wT4h3QK7WtJQ//wBNKosbSeVRQUEAD1Jr5jXcj1wYTFVb3xuCSOO91e3G2BJ2LHkr28pI4A98bwRlgCXfYWN/Sh6YXyucSUVtcLrLnf8AM3PzbAb+xNfv9sMJc5xQFUO9f7Y+Q5Hk+JJdjuP+m/fDNcitC749f+mDMw8h0ajNBp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3" name="AutoShape 19" descr="data:image/jpeg;base64,/9j/4AAQSkZJRgABAQAAAQABAAD/2wCEAAkGBxQTEhQUExQWFRUXGR8bGRgXGBwcHBweGx0ZHiAgGRwbHygjGBolHiAYITEhJSkrLi4uHCEzODMsNygtLisBCgoKDg0OGxAQGzQmICQ4LDI0LC8sLCw0LywvLCwvLTA0LzIsLyw0NCw0LCwsLywvNCwsLCwsLCwsLCwsLCwsLP/AABEIAQwAvAMBIgACEQEDEQH/xAAcAAADAQEBAQEBAAAAAAAAAAAEBQYDAgcBAAj/xABCEAACAgAFAgQEBAMHAgUEAwABAgMRAAQSITEFQRMiUWEGMnGBI0KRoRRSsQdicoKSwfDR4SQzQ7LxFTSi0hZjwv/EABsBAAIDAQEBAAAAAAAAAAAAAAMEAQIFAAYH/8QAMhEAAQQABQEGBwACAgMAAAAAAQACAxEEEiExQVEFEyJhkfAUcYGhscHRMvFC4RUjJP/aAAwDAQACEQMRAD8Ap+q/Ei5kPBAQY2Vg7vanVfyqLtfXcetjA2TybBVYMEkHLIV3BqxpN2DQP2GLTPwo5pkjYf3kB/c3v+mApemwA/8A28H18Nf+mNJkzQ3KAsl7dd0r6F1ByzxSbv8AMu2kFNhZIve9iBWPvXOuGFyBwq6mJJoXdAbbk1foNsMTFFlkMgjUM1ABFVdR7DttsT9BiKz2eE0jyAfPuVbzFSgUEE1uCBY+pwtPKBZahkloVInX4Vcx69TqeG8q2OwJoE+wwXPKZI2UnSHBFryPoxHP0x55mYCrMAdtRq7NN5W+4vet+cVrdVQAFxTEf+WD5ruiOexsX7YrDO1+bNpSizwlGX6bKrHUgY/z6tuPy6VFdx+uG7dMkkjVDpVV4oED701MOedsL+rdVewqKY68zaSpIBsAFhdHVX2HOCYupyQ/hMUkevmN2Kr5lHzG9tiLP0wY4xjtipojdN44SFVQbIHzdz9ar+mAOowBEaRy23pubOwA72TQGMcr1skEEGR9RoIKobfOTsN7PrXY4+Z9pH2llWNdiUjK3sdtTE+oH5RvWKOxTWtsHVRltL06hmPkK6NTEKTTEAWfMOCTXY98aP1fNQlV0LLYJDFSp2vykoCNR2o0BtgxOnQ/M3iOeQXewPev1xyuXjVg6GnXgq+kgH0A2ri/phAYl+a3FGjytIJFhIpPidJZGExkiA+VNwBsLsobJu9yNhWHeT6hOixuxDKF86j0r5iaJZ+9Ch298GdSyMmYQBikwW2CyKga6IHnUbgWdiN/UVhL1IlRHApNhQZOzD8oX2JINkdgP5hirpXA20ospj3YCFY53qiRwGcnUukMK2J1VVXW5sc4H6R1L+JVmVSoVtJDEbmgdiCRW/tveIebMSOYsqzFoh5vN81gnSpJ3ZQBe47D0wf8N5mKHMytIyoDGuxsWWZuABZ2A/bBWz3IBwqZyvQlJr8o/T/bCSH4pLatMJNXyQNwa3G9YC6t098y0csX4sDINNPQuzZIYi+wvkVWNMr0TMAWGiT0TTqr6sKo/RT9caTI4qtxUGV+wREvxAxpZkYKQSDFqNMNNdq783W32wZ0vPRZlWUOVkW1INBgR309/ttzgWXpL6QZJZPfTpVR9mDGh6/0wN1L4XWRK1yuwFj5dj2NrHf6YG9sJJynXy6KA9/KoYo7A8ov7cjY7VjjNTuhQBVOpgDt2J3wNlMx5FtGqh+U2CNjZJ3Pv7Y0jKyOoFnSL7+oA7fthaQOdF4T01/foiMkGZNjk7q+3/O5xsuX9h+mFufzDRJai3JAVaO5P/LvDfLA6RqILd6GKmQZsg4TTBYukFMfff8A5/zfHxDXb9RgWMel89v964xr03ORS6tDqxXkA3V/1Gx39jgxoBKNJJSz4yVmjiG1eITse6xuQPvub9vfENkIguYcNw8ZPNbg1sfocXfxnbRRqhBUygNp3INMVB9LbSPuPXEqMqEmgdt00qrVvQYppNel2v3wpIPGEOYeJKJct+Iy3VMW39Cor+gH646jDMuu95Cwr2Vzz9SxP/xhp1DJGOOXN/OqPHGVB3oyKpN1sV1k7/y9hvhm/SIQFEaswCKviEiJWZdVtbAs9gjdVI8vOE54nZXa0NFZkZqypzJKBmYxuAdyd6YqLArgEAs1+2HOcyhadWA0qFOoqKokqQrNw224A4v+8MdZfOxyOsO4KWF8KMAmvn/EcM3bc0v0x301JJXeOeIhU+VpJZGU79lY6Sa3sD1xWKZkbaJuvfKYdgpdbFJa0WbLzLlGRPDVGYOF8zU/ygg21BRtXa98KssaU+IFL7khaYC9zspNXtY331emKr+BjM7RnLQhR/6nhLIDt7Cl/reA+n9PRMyY5RHIzi0UQKF3uj5lpTQ2UffFnYprhQH4Rvg3ujy6WNepPot8pAxhRSn5RqJO/Hf3Hpfpj83SCv5tJvgCv6E3/wA9Ma5PLGSWRDkzEgJAcHTdEgbR1d+vasddTjXKgHxtNmgrkSBvbSacfYjtipkbet+/kl/hJLygWfJfYunkb6qHqTt+vrhH1FycxMbB+Rdh3C77ngix7YN62kwbXIhEemwYydA2+YgjWhvffYX98L4YXjjLi3U76tnFltXzHizsfr2xBmY0190BzCLFLloiJQ7CgqAIAQbuyWavU0N/T0OA4IDI05Qeb/yoz6UK2r5bN2f7uGkE4/FnKEpHXlIBPcqKBPNVt6H769DyRjitqDCNmJviwWu/qcFiGZ1qhtV/QczEcpFKqiOPQDR2CAbEXxQo74XN8RTSyMMuqrEAKkkjfzeukWv7884US5eZ8tloBGyxeDE2tUaQlgo2obLRF+bm8M+m5GZFIImcne5WjAH0Aa1xvRRsDMzjr0XOkN0EQ/VswgDFhJuLTwwoIsXTA7GrIu8b5br1yCMxaCx20HXXu4oaR2uiLwJJkpvSJB6s5P12Cc/fHHTMiyZhZPHUtVaEUrqG+zsS2pRdgAD684rK/DAeIi1ZpkJTvqbrEupm0ljQCiyx/uit/rhLD1NgwZoJmX/EpP8Ap1DGniGQ+K25b5fRV7Aeljc/XGgv7Y8Xiu3pRIWw6AeW69DF2bEB4xZ+acZKeOV/EFkDyquncNVnUO23/OMOVxFvP4TCZeU+b3T8wPuBbD3HucWCsfUf8++NPsvFDERl3N6oWIhERFbFef8AUOpyv+DFHpjOpmaU+GHUHZeC2nfcad7F7E3xmcvmYkVh4X/iBZcSMCe4RX8P8MaSQFF7BiDdkjdRzM7F1dSroutQmjYBQpPnFutA2ANz2BogjIdYSKIwzHx4238yeGovcqqsSHANnUDt2wwx5DVkEtJNrBM0IcuYzA6HMWTIFEiqUJ2RVKkSId999ix1Y1ynVACvimOWLwtStHZ0spGlJylgBr1Cha6dybGGXw9lopklhC5hVLCVS4+UgBR4clUxFDZhuPUXgQ/C7ZaWJ42LBQ2p70Mtg7j1QHRtvVVuCaIJeqkNNBwFj3/tM/hXpmXZXkV3nJldzqDKiO51N4SHahezbnteMI/h6YZszmQMmo0pLEhTew9DvXP64Vw9Sl0B5szKpbZZFDFWalOnQrqiNTDnyn62MKvjH4kzASOKPMSFtJ1t4fhE2aFhSQaFAsprfthfERh9ElaOAeXuMbasjn3atH6Rl43bMMApW2LajydidN817Yks58byeJpg8NFolUdfOUG2sjYKL4GFvwblpDHIHLapAVUUTrZgTbb8Lz3PfBuQ+DJNRWUqgAAcqNbso7A6fKK2vt6YWa1gcb481olsMZqR1kVvwOnKqOmfEzDJfxEwVyCaVGomjQ1L+T9xW+JLL/E+ZllLnSV3N+ErItA0FJWwaNb9rxb/AA9lUVLiDrEL0gkWxPzMdyTdAD6Yyf4NgZ9WigTZXW2knuSAP6bYtHJ1CFFiIAXHLodvl79Vp8M9bGaTeEAhTqZRSnehovsdzt6YKb4bytKDADp4s2d/W+ex+2JX+0LqGZyyhIAI43W9SjTZArTdeUAentgn+zTqOZeGUzOzRIaUnc2BbUSCSoBXnBK0zfxVMb2xmQGgda8rpB/H2ekV9A1iKgdKgDX62QRYG214U9IyAkBSFgH1eX8qEUSQwHB9/wC9uMXXWYIszGWeORtCkrtRsiyopfpePNznWqgtoaBj8yjSos6Gu7sWb57ew7zDL91VwZNh6AHHr1+tIiSKSOSqKSKRaEkagD7bMnPGH+VzC51vBvwUK/iqSoZx/In93ZtRG9bVvsd0XOp1GNlkiZZI+JFUc70UYHY+qnY4S53pMkUuhgA3KPuqkAi2Xa1K8kDj+toXujNbjosefDuidqvSlj4AG1bdhx/zjH5Vq7IHrX+5x9yyv4aeJQcKNQXi63ruReNaA/8Aj/lY1yTWiuGoSXMKvyxlye4HP3POPkGULWWjRSfQAmvr2+2DxjF5iTS8+p7HCb4qOZ5+gFf9/dHaaUlkidAUimTysPQrsft/sRjfThl1Po48rxyaZTSksLEn+MCqP94cD12GA4spmbK6IARRJLsee9aAfXvjyk/ZM7ZKaLBW23ExuF3SF6xXhGNB55PIL7ltv0Asn0AOKrKvSgbmhV16fXAXTumIj6pX8SUigSAAF7hF7D15J9cM0yqAUBQ9ASP6Y9B2ZgzhmG6Ljvrt5LPxMgkIDToF5bnZ8xO2llYsuvSI9BA0MVPK6+/bf0GDGSOSImSWCOYfkXUI200BqDjySjjj6ijihXo5/ifHRlCW2tebLArYI3ThT3Brt3R9SySjNtGSy+IykON2CmM/6l1LVduRR3wVrvCsh7CNTyv2cm8OOKeCVvCNCSBZWAjcj8jKbAvatxx240yM08gfwnUMlkpNOWP3DKVoj8ytW/POAy0SCZPB0sQVMqzOUfTyVWTUBR7Egj1rfAySxzNCIm0vSq5UC1IIVStEijqAI3BA79oceqpm1ROYypigfw6mQMfIo1FFdVBHo4DKouuKJxxlGCsHSWITKPK0igBhS6lOmMs5FqNV2R7g4L6dPCB4mmVcxHYeizqRupLqTvGTsQCSD9jgL8FmURLSqo8rCwGBl+bVvpthYO+nVizH14SVN1qFYdPjjl8ObylgtUhtATWqqG++11xguaBGNmuKv1HoR3HO1Yn/AIXz0Gp1VTF4hDCPXqTVVEeYXG5rjcHTseRirkiYKxQLro6dXrW1kcC+/bATF4qCcjIe20tm69lonELyhWAuiCoAq9z8qkjcA7nthrkpFkRXjKsjAMrKQQwO4II5x5Lk8lmFbQ0GYE7v+K7qGibWdKsz0SVUMxFHtuceldAgXK5WON2X8NPOS5cA8mmajpB4FChQAGHpIY4gPEiNJJpJ8v8AG0EzPFLCbBKqp0vrIOmt6Cn67c74e5E5eWMrDXhij5VKr5rPlNU3e6v3x4t8VzQnMSy5ckiRiqt8u7m2oXwDuCR34xU/2fZKSbN/xEjl0iWhey6q0gLxQAJ2Gw2wq2QVTtT1WziMG3JmaabV1vr7+fC9HGVVFCg0B9f3x558Z9C1Sq0K6ywPkQUA3IPlI2YGiT6e+KD4r688MwSF8uoVQzhmXXuw20/NpruoJ3/Ubq/xlp0nKxxsNIZne7B1ldOnY3YPf3xR7QDpp6pXD4aWxk58/wA/pLPgqGaKajCyo66n1VQYDbS3c9iNu3pi8kjR6Eig0dQ1aTRBG4u6PGPI/wD+ay5OQ+GA5kYtIrkeGHfzeUCiSPqPSzgc/EWZz88Im8LYMKWM6fXTySLoAGzV++LsicBnv9IcsUsllzaI3XoEnxqqzFWS4VYqZAws0QNQXkqDqs+lHFiG32H3/wCc48Vy+Q1H8savYVnYAih5gCTRI4B7bDHpGV+KgU88VPdadQoC6BZjW5II2B/fDOHnEhq/fKFiO4a1pj+u/v0VE0ZPfH2LLqo2GFMHxPAZHjZ1TSFIZ2ChtSF9rPIXc4chxQIPOD3aXblOq4kjuj6Y5ni3DDkfuDyP+emNbx9BwN0QNjr+QiAhcABh6jHSrWPw239cfteJa07u3XWF5r1gBZFPiGeOVgLLsrIWbbSwGnQQeQp45wXFmNfhpHlTIYWJQSzHxfKfNVncatqBYChsNsCSRGF2hYO6ISdDOQnhgkAjcUObB8vla65wShhkc6QquVKRqC2lZaAUmwGjegosE3S7ja121VLN1v3/ABaZPK3mZUkjeNWUSLe2gtRPmXZXB254B7XjLqkoL+GYI2ljb/zlBBagrbBKIaqLLuNiRwax6TBEwaWYSLT0JI3IfXpU1IOASSRq4JFGu+/Snj1ZtpCwRNwN1eySQy91cGgD6k71eB7fIrgbFdUNlY3mmlkQx7Lq3IKszUCp9VZVawRyTwRjnNxZd9MkFRSKDrikZjVC9IDGjuChArZ7xzm85NH4qFf4jxozUiouogk6WDIB8rfMpFA9+L+mOExq+YtkmF6lI1qdTBGrgqyCvMKJQd7xwbSjfRdT6hIJnXxF1Fwm4/OQdOncksmo8r5hYHzC8jfWoYE0QDvtz6+/bnEC+TAVTJKGjVvDjkCkkrV2Vu00NpvcGy1EEXix6HI75ZWLLLJTUyk0autRIBB4sUDfbFpGko+HOpC+zwOCdJFEfKRsCO9rv6bb4xzXTEfLtC4cqeTYDE3qvbfc9j9KxJt8Us7xhJfAeew0coD+CES9UdAag5GmmuyTwVIx+698cGGwsNnXptlqxpQ3Qsj5177b+mAvw0rdwnIGOfIBHuuYf7Psqys6OzuxtXEg0huASAKO4rt374d/AXSJcnE8TW34mzE3Yob7DjtZx5/B8VwOzhssogK2sUeymUFTr7aNiBqF8HbfFn8K/wBoQzU6QvE0bNxR1Le9BtgQdj/vju6cKNn7J9zcUWODhY+n1pfvjzpGWRjnHjH8QQFGpvw2HBLqTwFvf6d8RSLoNs2hSQCVYEVe9WKIoij/AL49Z+I+hnNBRaqQeSocEHs6mtQ5PPOPLvjfozZVHQgFdSlSAQCCwoUPodvY+uGJWMMYOt2Fmd5N3opxHCafBnQ5HIzOVOXjdi4X+IBeRUBFFFUgb+bzVdUO5JVfF/TzlvGJniScUWiysZiUgi2OoOWBoBzsE2Pfhr/Z9NAkjvJmXU5dLCeIREUJAZiO5U9ht5gd+cXPUslk/BnzWhLmiZWk02zqUI8t9iLPYVudt8OtIrRMyBwkN/nheP8ASY5ZU1UzCMhRRXylmLaQCdgxPI/2w5hzkkKUyailCywItSQoXYhqJFb8AXhB8NZ5YijV+VtVE+Yeau9WCF/S+Rh3lo/GKpQWbxCEQIKYCiWTcDWqgkEnf1N4zpWOc4eW6dxcbpGtaNG+/dp5kOgHNRq8RV0c24OzIxI1gkruw33ofTHpBmWJAZHCqKXU5As7AXwLJ/fE98E/D7wa5ZRTuFFFtTUOTIaouTR71674LznX4SJElRgAzIwtd9JO48wbgahW42OHIIgAaG6y3RMjccpTrLzo4tHVx6gg/wBMagYhZmkikEqMHXyp4vmBDFl/+4X8tLV3QNlvKSAaPqfVtGXVirLJL5EQAk62B9AdhRN1wPtg7mbUuBRWV6iJH0qCVqw21VxfsDvXc0TVb4NrCb4T6R/C5WOOvMfM/wDibc/YcAcADahhwBirqvRSlXhAuSVW/MtnnS1ki+a4xD53pcmVIKup8VtIXUQp0lVXVx5qJN/3cV8ktSj0JH7r/Xb2x+zMXiROm26sv3ZTX7nGOyXWigSxh481J5Enw3oAyeJrS1vWWDI6SWTvvsDydrOCep9OihSSMqwfwrVk03osXrQkBmRgKIoketHAebyYgkJdCxbzPpAJW9RtSRwKUH1v2GDJs+0s7Ow0yRqtGq1PbBbVtwhBIbn5ud8NtIIopPQCjutcz1WJ0gWB1Gn5HA3VhpVVYDhWumB9PYHCnONJJ4X8QhCqrIktb6waVG0ilZXsWQB7erKOJUkjzTxhsvKCVkRR5CwseIqgA0bXe+TvgTP5+dY2JQGLMH5RyHQjde3yrXO+m/rUW00VLjY1SjP5hApfQUZkI8MaikjFghK9k06WJUbHSnuMVXwNOWMtDSXAfQDUZB2DrQ2YVoYChsO+FMHV0y6EaBLGkiubF+YhkJQ8INYsMfX1OKX4TYxmSJyAPIyWfm1gm1ursBb2+bViwsigrQgZwbUf13ouaE0siFfDyxaQeGpL1I5cqAfnYKLqq+Ub74bdX+Go5MhJI8uvZpkkjXSNLquwGo7MAD830obYtoMvpaRhfnIJB42ULsK9ANvrjH/6NH4By6rpiKldIPyg3xd8Wa9MEkmdIzKPen9WnhyIpA/3XK/nOyJVPqD7gdv9sewf2UdRy7Zdo408OVDcp/nJJ81/WxXb74kX+HXyU5TNwGbLu3lnQHyCtya+X1ph2xT/AAD8KPlp8zI5Ghjpjpq1LsSx9LpePfAXv4G62MW9joTR0ux9vf1BXoeseo/XHnX9scqFMvHWqUszDnZAN+PVtPP8re+L+OMHgivYk/77Y8o6plJc51Kcg0FdowN7VIxpJ+h/E9/PW1g4NFmcsqHLmzO2GvopvomTlLGVCgVUtSG00VA4YHUGNnyi7siq49gyUSz9OMrkh5su1yOBqUOhFgLsq8HSv33vHlfW4dE4Cm9EYBDaRuV1NpFgA6W22O9dzjeTqx8KJUzUmYVBtEQbBQ3VA2FXSu7Wd6pgdmWt312TEzu8a11b6+evv5JAB/Dvp8sl0wvcMjWymvdTx7kYy6h1lpDaXGI21qdX5hp+RuxsEj/thllOmiWXS+gkliTuAASWPABob8AccYc5/wCAGmi8WF2bVR0Hn0GlmC6iPRgCR+b1DGzvCXgbJrFyjD5I5D/kL/2rH+y/4tkziSxz0ZYtPmAA1K1jzAbagRvVDcYo+u/D8OaHmAD181WDXAcWNaj62N6Ix5j/AGcOuVzcnjTKqeH4YYkBHbXtTGr3DUe+/YDHsCSLYWxZFgWLr2GCtdyFkylmchp0UgctJlbeQkBQF85VkkUkAprJDE0WIDLam6bTqsjMkoU+QyUGifWumlogKGZSC1adIPy6t7u2fxFDOTG8IQiLUxVlJLHSQoUAj1PBv68FR1/w8vlP4mUeHLvqC0DIzDZADxuAwu9NG781mDr1KpWtBF5H4sUtonTwjeknzUG9GDKCt8jkVveKRGBAINg7gjHmvw3IuZTVKy2zkINNeGB5CoNAEHzsBpAIvZTvi5yfSmRdIlKjsIxSjYdmLGzyd9yfrirw3hTqDRS3PGpt7ryf1r198ERzmyKPzHv6qTW17f8ATAHU5G8aPlQaF9+QR6++DCqqHdySFLE88Kpuh3POPPNsuNdVTnRJfi/J3H4q2WPlsauNL7+gFgXthd0JjO0SOgatIltqLou6sL+YABLAN7HajjjoObkknz8s4cRmBDFBr8oSTUPNWwc6Rv21EXgzJw+EYnJXS3l7Dw6oxOB/KSZG/wAJ32BGHmDLVpbERZJPylnUEPhyM+qGUyAADSGcTqNK6C4u5Nfl5rcgVgvqOrMqsYQxmPLa9B5DxswoHsTpFHmhhPmE8TqSzszkJMpQE7LcbSyN6UhOm+wU4qI+ovEkxKBmtEjkW2sFgNB1AMGXfZhe683ZK8BdJCIwL5F/xTPSWECESRl1I3WRdnjLAKwHKkFFr3IGGXT3bwQ02p9ZAZdX4iqCmktqPlsl2AIqjvsSQx+HFDZhlkWniQxqhAIKK9gNyCV8tVt5T6YXRTSR2psTCVZJGrUBalXD1sy0wvtZbgLeOal6oAq76cpESVIZQRas3JB3H7Ec4IIJ7/oP+uM+mS+JCjUFBUbLsB9Pb0xO/FHxSYjJFlozLIi0zn/y0Zq0juXfceTYbiyMVdGSVqxtLgKVDLCePMefYffff/nGA2ya2LJ2+n6jGvSllWGNc3KrzDZzGNKk3tt61Qva/QYJedVrf/b+uFpImA7qrgF1lE07A3/z/m2PPJ82ydUm8HSkbOBLbLbGgXK6tlttiBuT9qv5M2qKzsG0qLOx7el8n0A5xHx9HWLxJc5pLSzBoQGNguxbSa2YgkDv8pN1h/DN8OiHK5obR9/P3uvPs1mDIskx2c3IKA2PIAB/KBS16DG/xAk4ZVmkUys/jExjT2RQ7eptfLVcH2xr1rpvgSvA3FDSfVGuvvyPqpwFNmjOHd7ibRpDsQAdChVI38oveubOFmyPYHMO9r1skMUpimb/AIhpPoNB5LTJZoZdhK2o6eAjaSSQRyBtsSfthr174nmnZDG7RZZasChIWAs2Ab5ta4Ne94nemxM6kllsBtIbjixq32HAvtx3wd/HBNKilZ6AVVJZQDuB7k/5tuQOStzsioFZHaDWYj/6n2BQodfr6/TVB5PMyvIhtvLp2QAgKFoV2WtwSa74u/7Oen6pzOSB4anVe5OvV/oI3vfjtRvHmTF3oKjtI9oulSD8z6lA33NUAdxR57erZLISZPo+YD2ssgI3I5fTGp24J2PrZP0BvhzEQSbWViXskkDmtoBXnTc6s0SSqCFkUMurY0dwa7WKP3x5b/aTNLms8mXjUsIqRF7NNIoc37BNJvsNWLnI9Xjh6dDMT5RAmkdy2gUoHr2rCv4fzMUEH8bmwBNMzfiUWZgQWAWuF0rsB+VVvF7RY5g1y6zATIw5XJQqsmYchVJANFjbysPS9TV7VizUe94jfg2Bp5Zc9L8zkpGOdIGzV7D5PqHP5sWJcDkj9cQCTqhscXW48qV6op/DN6gHB27g99vod/W8a/E3kymZK2aV974BU3/U4RdWP8PmYwDUOZ2rcBZQa1AcC/Lq9dROG3xhntOVFf8ArPXF+WtTA/VVYffGcyHK/wBCqCUNtx4XPwVl9azzsBUxCLtsY4wRdehcv9gMa55lOajYUVuNb91aVWH6awfpjvpnVgmUmZtIMJ8MVsLUBV2HA1bbdhhHHmY8v0/zOpzEyllUsPE/HarAO4AQgn3vDDYyonmEhv6pR0qcBcxPK2nxjMkW9+SR2LyUO26gDk6R64YZLqEMcbBo7kGllFnzSQtoDFfdivmGxo7Wpty3TUjysZSSOoFLMQFbU9XQYmlGs3RsXp9MIelIZpJw+lvCil0GqGt31h9/lN3R9FGJIOU2gTSPc8E7oNurSnkATO0gR1sUWYFgR6aOOfmB7nFVNkaykkmW1O81vICAWIa7UbbaSTtv+bk1ieGchfJOikiRXFkA0CWCUH4JCkcHscNPhn4zhjg0S6tSsbCgbaiCSSSAfMxG17DF2Ncd0OMtshx49FQ9fz7ZbKMyAeLpAQVwxoWFHOm70j0wh+HuiMVSWVSkaHUiMDrke78SUet2wU7ljqNUAAE69/E5rxpVcwxEiGNK8x23cswA7X9APW2/U/jxUicrGwlBoI247efUDWjketg7d8S+F2XNwnmY1gaWA1+U40OTwx9yAP0N2PtgqLKnuP13/rziV+GPiR2uTNZmBE38pKK7H6XaqNwP9+cU0HxFlmNCaMn/ABf9sAZgjubKoyRjhd+qFzEnito2EUcnmO41so1aQP5Q1EkncoRVb4nuoxGaaaWZX0Q0ChYAHc14ZJAB2Vi1jnuQKCzkqvO6S1NFHqKhChZ31BmO9adSlrFkEKwHcY+/E/xPGyaE1Mt2xUGrA8qBu1tptl4ANb1jUZFlb5BAfb3ho1vhTvxR1Lx8yRakxgqdN0DqJ0aifxCt7kACyR2vE/01iVfSVlNN5GAIXY7Eep59d8bMNIZtrok0KF+w7C+2CujBdUSJptgC3YgEb33uv1rGQSZpC5oXuWxNwuHZE87Aj16IHL5phCpI00D8292aGkHY7Abn+W98bZWSCJfEEgknY7qUahfe9uNu/wD0FF1XLwwARo1yAWg8tK3lIMmwobVXO52OGghZxU2aZwykVBE7hrND5V0nfn6VfOGo4Abs69F5HEYedoHeHTjetOEN03oTS/jySRFJXiX8KNSd2VdzIp3Ab3Pvhx1PJonS3aOR3jdomUMFGj8RL0hQABYG3F2e+CcsqQ6PGk8KOO2COweaR62ZwpNBdqUXuBdVWJCHr+jIZnLMKKuWVnJA0B1AAH8wZQK/vDB3tobJQUN91q2d8dctk2OlYmlklbgKgZ2U/wCWI2D/ADaRjXqPVHzk0aIlBDogi3AXVp0lwOW0qSeyrfO+EUUvnzD1sSqGh82k/Lz+Zwh7/JjuPOuPk88rbA0LXWK8pI+dlND+UbnC41Qs52XoOa6q0ZTp/TwHmVaaQ/JEByzdi9m64s/bDrpnwvDGlSDx5GOp5ZfMzMa33+UbABRsAMSvw4ZMrEVRQC1s7qtsTzuWu1A4FfqSTi66RmXeJWkBD9wRR9iR2sUa98Muicyi5NQSteV5p8ZfEEc0JRY3Vo5A6OdO5B0ta3a2De/oOMCp1eWe2mZWRIyyKqhQpm8gB3Jsebk466tlg4zBIFgN+u/H3GFUT6YGHc6AP8tt392OCywsjka0DdZ/eufZKIzHUHZJLfaUnSvZiTu22wrWAPqfTAXUJQGjC/iSMSxP0FDc9gLG2wqu2OGQs6Ri6SNTtzuXIA779z2GDwoSUu4LMq8CtyFBCqOFUA1fAr9aQPIaTsCRr5DVCcNQFzLmGjb8PUnZqagSKI1Dg6eaPNjjHK591Rz4mnWSXsAl7BGlgRR2JsV3v6LZC70GssbZgPlWzZUD27sfQD2wamRsq16q5seT1IXux99sFjf3r7IsnYdPM/pcfCKtDxxu6vGCQpFjmz8xA+lk7n+UYY9UySR6USydhv8Azgdyb2WyxF18uCclL4cwJ8oaNgauzp/pzWF80rSMXHm9ASRZJtuNzuT+gGASRuEpYNT7KmxltMsrOUTy0I1U25Nb+3c837+vfAUEolbY2oPF2SfVx3Pt/TBf8CWUM+4FeUfL37fqbNn2x3k8tpIsEk9gP6nGlDhXvIdLsOEEuGwRckeo0or9z9z/ANMZpl30ghWN7AKRb1RsmiVTjjdv6t8oqL8yg+xKgf8AuJ/bGzNEgIhqgKNCtrur/MB+2DTFx8LdkWBzI7e4WeEuzEyqATGCwACqdwoHf2s3sOwHG4xK9YzZd1Q15RqPa2a629l/riqfL6r9+/p/35wkfpH8XnJRHSAELqN0WCk716L4S7e+EO0i2HCkD6rY7Fl73Hd7Lxr+khzpIjNcsQB+t/8AbADTOJQI1K1Q1ixVUCRXsNP64sZ/gnMDe42rgamFd9rBGA3+Gc2dyl/51v8AcDHl48dC3Zw9aXtMSIcTQc7Sx9uL80qPc+93jvIZkiRQpLK/lkTcqy2Cdh3sDf2wwzXw/MgTxWRBI2kAksRsTfYA7e+CY8ikMuX0liJHMTknkuDoP0Dgf6jhrB1I8Oa7S9wux07XYZ4YAaB042TCDKRL8qgE+g4wrz8BaVhpBW9ZF7BG0Ekj8wLRkV/exSKFH5dQ2G3+214TfELr5XUsnMbWrHZgaNKtmiOPc49JjWZo7HC+ZRHxJN03T/DIxXUzktp9WZiqgD3Wh98PfhTJ6vxdIKi1jCigSLDOPYmwPYE/mwsyOTJgjXwplZRQdl0puNNkN5uCTVbmuO9l0xkSMRxg6QAADQFAUO/t6dsJYWAk5iNkWRwCL/iyiWuk76aB7H7fbucM8n1xFWmbf+8G9B3I8222rvWEk0F9o65/Mf3sYLGYhjAHPfyix/8AOGcREHAdVaCVzSlLBfxe582/at+B9cRuQy7N4Y3s7/bTRP2pcWU4hpkeRLewV1Dg/rvzt2oYFiyMFrWxvYhmDH73ZxE7DI4Fp2QtrSzouXAklZaNyHvfygCtuFu6H+H0xl1HOMZZUio6iPODsoVQCCQOb9L4++Oev5NsnMuZhJMT0HVTtq4II9xRHG6sO+DctOpVHeOQowtSqqQR60OO/wC+OuEsEb3ZQPuoc1wOYa39kvy+RUfm18XtQ+w3v73h1DOBXl49BX1G53vG0PU4msaJCDxaHYfTj9u+J9epLk8y6PvlZfOjkG49R533KXvYvm/XB2z4eMAN2+aoInv+aZZqIGmYlVGxANGif5jwNt/9sbpFCNJRR2ohi3PHLEcf1xtK0EqHeTllvS5BPobGwIo79iDhZ0jPiNZRIx0qHKtW5KsVZVHqToIHqxr0xDsRAJBtanuXlpTdwxWj5QeB5RfP3wA84QFmbZeSOKvvq/4cTfxB1bMGNiWKI7aEVANtJGshhu7AkJttZNcAksO8jdlK181aILG19nzBHrst/wCocnabI2khWbhHaWvr9dm8VUjgKrYstq1aT/dUWpI4B3Pph/ls3HWqRWWz8zKyruaoaqHNjBfSummEOnhSqY3t3WpG4sO6AhyGHDKG4I2qh02XjfL5do9IgfKySOoHlEsMWiwB+a3J+sSnnfAMPjZnWXhOfAtcOi1yOcj0EpbBbJ0rajnvwN8Z/Cbq0upBQMkpv+bzol/6VU/fHK5mW40zEzFZPzOVChA9xF9xTuEnOw3222xp8NZYRzCIMGoSm1HrJH/z2xm9rzyOidY0FH56rS7Nw7Yg+zwPyqSeXzEenf6YxLbY3kTnf/lC8YMeMfP3/wCS121SQ/GW8SX2kWj/AJXH++EeayrvlnZCDIpWVBz5ozq/9wA++KT4qyxfKSEDdaf66CH2/Q4nRmF/h23I1eSwNwX8oP60cep7Dd/6jfBT0BDo3MHu9P0nmR0zKsoICsqsFH95Qdie1EHf98MjlYyD5ST7E4l/hSL8JVmTzQsYH0swoDzITpIBGg9/5RisyGWgcKCrq9HdZZBuP81Y9E3tNjSGSE2OfwvFT4Aslc0UgH6ElE2UPO5J/wDbjOPpiEXbsfQKTv76j+ww5/g4DsWm8p7udv039f0+mNE6PltWkGb1/wDPl7+2rvv+h9MMN7UhP/NA+Bcenqk3/wBPO5Cd++2PmWzhVpQUjHn2024oIg5rY7cf15xSQdHyxseGGo/nZn3HsxOOnyqKajRVUdlWh+2F8VjWPZpqjxYRzNbCnOs9Z87aAwI2sbb99hudvphXNniscskoZ9FWrNQ3NGwLs77KPbGE7kSsBuzMd+9E9vT02/bA2efQjKzj8Uld7rV97o9xvvvV0cecu3aopcSbQfWejTO7aJ10NzGdCUOwVvDG23NHthN0+cQuYpWUlD8sjeGCxo0kyWqsb4ZRZPvhh03qsgl8RdMsMVB1NqQOB4j8qATp1cWg1VYOPnT/AIffMK8aAtJo8QhHiJGsDWrXILYSAttdah63jSjZI7R+qqG3wjI5AVmCKwmVSVR/X8t1YkQ7eYGsTXTEOjwm2jJ1wsb/AA2Bo33CXQdTwCHHBu66D0zRJGsoXLSIooZhHCF2B1iFkdU0na49TAsuoKOTt1Dpi5SU+JKuUhmWQhiyGMS1SaZHHlBBYmMjeuWGrBY8K5prgq4iKnPhvI+BKWRPw5m8OSJltoXFgEH+6+x7Ue+2B+sIwL6xo0zlg3YE62Juq0qpvjdioxbST5cw5aWOQyqwR5Yi/iKycvbSN5SNLto1efQ3lJ3CnqPWsp/DSTxTRSaZSsWWlArQKpSHAkjHMgc7KKHAAxc4V12Cr9w5ReR8SZlcArGgqMkGkWyNe+xbVqr3BJ+TD3ouWEzmAq/hxOSKBDHUAwIsX4u+olrPlXjU1/Mt0WeQRh1lOvSQFYLrjUHZIbCpFuRrkCAaibYmy6PR5Myrfgu8VsWlhkRlkLHfSH0F9CAIK1KaG7ViJMO8f4+X0XPhLXUNVvFDJMqSRRSgabXNDOAUDRvRK8hS+Sur64+L8QRxkr4SSorOGKSBWZmXRI+keTz/ADaQQPMDjLN9ODeE+Xy0ZRJCJAYl8iKCtMHFqV/Xyj1wnfKZZ9bD8KJdKxmi7uVA0imJNAecgVXkHYjFzirGxBVHyHjQq3PX4pGDQWJX286hTFpAAUF7RGIYnUSRV0H4Ieck0W0egzuwXXHmVl3dlHnJCvuQo2U0NhQGyr4VzUhjkoRgyhY0lkjPgllL6FKt5tD6mqQ15iFobauslnzIgky2WbLyhArqpRolHNxXbIdRA8qVv9GwVwEkdGjfXZHaXd2XetJg2czgvxEFkHfQzAn1URBiK98ZL1LNGMVl2sXZaNwTzyCFqvXv7cYFjzXUflAkc/4B6c7xgY+ZvN9QUecMnr5AL+lX+2Mk9nPfsyI/IlD+JA/5PHoiYmz7fmRVPIYrdEVQAVhX1whTJMyT5ck61BANXZjOx4HIUNfvxgqQ51thI990CkHcA+ZtKhdje5/rgZctNlsyGl5kGsMX1BiulWFkk3Wjn37YLh4HwkteWDnK3danZmJaZqaHeLS3bXuER0vqtqZqJOnw81GBZ8p8siDuyHeu4LV2xQdL6kJEDBtXcV39CCORVce2EK5EjMeLH8jrUg9eNLDbc+/pfpj9HNHBL/DHYNpkjY1pVnJBQ9hZBYH11D0GOxcBe3M3cfhMdqYUV3rdxuFaZiYbv+XuN7BFjb34wG+ZPkXhhzfqdzxwGI9djjGOTy1Zsje7o7AEV+//AM4+5pWVt7Kg2CTtsB/3/X74yrWCSUdkurWvcMAL7WNr++CcrnAwJJA39vbEyikaQOQaP2+vGGWXiI1WFBve/oPri7XuJUtcVO58+HLK+lnCk6tPzKCxNgfmquOeeaxOZ6ZizR6v4jLyX4bAkOdO/lJ4kX+W9xZH5hh/1vJCWV1JIpmYEHcEMw2Fb99t+fviRlyMsDFXpkc7FTRLqdit7CQehO4PffDcWUkjlC5R3Q5jl5QpUSLOrL4gs+KJGXSXWjehwoZQDyQQdQu4iyEuZEYjWT/w7FVlihjy4UqSp8ISOZKBBUqdtqIOIyHOLOkaBAAQ5majoSXUFDkX5EbUAw2sN6i8V/w70tpA8ssEs3ADRZkxPYtWWVFdFeRSpBkLEtYxq4dxGh39hGiN6J/Pm81GhE8RzEVUyvEgJHfeJ3U/Qoo9xiR6/lYJlQZWdkVW1xxlt43IZd4pDZQgsuqO6v5Wq8UkcWSd2i/+nzTMvziRBIFJ3pnkcrqqjV3uPXG0nw1rusjlolO1id1aqoWIowNh21GsMg0j68KIzXw/NL4g0RKTsZYmceJp32SwG32GpyNgRYrEzHGkJV2XWGLE3bXoCkhhpLKRZJageDYx6kubECqhqUfKjRjdgo3pTWtVAFyL5fpxgYPDLIuiBnkN6bTQfKADRl0jYVYB7exx5/4zHsmPeRkjitvX38loXG4DVK/hEpNkpJEVpYifPCgYvNpZkjRjp2gCrqavmZnsAWrOGz/i+WVoL48KTPLAq/3RFAH1D/GxPsOBgenv545IIorICxOaSStRFNpMTuxJFMGquO+PqdVzCERvl2ifhEZIWDeyfhxqxoXSuTtxjdhc97A54o9L298pCTKHabJiem6k2ymR0AHzQTlHXblH8IC/qw9ziBWWPUC6PIdIZvDGsFmKlwxU0ACWYKuxAuzYBpZ+tZWQMM7kUbSaMiIqGxWzhmBQ8bB2+3GJnOyIJWKltI3SEk+QMWKmR99W1ADzE8C+cDnpzaSkzgRojOofEjvDmMvDB4beHIWaZh8gWiwUcyHsvA2+xPQcyYHRgddxlW1MF/IrWx+q39vfHfwy8cMARkZ5TIysZQFVi1qyiizAixyBd2Ngcdx/hyKGCxkbgq5cAAqKPlB1cgUDZ+9Dbg3ZCHs8PTrf3WhgcRCInxvdlLqo19Uyf4qkAFxREH+WZXP6A2PvjvMfFTxx+I+XpKNEtQJ7Abb3t+uEXxFJNKgWM1Eo1SI/4RD73qJFMtcUa5O/OJLMSMAIyiqGN0aPHO48wvmj2P0wnJgcGw5TDVeZ/qN8HOY87JrvYUNfrtqn0fXZpYymvTKxaSVl1F2LHagBagLpUKN6W7rYsX8aXwgUpYyNLFdN7UfnPiOxF7na97xP5zNssEUYOwLF2HysSQRqKd9yDvWw37DXpXVxAzqz6VC/KKYEn0NWvr6b9jg8T4gfCwWdbRmdlljRLNKRXF17/aqZs2IldRXkUnUfQb/ZgbFf3qxC5nMswfXu8kYs8CME+WvUiyx97w7zmdaVTCkTK7g2GIsKdtTgfJ7KTd44+DukJPLLI/mCSKqL+XVS7+9ArQPG/fDjHiGN0zhtoPmUTtPEt7sNYd9SvQemZMBY2u7Xc/Yj+vP3xtPIGjAvzliKJ7NsK4sHbGPQZisVXdcD6gevO+xxrOhYr6qbXfmgbUn7bGvTHmr4Cwh/johs+oqwN1c7eoOk17nf9sbZbO1e/Jvv6AdsdK2s7X8977c1+4o8f74waNbJUmieAtgetcd8QDRtW8wpjrWaKTu4DHwy5OkbhdRN0TuPNx6XhNnOqRTNDGIyyyyUyDVdFGHk9SGIcH+6Bij6vlG1ySJsyksfdbN/Wuf1wg6r05BE2YUadxrXTqUnb5l/lsg2PfmsNROYH2Uud09+E8ipR0aGSZ90k0FNLoAVBYMw2ZTXrvt8uGbIoMMcsTOrFiw8N0eNigUsockPTKlSKxIs86rwB8KKZ10BKkUEmQ5l9MUTVpOmMqZQa2s2dJ1MvGGOVmuSAKSyTEhHY3cYICvvQ87FmUDbQL5ONQMkZFcYBf57JqFrRWZcZfLZkcZuZXkaxFDHESzaULu2sVHHq5sg2fmtgMEZDp+czkS+NmGjjF6mXSRKN90UoKjIrd9QO/lqicz1KVkgfw92ZopQGkR1lSzS6HBKsASBuRfDE4T5iaDw2+ZY02MU8rSaTZFKmogRgCwGRWA32GDukMcWaSr8uvkuc4BPM4+WAZILl1+SWYsXeUKSfAiY/MTup00kaljtWMfg5P4iecTAhljUMt0UfxHPlI+Vg/iEEcXQwp6fnxGsjxiJaNSPpVWBB3DPps79vcc4S534ikhlaaBjAZVUsTTM1c/hEMKoXZogk8XhaPG94aAICCZhYXo+fzED6svnH8N08glNKr6gDsT5GJBW42FX2IwPJkZYomV/DzEB/wDSdxTDs0Lufw2HOgkgEeVl2GIZepZ11JbWxJJYkRqWPHmB9AAAANgKwPl+pvFZkysK2a1GJV73RYgrf6Yt8XRIqwo+Jb0ROcEmZOs5cylBSuQxLgMwRpQtqH07WC2qr27c9IM+XGmSBzoZiStMxZ1WrrfZfX17bLhinxAnhMV2cUqo3a1O5HoANqJBNDA7Z9YgCsz2VDSXExXxKXUUJKADkVx3Fd5wuJuXPIKHHKA917IjP5RHaOYI8bhlBVvKGYbBiGHIGoX7/QY+xuiuXdSdOwVAW3IUC2ApVUajvXzttsLVZHNiRvMrPI7aFkKqUAchQXAY2oBuiaFVySSR0hpTBrRlDR2GDCkNgMGKqPm0sOK3/Q6wLpXhzXeHpWt8G7+ygFgYRWvW0Zm8/wCK5MlKTWhRG+ltFnXqNagoJIOkD71iVy+V8eZqZUkYjzMwATVq8lH55SFjAA4AYkjDvq/V5fJboJpY2QUCPDSyGdgSaJAYKNjRYkAkYl484FiEaDSjM2p2G51bVdXp0hbA+bji7zJgHyUNeE7Di3sLBw03QTbOZSEf+HgUSyX55r2HqARY0Aj5tx2AJ406P0gaI5oGjeVyfM4Y03/9aDvsfOxvn7EZLORRIEggmzDsNx4bKWNVqJI2A7enpWOspHI0Uaf+HgKShjGWaxGgfUpPLuw3IHKtdnUcNiGCFtybq78XI5+dx+nT5D9rZ5Y8upXUXlcnURu8jk19QBYUAbD+r/ofTky0cEK2ZZJDqDq8O5DOShkS3orQFdwCRhd06FYQTHCWohpPDQAimXQdh5dPzXRo3ttimymbmzX4MkuUkBptA8QSqAdmDivMDwyqu42rC3fsxjKLaaOL3VA7vLcd0HN1CRI3cKkSKhmIILFaZo0iI1byMyi2G2xAHBLB+pIHZJdMPlD/AIjpYDGgHAPlYizVk0O3dD1LrRZi0cuXVdQqLQHY+G7MuvfUX1ktQAomt+cFS58xsurTki/mestM5Z33NzaaY3eytfv2wu2LDz5mtG3kQiujLQL5R0GYBYMravMRsbur7+u/++AzmG/IxrjY9xt7emOHlCN4YkhlDNqtC3iIQLJdXLNW1ksx3I23wXrrsN7PFjcni+2MqWExvyoBXbR3Ka31avrs7BvtWr9BgdslAge5YgDetHKmNgTxq+UegF9vrgbqWYsFCrH8WQBlQyHVrDKoiAJkoBiV4oH7HoGARyqM/kLFYWy+oI6sA6Mzea1aiarUdt8NNgibGZpTQ9/tEZHnNDdeeZ74b8GeSMq+k6HIVtOqKQglRTecKAy2bFj7Yq+qfEn/AItCkegM8CxXTAqusAMEJEYuRzubpBQ9NM/ltCeRpZDs0gBDKi6izKoAbQzAnSPw1pV3vmGnjbxDYLwyb0b21qarg6SdLDgisNiUxgFptp1CA8uidSfdWzbzzT5etLxM07C9KM+tQQRpY8SuA22ypYJGF2dMqyIWHhqfICvhlQSWLWWUaQFsmrvV71jjoEZSXMtq1eQLYFUGK7V20ldP+TbDLN5j8IDhmIQHby7W7fZQB7FgcKSTvMgbuhPcCdUrmzpIrUrID5TQAYjbxG0KLUDg1sON2GMYQBYFTSH8yVZQghg54RdxW/C7jez8EHjOrRa1AYqhU0XFfKg+uolr4risa5aGzJBJBLqDAKsYZgdru0HmN72fXYYNod0MAo3JeI4AsWPKdAHtzIwNn/ApIwzy3w8XO4F+mnU3p80pO/8AlwF8PzNTX8wAJB2NgFHFbVwoOG3X804XRVJIN2POkNp0rXYnY/4sJFxD8rRSjSrKn8/0bQWMZLIhIB1ebbZitUCpIPlHbi8d9BzSlXiLhGY2vlSmBqtLldZOobeax9sM+gLZIo1TUN9goPJG/wBxiZYIoNWwA84C15WOkEehJF79yvvhuKQjZU1VLHGS3hSSStsyodWxPBNmyGF3pJIFAjbYJMvKFildizPrKLZP5dgdN1qVRsau9O+GTwsXCagCyLLG4FamoaWrsSAysvqD64m2nd4xtu0jkKvuQTXcksU/TBu8kc427p+1YE0tHyhSOJgPPOzEAbmhQWvaiTv2Pthz07p6RAiQeJJVBOQDsNKA8tZFnte/evxkaNkYwEM/ljL+VUVSq0FFOxGpb1Bb/pRp0JfEjmMjFkXw1WlVbcEkgKNqBqtyfU1ijpmMFuOvvRSGFxpLZelTQqsqkMG+aKIG0BIA0Dl1uuwIPAo0AszmY3mRtS3IQCFokOBW45W1LX6FRfsz6qjR5mSTxfLOqRQol/KjKCzHYKa1keuo8VjHPSr4aPrYMpql/MNQIQN8xLDYi99rwpLiQPATd8j31RhCLsJ3l52ijd/EoFgXI0iwSLrVWohbbT3OkUeCz6ZnBmdEWXHgwuWaRyblkVNII1AnSSSq6tRNavlIGI5sq87iSejWyxD5F9vc+v8Avg2fqsZj0HTMS2wUgmxsSPQUas2O3ejOHxXdCgLRGPrRWeTzOXlllhHhiFoxGg8oEllw+kdwPKPfcjaiUz9RMMYWJaOrQxIDZdwG0l2Fr4TUC3lFEmvNdhGOnNKuiRrXlok2QAcBzdn9h7YXSLlw5gy6CUg2qO/kU7fKrHj/AAg/bE/+VzaMbZ+36TBsCzoqnK5tQoCzREtq8sbUovcBV1EgDYfr6AD6ubFnbue//bERPG5kiEjJ5pFAVFCrZPN8mhffnHofQuljwySCbYkfTb2wBxc45uvvogh2Y0EsMZ/iHqSaP8RtXhAFijMNYAClgTpXdKYAt6YKXMJLDm2gAiOXZIoo2oEFZA1sDuDLL5Te50773hL8SdQaBxKo83i8nsqlnY13NKa++EnT5gXzLMFZjM5GpQSCWBBF8Gwf0w7BizHH4ht/VwkyhUHxj1HyszRMuY1MkTsiWY2olWB3UozUrAEfKbOo2l6rlyshR5C+sBowEA0qnzqQBQKnTRHbbnkXreZklmkouzRoum1JA0vbdqb8tnDfrkytDIzG6RSjC1OuTRHZ4IBBsr+vGKzTueW2NCgvdnsJL8PAtHI/JkkUV/qkP7yVjDq1szLe0dxgDfU5bcD/ADFR76cEZBjFl43G2t2K/qaI9woFe9Y56DlrEch5MgZB2AAd7+vlA+mBNAzOeffukJx1Tg9PSKJde7gAaFBJVaY6V02VbZjq/MVr6aLmjHKyeLY41EaSDsQCdu35vXe+az6TkXOYeR5Pw5UCkD1Fkb8Aqd1POr0799YGh6dg7Vvpq2W/zL+Vxdjsd65IFLY/Q6n3+FDtNQg48z4eY8WwVYkufVJN2P0Bsn/CcEdWA8SSlbyLEmonbkHy+gog/W8JpJidiQyqzAECgA5v/STR9rbDboiFlkWRyWVkoE3aKpVd+2kij9MEDeea9+/NVJ0pddOgkjGqwC9qF31NtbBaIqzsTYqsOekZDLh1lIWR5VMMqrulVZFDZdgTRP5cadM6a08moK4VLQPH4YCcFWOsXLqU6tuAdudqSbRDlyxiMaAro8msilCAlOE2A3JoXvhpsG2Y18v2moYDWYqA6rkky0saws0igHzMQdlugpHsx/S/XE18Pm2jPdXv/wDJm/8A0x6D1TL+Iqs6MFYstvRc7WHOlmCMCTsD24HAhPheEgX31Ma+jKP6nC5dTXi7r2ECRuUqj6o9vlx3qxt3aRP/ANcNOn5k2xBsAMR7WAtn3q/phJnYjqhJ9I670PElB/fDSBgEet7BPauG/Tj+uEZBo1S0+JAZh1Ekzu9hdKaeyrojY16MS1fe8AZQSMwlEJZV2VdVaQedAIILAckkd8fOnmXMSA6AzMfEZSaRS1UXNcKoUADegBxzRnIzWNGYTT6mDau9ASDbba8Dc1zXEtr6n+flNNyEapf/AA7HeWWlI3iAFAfyqRRojZid234usD5jMxR6z5VIGyIFDk+gH5fqa29O5nWoJI7qeN24C+BXre/i2P8AbH74QhaIGUjxDu4XcLYBpVsk2x3vfnEthe8gyH02XF7bytQnSZMzmgixKkPiXpV7LFQCSwLUCOQCAecaZzo6Kis0zkhjSFUBVlsMG8NQARuNNsf64qSNMUanMJIICGQrl3BjrgeIZKQV5KfkbG8FnpmsOzqQ0etlUhtOqRizFgNTNvVaTwKA9dZ2CiZTWbm6NftFMZc06qZ6ZlFR118gg8fLvt+1k/UYqOnygILNbDav7o98SuXze7FpFkYV50GoEkWNPG1bbi9t75LGHNHStagKHtwPbGW+43Fp4QG03RTvxaXCS0urzmrPygMdxV2ObHpeEfQBWYlhLaiy3GxPJXzge/lMn7YsesREmVdRB1MPT8w+X33BB7ViKXpcniaIyFny6a0O9yEWwUAmy3I2sHjasN4ch7XRlDO6YyTgy5nWDGDGi/NepnoavNsA3kvttfc46+LZnLhLBalLAcFiKQAe5JNewxhk9ElzINAkcuwPmqNN3Db/ACjYAcny8b41yWY8bMmVxWm5ivpoAESfal/Q4s8UW3wEPqt+rQ/+mtlYEESfWhqP7D7r74P6Tl/Mi/yxlh/lQgfucYRK2wP8pv8AxNZ796B/1YddPy4GaVd6aJ+a4IWvShWKE+GveqoLc4FbZOI+GOLUgj/8qJ/Yfr6YX5lop81IhWyqhtSmib1n03I259fvh/DBSDbYrR+xA5H6frgGLKiOUO1W4ppAOw2s/p/y8JB1ao5boFKdR6JLHqkCEpZVuKIJIG44b6gC74vAsZYU1XJCdxXzKfUfb9Rj0mfLGiDRBFUwsb9iD2Pa9vocLc78PR6DJHHUqG9IY06/mSrIFj5arcD3w2yXMaOhVTCRqF10vqDNrzCRK76AsTFlADHU5sXbEggLVnavKLOM871s/wAZLGGCxZhTocoWV10KrCrXzKwFG/zNYO1T7ZQ6GijYjzeNCV2BoEgDmzTOBty67bVhbmuqzytlDOAqhl8BzwySrpc3+VdXhtRPlqrw4yaTu8o45/Xv/tEbKS1P+u5uRZ8rlgbClyaN3syjV7AKTXvhN8KwFnC1RZyv6urD9gcfczK82ZjzEdBfESBTWoHdwzNWwtrA5uxgzpZC5lBZFTav/cR99wMADaaQeiBIdQv3VLCxkncAj/Q5f/8A1+2NMw5NQoNRkAv/AAk+UewYg2f5Q2O+uRfinsodu3ZhqJof3U7e2Oen3WqiCRweVDfKL9olA/zH6YUe4ZWlWYNSU06bl/IsYIAAtmA+tsftZo7brWBc71Kz4aghTuCo432Leijb/Tj5mc7ojq/KORv5j6+wHp7YyyRCL4siedix0mxwSBz8qgbk+45NY6KPMbK579KCGkOptUukBPKVoqOAV0gcnfUQeSe9ba5aaaTaMtEl2DvqO3Jrcbeh/XGUcOoLLKylR8sYIZrJJsoCSC1E777WxvYNcsQrKFWWTVellXSCKGx1EFR/eO3NE4Yka7N4RsqN8yiolTLmEKGlZSW0vIQBIa0syjyAC37E3prB2X6gUhMZkkE/j6/FCMVbUwZuLXSELLoJsBRX5TifWQqKEbKw+fV5yTvRAWqWt7fY3x3wb07xinyAm/mPygH1NAE8km649NyDFTRCjXyTDJuAtWhMrs7JsWuoz5RsLIsDlrY+harPOG3TYrjHkUVt2Pv6H1wLDGqXb6mPzEeazXYn7cCuN8MsqJAvl2HO9d8IkkuJPKK0a2UkzmUVpZL72PvZ/UXQIwJ1T4XEqI0bW8bK4HO4HPvz7bYYRRap5LJoTSADb+Y+2C+ozlTQA9R2o12qsUfcbiQVGVupK836hBJlyxcp4eYkHihUKeGwIY0LPlcDf7bDbDPpmV/DMlG55BXuiny19rP3x9+KMy1E3ZWByL3+aSOPv6KTWD/hVyJRlj5o4pFKatyA6SgrfdRQq+Ppth1tyNBO+/p7CXdRWXiarNeUsxsf6R9gFv74PyT/AI+XffeKr4308D/TjXK5VTBKxG4KgfQ847yoqLLt3Bj/AHOj+hOBtBOb31VAKLU4/hX1G/lLXt6e3pvgHOwuBpA1LQo2L4qyBxdD98PZq0XQsA/ttgAbi+Dztt6d+3PbCjmUnHNGyw6XnGcBXFVYsnjiwfUX9KrvWNc0WQ7E7Ad/Y8gcj3Hpx3wGGolgN69W9B778nBuWnLodVeXjtVdvpiRrpyqA8Kd6zkjHpmj+QsSpPKOLJU+xNn/AFe2J/Oxk5d9al18XUGIsKzyIShFeWyTRGx1dtW/o0kYdTG26spb6EEUQexBojEJm2/DTsJJIFYDggyA/qCu31PrjQgdYBQHtDXDoU66H0KkDSLplcEopWhErGgAlbObstyOOAcK8/lfDlL0RRR63+n/ALkP64rtZM77nY7b/wDXnC3rMI8V+4ZWsf4dJH73gcTy6XXmwpmYAyxwheq5YSyxqLuQC6/lUEvzx5bX31DGuUyokMl7AN99qUAbjbyk/fBuSya1FLvqGXdPalkjW/rROMcqlwoLIBGo1Qssd7NXWFJoy2SjwPyT/EYDwX1/g/qW5nKqhPisOCOLoVRNdyAaA/3x+yGSeeQyNExQHzVpqxVLUjiwN2bc+bbtj917KBVjIJ81k7+nH70ftg/M5gxR6IwFCEAVfvd77k8k4Yid3bb3tAygnVESZMyB1aGNUpVBcgO6i7GtC2mjRAr0xl0rokgPlTwQ2oMxBeQiyFBZ7FVRNEfTAeVzbNuTZsf8+uHOTlYqzljYG2+3p/3wT4h3QK7WtJQ//wBNKosbSeVRQUEAD1Jr5jXcj1wYTFVb3xuCSOO91e3G2BJ2LHkr28pI4A98bwRlgCXfYWN/Sh6YXyucSUVtcLrLnf8AM3PzbAb+xNfv9sMJc5xQFUO9f7Y+Q5Hk+JJdjuP+m/fDNcitC749f+mDMw8h0ajNBp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45" name="Picture 21" descr="http://novavodolaga-school2.edu.kh.ua/files2/images/foto/konkurs/img041.jpg?size=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0010" y="2786058"/>
            <a:ext cx="5813990" cy="419576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Мои рисунки\Изображение\Изображение 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50746">
            <a:off x="-727276" y="-251812"/>
            <a:ext cx="471487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http://cl.rushkolnik.ru/tw_files2/urls_81/1430/d-1429241/1429241_html_4a7e2f7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736" y="2071678"/>
            <a:ext cx="3916264" cy="478632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857356" y="0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Загадки про весну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642918"/>
            <a:ext cx="36433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Привітанням журавля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Я пробуджую поля,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Наповняю ручаї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Та заквітчую гаї.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Кожен з вас мене впізна.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Відгадали? Я - …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Клюк!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Клюк!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Співа струмок,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Біжить з-під шапки снігу.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Ріка ламає кригу.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То йде ясна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 нас …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З-під снігу зявився,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Прокинувсь од сну,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Усіх запросив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Зустрічати весну.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71480"/>
            <a:ext cx="33575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Старий Дід мости помостив.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Молода прийшла – мости розвела.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Тане сніжок, зеленіє лужок,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День прибуває – коли це буває?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 вона проходить – 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Там травиця сходить,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Квіти розцвітають,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Солов’ї співають.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Тільки вчора теплий вітер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Вість приніс нам від весни,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 сьогодні дивні квіти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Крізь замети проросли.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* * *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Я найперша зацвітаю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Синім цвітом серед гаю.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Відгадайте, що за квітка,</a:t>
            </a:r>
            <a:b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Бо мене не стане влітку.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zakarpattya.net.ua/postimages/pub/2012/03/2-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736"/>
            <a:ext cx="4214810" cy="5429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500042"/>
            <a:ext cx="87154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А весняночка на весну каже: «Кидай сани, бери віз та поїдем по рогіз».</a:t>
            </a:r>
          </a:p>
          <a:p>
            <a:r>
              <a:rPr lang="ru-RU" sz="1600" b="1" dirty="0" smtClean="0"/>
              <a:t>Весна багата водою.</a:t>
            </a:r>
          </a:p>
          <a:p>
            <a:r>
              <a:rPr lang="ru-RU" sz="1600" b="1" dirty="0" smtClean="0"/>
              <a:t>Весна багата на квіти, а хліба в осені позичає.</a:t>
            </a:r>
          </a:p>
          <a:p>
            <a:r>
              <a:rPr lang="ru-RU" sz="1600" b="1" dirty="0" smtClean="0"/>
              <a:t>Весна днем красна.</a:t>
            </a:r>
          </a:p>
          <a:p>
            <a:r>
              <a:rPr lang="ru-RU" sz="1600" b="1" dirty="0" smtClean="0"/>
              <a:t>Весна — наші отець і мати: хто не посіє, не буде жати.</a:t>
            </a:r>
          </a:p>
          <a:p>
            <a:r>
              <a:rPr lang="ru-RU" sz="1600" b="1" dirty="0" smtClean="0"/>
              <a:t>Проспиш весною — заплачеш зимою.</a:t>
            </a:r>
          </a:p>
          <a:p>
            <a:r>
              <a:rPr lang="ru-RU" sz="1600" b="1" dirty="0" smtClean="0"/>
              <a:t>Весна красна квітками, а осінь пирогами.</a:t>
            </a:r>
          </a:p>
          <a:p>
            <a:r>
              <a:rPr lang="ru-RU" sz="1600" b="1" dirty="0" smtClean="0"/>
              <a:t>Весна кличе в поле.</a:t>
            </a:r>
          </a:p>
          <a:p>
            <a:r>
              <a:rPr lang="ru-RU" sz="1600" b="1" dirty="0" smtClean="0"/>
              <a:t>Весна не зима – не на піч, а в поле збирайся.</a:t>
            </a:r>
          </a:p>
          <a:p>
            <a:r>
              <a:rPr lang="ru-RU" sz="1600" b="1" dirty="0" smtClean="0"/>
              <a:t>Весна – наша отець і мати: хто не посіє, не буде збирати.</a:t>
            </a:r>
          </a:p>
          <a:p>
            <a:r>
              <a:rPr lang="ru-RU" sz="1600" b="1" dirty="0" smtClean="0"/>
              <a:t>У весняну погоду і смутний веселим буває.</a:t>
            </a:r>
          </a:p>
          <a:p>
            <a:r>
              <a:rPr lang="ru-RU" sz="1600" b="1" dirty="0" smtClean="0"/>
              <a:t>У поле вирушай,  козаче, вже весна соком плаче.</a:t>
            </a:r>
          </a:p>
          <a:p>
            <a:r>
              <a:rPr lang="ru-RU" sz="1600" b="1" dirty="0" smtClean="0"/>
              <a:t>У березні вже щука-риба може хвостом лід розбити.</a:t>
            </a:r>
          </a:p>
          <a:p>
            <a:r>
              <a:rPr lang="ru-RU" sz="1600" b="1" dirty="0" smtClean="0"/>
              <a:t>Березень березовим віником зиму вимітає, а весну в гості запрошує.</a:t>
            </a:r>
          </a:p>
          <a:p>
            <a:r>
              <a:rPr lang="ru-RU" sz="1600" b="1" dirty="0" smtClean="0"/>
              <a:t>Березень у зими кожуха купив, а на третій день продав.</a:t>
            </a:r>
          </a:p>
          <a:p>
            <a:r>
              <a:rPr lang="ru-RU" sz="1600" b="1" dirty="0" smtClean="0"/>
              <a:t>У березні не байдикуватимеш - восени і на зиму до столу матимеш.</a:t>
            </a:r>
          </a:p>
          <a:p>
            <a:r>
              <a:rPr lang="ru-RU" sz="1600" b="1" dirty="0" smtClean="0"/>
              <a:t>У березні сім погод на дворі: сіє, віє, крутить, зверху ллє, знизу мете.</a:t>
            </a:r>
          </a:p>
          <a:p>
            <a:r>
              <a:rPr lang="ru-RU" sz="1600" b="1" dirty="0" smtClean="0"/>
              <a:t>Від березневих дощів земля квітне.</a:t>
            </a:r>
          </a:p>
          <a:p>
            <a:r>
              <a:rPr lang="ru-RU" sz="1600" b="1" dirty="0" smtClean="0"/>
              <a:t>Марцеві хвилі — сім змін на день.</a:t>
            </a:r>
          </a:p>
          <a:p>
            <a:r>
              <a:rPr lang="ru-RU" sz="1600" b="1" dirty="0" smtClean="0"/>
              <a:t>Що марець не випече, то цвітень висіче.</a:t>
            </a:r>
          </a:p>
          <a:p>
            <a:r>
              <a:rPr lang="ru-RU" sz="1600" b="1" dirty="0" smtClean="0"/>
              <a:t>Квітневий день рік годує.</a:t>
            </a:r>
          </a:p>
          <a:p>
            <a:r>
              <a:rPr lang="ru-RU" sz="1600" b="1" dirty="0" smtClean="0"/>
              <a:t>Сон на зиму відклади, а діло в квітні зроби.</a:t>
            </a:r>
          </a:p>
          <a:p>
            <a:r>
              <a:rPr lang="ru-RU" sz="1600" b="1" dirty="0" smtClean="0"/>
              <a:t>У квітні ластівка день починає, а соловей — кінчає.</a:t>
            </a:r>
          </a:p>
          <a:p>
            <a:r>
              <a:rPr lang="ru-RU" sz="1600" b="1" dirty="0" smtClean="0"/>
              <a:t>У березні поскавчи, а в квітні пограй, то не їстимеш коровай.</a:t>
            </a:r>
          </a:p>
          <a:p>
            <a:r>
              <a:rPr lang="ru-RU" sz="1600" b="1" dirty="0" smtClean="0"/>
              <a:t>Березневий дощ тішить квітень, а квітневий — людей.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5852" y="0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Приказки та прислів’я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снянки - жанр весняного циклу календарно-обрядової творчості. У різних місцевостях України веснянки ще назива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riydi_vesno__priydi_krasna_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71448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orioke.kz/images/assets/vok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202" y="3571876"/>
            <a:ext cx="7871607" cy="32861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215238" cy="2500330"/>
          </a:xfrm>
        </p:spPr>
        <p:txBody>
          <a:bodyPr>
            <a:normAutofit/>
          </a:bodyPr>
          <a:lstStyle/>
          <a:p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Вокальна музика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dirty="0" smtClean="0"/>
              <a:t>-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 музика , що призначена для виконання голосом. Через спів людина може передати настрої, емоції, почуття і переживання, змалювати мелодію (навколишній світ )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arkadia.od.ua/wp-content/uploads/2014/09/v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31053">
            <a:off x="5584345" y="2617115"/>
            <a:ext cx="3695299" cy="2734619"/>
          </a:xfrm>
          <a:prstGeom prst="rect">
            <a:avLst/>
          </a:prstGeom>
          <a:noFill/>
        </p:spPr>
      </p:pic>
      <p:pic>
        <p:nvPicPr>
          <p:cNvPr id="3080" name="Picture 8" descr="http://dfkirov.ru/public/images/afisha/a0778145ed55a8a21e12323615675b1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784" y="2071678"/>
            <a:ext cx="4557682" cy="4786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vukinadezdy.ucoz.ru/_pu/2/332394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929066"/>
            <a:ext cx="3541994" cy="2928934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0" y="0"/>
          <a:ext cx="91440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События твоего горо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0540">
            <a:off x="5045889" y="2408771"/>
            <a:ext cx="4531878" cy="4440274"/>
          </a:xfrm>
          <a:prstGeom prst="rect">
            <a:avLst/>
          </a:prstGeom>
          <a:noFill/>
        </p:spPr>
      </p:pic>
      <p:pic>
        <p:nvPicPr>
          <p:cNvPr id="3074" name="Picture 2" descr="http://fmm.knukim.edu.ua/images/img_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32858">
            <a:off x="-869969" y="1722165"/>
            <a:ext cx="6498958" cy="479216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85728"/>
            <a:ext cx="7715271" cy="192882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Народна манера співу </a:t>
            </a:r>
            <a:r>
              <a:rPr lang="uk-UA" sz="2700" i="1" dirty="0" smtClean="0"/>
              <a:t>– </a:t>
            </a:r>
            <a:r>
              <a:rPr lang="uk-UA" sz="2700" i="1" dirty="0" smtClean="0">
                <a:solidFill>
                  <a:srgbClr val="C00000"/>
                </a:solidFill>
              </a:rPr>
              <a:t>вид  невимушено, розлого     і гучно співу  під супровід народних інструментів або без супроводу (а капела).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2" name="fol_kansambl_-quotdzhereloquotkerRVCapun-a-pol-berez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175" y="208069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Олег Скрипка заставил плясать Анфису Чехову и Николая Тищенко (фото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5864" y="1587675"/>
            <a:ext cx="4222421" cy="44291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1857364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b="1" dirty="0" smtClean="0">
                <a:solidFill>
                  <a:srgbClr val="0043C8"/>
                </a:solidFill>
              </a:rPr>
              <a:t>Естрадна манера співу - </a:t>
            </a:r>
            <a:r>
              <a:rPr lang="uk-UA" sz="4000" dirty="0" smtClean="0"/>
              <a:t> </a:t>
            </a:r>
            <a:r>
              <a:rPr lang="uk-UA" sz="2700" i="1" dirty="0" smtClean="0">
                <a:solidFill>
                  <a:srgbClr val="C00000"/>
                </a:solidFill>
              </a:rPr>
              <a:t>вид сучасної  популярної  музики  що, звучить під фонограму, основною рисою якої є легкість і доступність у сприйнятті слухачами .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kobzar.at.ua/KultProst/Fedina_Sofia_01_07-1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29723">
            <a:off x="-430032" y="2258685"/>
            <a:ext cx="3286148" cy="4395779"/>
          </a:xfrm>
          <a:prstGeom prst="rect">
            <a:avLst/>
          </a:prstGeom>
          <a:noFill/>
        </p:spPr>
      </p:pic>
      <p:pic>
        <p:nvPicPr>
          <p:cNvPr id="7172" name="Picture 4" descr="http://donbass56mp3.narod.ru/sz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18511">
            <a:off x="5857884" y="1500174"/>
            <a:ext cx="3548056" cy="2815798"/>
          </a:xfrm>
          <a:prstGeom prst="rect">
            <a:avLst/>
          </a:prstGeom>
          <a:noFill/>
        </p:spPr>
      </p:pic>
      <p:pic>
        <p:nvPicPr>
          <p:cNvPr id="7170" name="Picture 2" descr="https://encrypted-tbn1.gstatic.com/images?q=tbn:ANd9GcTiYgojLGRtvDz4EmmuwybyvTOzugYXXe9qZ60n9FZd8IvxVQzq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88405">
            <a:off x="5439419" y="3694173"/>
            <a:ext cx="3357554" cy="3439730"/>
          </a:xfrm>
          <a:prstGeom prst="rect">
            <a:avLst/>
          </a:prstGeom>
          <a:noFill/>
        </p:spPr>
      </p:pic>
      <p:pic>
        <p:nvPicPr>
          <p:cNvPr id="3" name="Sofiya-Fedina-Kriviy-tanec_-ukrans_ka-narodna-psn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1833590"/>
            <a:ext cx="443117" cy="443117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m-r.co.ua/mr/mr.nsf/0/ca7695926b124e39c2257c99006d797b/Document/0.2A4?OpenElement&amp;FieldElemFormat=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1" y="1071546"/>
            <a:ext cx="4840975" cy="5572164"/>
          </a:xfrm>
          <a:prstGeom prst="rect">
            <a:avLst/>
          </a:prstGeom>
          <a:noFill/>
        </p:spPr>
      </p:pic>
      <p:pic>
        <p:nvPicPr>
          <p:cNvPr id="1034" name="Picture 10" descr="Дневник Feador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00108"/>
            <a:ext cx="3071802" cy="32579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1417638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b="1" dirty="0" smtClean="0">
                <a:solidFill>
                  <a:srgbClr val="0043C8"/>
                </a:solidFill>
              </a:rPr>
              <a:t>Академічна манера співу – </a:t>
            </a:r>
            <a:r>
              <a:rPr lang="uk-UA" sz="2700" i="1" dirty="0" smtClean="0">
                <a:solidFill>
                  <a:srgbClr val="C00000"/>
                </a:solidFill>
              </a:rPr>
              <a:t>Вид співу в  оперному театрі, концертному залі та філармонії .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  <p:pic>
        <p:nvPicPr>
          <p:cNvPr id="3" name="Anatoly-Solov39yanenko-Tam-de-yatran_-kruto-v39t_s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  <p:pic>
        <p:nvPicPr>
          <p:cNvPr id="1028" name="Picture 4" descr="Анатолий Соловьяненко романсы Ф. Н. Надененко. Виде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232621">
            <a:off x="-247145" y="3392532"/>
            <a:ext cx="3526834" cy="3592155"/>
          </a:xfrm>
          <a:prstGeom prst="rect">
            <a:avLst/>
          </a:prstGeom>
          <a:noFill/>
        </p:spPr>
      </p:pic>
      <p:pic>
        <p:nvPicPr>
          <p:cNvPr id="1030" name="Picture 6" descr="Мадам Баттерфляй . Соломия и ее уникальное меццо-сопран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8" y="2285992"/>
            <a:ext cx="3428992" cy="4572008"/>
          </a:xfrm>
          <a:prstGeom prst="rect">
            <a:avLst/>
          </a:prstGeom>
          <a:noFill/>
        </p:spPr>
      </p:pic>
      <p:pic>
        <p:nvPicPr>
          <p:cNvPr id="4" name="Anatoly-Solov39yanenko-Tam-de-yatran_-kruto-v39t_sy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2824" y="2420888"/>
            <a:ext cx="417554" cy="417554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rot="5400000">
            <a:off x="1214414" y="3214686"/>
            <a:ext cx="285752" cy="15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Радио Культур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5286388"/>
            <a:ext cx="2214578" cy="1571612"/>
          </a:xfrm>
          <a:prstGeom prst="rect">
            <a:avLst/>
          </a:prstGeom>
          <a:noFill/>
        </p:spPr>
      </p:pic>
      <p:pic>
        <p:nvPicPr>
          <p:cNvPr id="2054" name="Picture 6" descr="Mobilmusic ru музыка для - Аптека Повышение потенции. Купить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4857760"/>
            <a:ext cx="2143140" cy="2000240"/>
          </a:xfrm>
          <a:prstGeom prst="rect">
            <a:avLst/>
          </a:prstGeom>
          <a:noFill/>
        </p:spPr>
      </p:pic>
      <p:pic>
        <p:nvPicPr>
          <p:cNvPr id="2056" name="Picture 8" descr="Картинки человек с микрофоном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5143512"/>
            <a:ext cx="1928826" cy="17144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Острів зна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428999"/>
            <a:ext cx="7643866" cy="3429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285728"/>
            <a:ext cx="7358114" cy="113191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</a:rPr>
              <a:t>Тембри  співочих голосів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428736"/>
            <a:ext cx="7572427" cy="3643338"/>
          </a:xfrm>
        </p:spPr>
        <p:txBody>
          <a:bodyPr numCol="2"/>
          <a:lstStyle/>
          <a:p>
            <a:r>
              <a:rPr lang="uk-UA" b="1" i="1" dirty="0" smtClean="0"/>
              <a:t>Мелодійний </a:t>
            </a:r>
          </a:p>
          <a:p>
            <a:r>
              <a:rPr lang="uk-UA" b="1" i="1" dirty="0" smtClean="0"/>
              <a:t>Глухий </a:t>
            </a:r>
          </a:p>
          <a:p>
            <a:r>
              <a:rPr lang="uk-UA" b="1" i="1" dirty="0" smtClean="0"/>
              <a:t>Металічний </a:t>
            </a:r>
          </a:p>
          <a:p>
            <a:r>
              <a:rPr lang="uk-UA" b="1" i="1" dirty="0" smtClean="0"/>
              <a:t>Приємний </a:t>
            </a:r>
          </a:p>
          <a:p>
            <a:r>
              <a:rPr lang="ru-RU" b="1" i="1" dirty="0" smtClean="0"/>
              <a:t> Ніжний</a:t>
            </a:r>
          </a:p>
          <a:p>
            <a:endParaRPr lang="uk-UA" b="1" i="1" dirty="0" smtClean="0"/>
          </a:p>
          <a:p>
            <a:endParaRPr lang="ru-RU" b="1" i="1" dirty="0" smtClean="0"/>
          </a:p>
          <a:p>
            <a:r>
              <a:rPr lang="ru-RU" b="1" i="1" dirty="0" smtClean="0"/>
              <a:t> М’який</a:t>
            </a:r>
          </a:p>
          <a:p>
            <a:r>
              <a:rPr lang="ru-RU" b="1" i="1" dirty="0" smtClean="0"/>
              <a:t> Світлий</a:t>
            </a:r>
          </a:p>
          <a:p>
            <a:r>
              <a:rPr lang="ru-RU" b="1" i="1" dirty="0" smtClean="0"/>
              <a:t> Теплий голос</a:t>
            </a:r>
          </a:p>
          <a:p>
            <a:r>
              <a:rPr lang="ru-RU" b="1" i="1" dirty="0" smtClean="0"/>
              <a:t> Густий</a:t>
            </a:r>
          </a:p>
          <a:p>
            <a:r>
              <a:rPr lang="ru-RU" b="1" i="1" dirty="0" smtClean="0"/>
              <a:t>Глибокий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7215239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smtClean="0">
                <a:solidFill>
                  <a:srgbClr val="00B050"/>
                </a:solidFill>
              </a:rPr>
              <a:t>Опиши музичний твір</a:t>
            </a:r>
            <a:br>
              <a:rPr lang="uk-UA" sz="4000" b="1" i="1" dirty="0" smtClean="0">
                <a:solidFill>
                  <a:srgbClr val="00B050"/>
                </a:solidFill>
              </a:rPr>
            </a:br>
            <a:r>
              <a:rPr lang="uk-UA" sz="4000" b="1" i="1" dirty="0" smtClean="0">
                <a:solidFill>
                  <a:srgbClr val="00B050"/>
                </a:solidFill>
              </a:rPr>
              <a:t>(рефлексія)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60902"/>
          <a:ext cx="9144000" cy="54970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57290"/>
                <a:gridCol w="1357322"/>
                <a:gridCol w="1285884"/>
                <a:gridCol w="1285884"/>
                <a:gridCol w="1428760"/>
                <a:gridCol w="2428860"/>
              </a:tblGrid>
              <a:tr h="85717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Назва</a:t>
                      </a:r>
                      <a:r>
                        <a:rPr lang="uk-UA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uk-UA" sz="2400" b="1" dirty="0" smtClean="0">
                          <a:solidFill>
                            <a:srgbClr val="0070C0"/>
                          </a:solidFill>
                        </a:rPr>
                        <a:t> пісні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rgbClr val="0070C0"/>
                          </a:solidFill>
                        </a:rPr>
                        <a:t>Автор 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70C0"/>
                          </a:solidFill>
                        </a:rPr>
                        <a:t>Манера виконання 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70C0"/>
                          </a:solidFill>
                        </a:rPr>
                        <a:t>Тембр 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70C0"/>
                          </a:solidFill>
                        </a:rPr>
                        <a:t>Співочий голос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70C0"/>
                          </a:solidFill>
                        </a:rPr>
                        <a:t>Враження від пісні</a:t>
                      </a:r>
                      <a:r>
                        <a:rPr lang="uk-UA" sz="20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65862">
                <a:tc>
                  <a:txBody>
                    <a:bodyPr/>
                    <a:lstStyle/>
                    <a:p>
                      <a:pPr algn="ctr"/>
                      <a:r>
                        <a:rPr lang="uk-UA" sz="1800" b="1" i="1" dirty="0" smtClean="0">
                          <a:solidFill>
                            <a:srgbClr val="002060"/>
                          </a:solidFill>
                        </a:rPr>
                        <a:t>У полі береза</a:t>
                      </a:r>
                      <a:endParaRPr lang="ru-RU" sz="18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>
                          <a:solidFill>
                            <a:srgbClr val="C00000"/>
                          </a:solidFill>
                        </a:rPr>
                        <a:t>Народна пісня </a:t>
                      </a:r>
                      <a:endParaRPr lang="ru-RU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8370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2060"/>
                          </a:solidFill>
                        </a:rPr>
                        <a:t>Ми</a:t>
                      </a:r>
                      <a:r>
                        <a:rPr lang="uk-UA" sz="1800" b="1" baseline="0" dirty="0" smtClean="0">
                          <a:solidFill>
                            <a:srgbClr val="002060"/>
                          </a:solidFill>
                        </a:rPr>
                        <a:t> кривого танцю йдемо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>
                          <a:solidFill>
                            <a:srgbClr val="C00000"/>
                          </a:solidFill>
                        </a:rPr>
                        <a:t>Народна пісня </a:t>
                      </a:r>
                      <a:endParaRPr lang="ru-RU" i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0112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002060"/>
                          </a:solidFill>
                        </a:rPr>
                        <a:t>Там де ятрань</a:t>
                      </a:r>
                      <a:r>
                        <a:rPr lang="uk-UA" b="1" baseline="0" dirty="0" smtClean="0">
                          <a:solidFill>
                            <a:srgbClr val="002060"/>
                          </a:solidFill>
                        </a:rPr>
                        <a:t> круто в’ється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>
                          <a:solidFill>
                            <a:srgbClr val="C00000"/>
                          </a:solidFill>
                        </a:rPr>
                        <a:t>Народна пісня </a:t>
                      </a:r>
                      <a:endParaRPr lang="ru-RU" i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47956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002060"/>
                          </a:solidFill>
                        </a:rPr>
                        <a:t>веснянка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>
                          <a:solidFill>
                            <a:srgbClr val="C00000"/>
                          </a:solidFill>
                        </a:rPr>
                        <a:t>Народна пісня </a:t>
                      </a:r>
                      <a:endParaRPr lang="ru-RU" i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Матвієнко _ Весня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1928794" y="6553200"/>
            <a:ext cx="304800" cy="304800"/>
          </a:xfrm>
          <a:prstGeom prst="rect">
            <a:avLst/>
          </a:prstGeom>
        </p:spPr>
      </p:pic>
      <p:pic>
        <p:nvPicPr>
          <p:cNvPr id="3" name="fol_kansambl_-quotdzhereloquotkerRVCapun-a-pol-bereza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492" y="2995994"/>
            <a:ext cx="364102" cy="370704"/>
          </a:xfrm>
          <a:prstGeom prst="rect">
            <a:avLst/>
          </a:prstGeom>
        </p:spPr>
      </p:pic>
      <p:pic>
        <p:nvPicPr>
          <p:cNvPr id="5" name="Sofiya-Fedina-Kriviy-tanec_-ukrans_ka-narodna-psnya(muzofon.com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3428" y="4221088"/>
            <a:ext cx="350515" cy="350515"/>
          </a:xfrm>
          <a:prstGeom prst="rect">
            <a:avLst/>
          </a:prstGeom>
        </p:spPr>
      </p:pic>
      <p:pic>
        <p:nvPicPr>
          <p:cNvPr id="6" name="Anatoly-Solov39yanenko-Tam-de-yatran_-kruto-v39t_sya(muzofon.com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8402" y="5362525"/>
            <a:ext cx="385192" cy="385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7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282</Words>
  <Application>Microsoft Office PowerPoint</Application>
  <PresentationFormat>Экран (4:3)</PresentationFormat>
  <Paragraphs>80</Paragraphs>
  <Slides>13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Вокальна музика - це музика , що призначена для виконання голосом. Через спів людина може передати настрої, емоції, почуття і переживання, змалювати мелодію (навколишній світ ) </vt:lpstr>
      <vt:lpstr>Презентация PowerPoint</vt:lpstr>
      <vt:lpstr>Народна манера співу – вид  невимушено, розлого     і гучно співу  під супровід народних інструментів або без супроводу (а капела). </vt:lpstr>
      <vt:lpstr>Естрадна манера співу -  вид сучасної  популярної  музики  що, звучить під фонограму, основною рисою якої є легкість і доступність у сприйнятті слухачами .</vt:lpstr>
      <vt:lpstr>Академічна манера співу – Вид співу в  оперному театрі, концертному залі та філармонії .</vt:lpstr>
      <vt:lpstr>Презентация PowerPoint</vt:lpstr>
      <vt:lpstr>Тембри  співочих голосів</vt:lpstr>
      <vt:lpstr>Опиши музичний твір (рефлексія)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Home</cp:lastModifiedBy>
  <cp:revision>80</cp:revision>
  <dcterms:created xsi:type="dcterms:W3CDTF">2013-08-21T19:17:07Z</dcterms:created>
  <dcterms:modified xsi:type="dcterms:W3CDTF">2016-12-01T22:53:39Z</dcterms:modified>
</cp:coreProperties>
</file>