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C8"/>
    <a:srgbClr val="3377FF"/>
    <a:srgbClr val="CC9900"/>
    <a:srgbClr val="D68B1C"/>
    <a:srgbClr val="D09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4AD5A9-0612-400D-9880-4D08B0AD298F}" type="doc">
      <dgm:prSet loTypeId="urn:microsoft.com/office/officeart/2005/8/layout/radial5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EB4E03B-2F01-4D4C-B0FF-A033EE7A5DC0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bg1"/>
              </a:solidFill>
            </a:rPr>
            <a:t>Симфонічний </a:t>
          </a:r>
          <a:endParaRPr lang="ru-RU" sz="2400" b="1" dirty="0">
            <a:solidFill>
              <a:schemeClr val="bg1"/>
            </a:solidFill>
          </a:endParaRPr>
        </a:p>
      </dgm:t>
    </dgm:pt>
    <dgm:pt modelId="{35C32217-C2EB-4793-AC8E-B2EF4A3E7FF6}" type="parTrans" cxnId="{C08D6EBF-C22B-41DA-A1DE-AC64A7A68008}">
      <dgm:prSet/>
      <dgm:spPr/>
      <dgm:t>
        <a:bodyPr/>
        <a:lstStyle/>
        <a:p>
          <a:endParaRPr lang="ru-RU" dirty="0"/>
        </a:p>
      </dgm:t>
    </dgm:pt>
    <dgm:pt modelId="{9BD25286-80D2-4F81-B90E-F2BF528A0AB3}" type="sibTrans" cxnId="{C08D6EBF-C22B-41DA-A1DE-AC64A7A68008}">
      <dgm:prSet/>
      <dgm:spPr/>
      <dgm:t>
        <a:bodyPr/>
        <a:lstStyle/>
        <a:p>
          <a:endParaRPr lang="ru-RU"/>
        </a:p>
      </dgm:t>
    </dgm:pt>
    <dgm:pt modelId="{9F361FAC-F692-4A92-A69F-249D82251206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bg1"/>
              </a:solidFill>
            </a:rPr>
            <a:t>Духовий </a:t>
          </a:r>
          <a:r>
            <a:rPr lang="uk-UA" sz="1800" dirty="0" smtClean="0"/>
            <a:t> </a:t>
          </a:r>
          <a:endParaRPr lang="ru-RU" sz="1800" dirty="0"/>
        </a:p>
      </dgm:t>
    </dgm:pt>
    <dgm:pt modelId="{188581A7-C813-4E3B-8EC2-D33C85808BAC}" type="parTrans" cxnId="{79521D97-54C3-4246-97DF-66A048DBD475}">
      <dgm:prSet/>
      <dgm:spPr/>
      <dgm:t>
        <a:bodyPr/>
        <a:lstStyle/>
        <a:p>
          <a:endParaRPr lang="ru-RU" dirty="0"/>
        </a:p>
      </dgm:t>
    </dgm:pt>
    <dgm:pt modelId="{C05FA346-DCF5-4359-B985-8E029E4810DE}" type="sibTrans" cxnId="{79521D97-54C3-4246-97DF-66A048DBD475}">
      <dgm:prSet/>
      <dgm:spPr/>
      <dgm:t>
        <a:bodyPr/>
        <a:lstStyle/>
        <a:p>
          <a:endParaRPr lang="ru-RU"/>
        </a:p>
      </dgm:t>
    </dgm:pt>
    <dgm:pt modelId="{D1008B19-898B-4457-B039-1CC2689BE33A}">
      <dgm:prSet phldrT="[Текст]" custT="1"/>
      <dgm:spPr/>
      <dgm:t>
        <a:bodyPr/>
        <a:lstStyle/>
        <a:p>
          <a:r>
            <a:rPr lang="uk-UA" sz="2400" b="1" dirty="0" smtClean="0"/>
            <a:t>Народних інструментів </a:t>
          </a:r>
          <a:endParaRPr lang="ru-RU" sz="2400" b="1" dirty="0"/>
        </a:p>
      </dgm:t>
    </dgm:pt>
    <dgm:pt modelId="{34F64C93-1233-4592-93E4-688933AA7B04}" type="parTrans" cxnId="{AAC2448E-AB13-449F-BAC4-99C1E187AE68}">
      <dgm:prSet/>
      <dgm:spPr/>
      <dgm:t>
        <a:bodyPr/>
        <a:lstStyle/>
        <a:p>
          <a:endParaRPr lang="ru-RU" dirty="0"/>
        </a:p>
      </dgm:t>
    </dgm:pt>
    <dgm:pt modelId="{5592AEF2-16E7-49CD-BB6B-BBC67484C13A}" type="sibTrans" cxnId="{AAC2448E-AB13-449F-BAC4-99C1E187AE68}">
      <dgm:prSet/>
      <dgm:spPr/>
      <dgm:t>
        <a:bodyPr/>
        <a:lstStyle/>
        <a:p>
          <a:endParaRPr lang="ru-RU"/>
        </a:p>
      </dgm:t>
    </dgm:pt>
    <dgm:pt modelId="{23F5F7C0-2500-43A4-92E0-F1F74D11216C}">
      <dgm:prSet phldrT="[Текст]" custT="1"/>
      <dgm:spPr/>
      <dgm:t>
        <a:bodyPr/>
        <a:lstStyle/>
        <a:p>
          <a:r>
            <a:rPr lang="ru-RU" sz="36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Види</a:t>
          </a:r>
          <a:r>
            <a:rPr lang="ru-RU" sz="36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оркестр</a:t>
          </a:r>
          <a:r>
            <a:rPr lang="uk-UA" sz="3600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ів</a:t>
          </a:r>
          <a:endParaRPr lang="ru-RU" sz="36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41831-1622-46F4-8969-7A52D672D437}" type="sibTrans" cxnId="{CC490444-F2C1-4A01-8614-CE1E8794370A}">
      <dgm:prSet/>
      <dgm:spPr/>
      <dgm:t>
        <a:bodyPr/>
        <a:lstStyle/>
        <a:p>
          <a:endParaRPr lang="ru-RU"/>
        </a:p>
      </dgm:t>
    </dgm:pt>
    <dgm:pt modelId="{8A89C9E1-FA8E-49DD-8D57-977BAE8249FC}" type="parTrans" cxnId="{CC490444-F2C1-4A01-8614-CE1E8794370A}">
      <dgm:prSet/>
      <dgm:spPr/>
      <dgm:t>
        <a:bodyPr/>
        <a:lstStyle/>
        <a:p>
          <a:endParaRPr lang="ru-RU"/>
        </a:p>
      </dgm:t>
    </dgm:pt>
    <dgm:pt modelId="{DEA75D73-2D5A-4177-86A1-46A7B3431A60}">
      <dgm:prSet custT="1"/>
      <dgm:spPr/>
      <dgm:t>
        <a:bodyPr/>
        <a:lstStyle/>
        <a:p>
          <a:r>
            <a:rPr lang="uk-UA" sz="3200" b="1" dirty="0" smtClean="0"/>
            <a:t>Камерний </a:t>
          </a:r>
          <a:endParaRPr lang="ru-RU" sz="3200" b="1" dirty="0"/>
        </a:p>
      </dgm:t>
    </dgm:pt>
    <dgm:pt modelId="{AB98991F-728F-447D-8B9B-C5E82D4BC392}" type="parTrans" cxnId="{2A9C19B4-CDDE-41F4-8A28-5829EB571489}">
      <dgm:prSet/>
      <dgm:spPr/>
      <dgm:t>
        <a:bodyPr/>
        <a:lstStyle/>
        <a:p>
          <a:endParaRPr lang="ru-RU"/>
        </a:p>
      </dgm:t>
    </dgm:pt>
    <dgm:pt modelId="{67AA8400-CCA5-4255-AB72-A36C90684853}" type="sibTrans" cxnId="{2A9C19B4-CDDE-41F4-8A28-5829EB571489}">
      <dgm:prSet/>
      <dgm:spPr/>
      <dgm:t>
        <a:bodyPr/>
        <a:lstStyle/>
        <a:p>
          <a:endParaRPr lang="ru-RU"/>
        </a:p>
      </dgm:t>
    </dgm:pt>
    <dgm:pt modelId="{BDC8EC88-E8C5-4095-B965-77BDCB29D133}">
      <dgm:prSet custT="1"/>
      <dgm:spPr/>
      <dgm:t>
        <a:bodyPr/>
        <a:lstStyle/>
        <a:p>
          <a:r>
            <a:rPr lang="uk-UA" sz="3200" b="1" dirty="0" smtClean="0">
              <a:solidFill>
                <a:schemeClr val="bg1"/>
              </a:solidFill>
            </a:rPr>
            <a:t>Джазовий</a:t>
          </a:r>
          <a:endParaRPr lang="ru-RU" sz="3200" b="1" dirty="0">
            <a:solidFill>
              <a:schemeClr val="bg1"/>
            </a:solidFill>
          </a:endParaRPr>
        </a:p>
      </dgm:t>
    </dgm:pt>
    <dgm:pt modelId="{C2E79F84-8A0D-4489-A044-A53EB8E081E9}" type="parTrans" cxnId="{C7A18200-C32C-4EE6-B5DA-4A4C42BA4D15}">
      <dgm:prSet/>
      <dgm:spPr/>
      <dgm:t>
        <a:bodyPr/>
        <a:lstStyle/>
        <a:p>
          <a:endParaRPr lang="ru-RU"/>
        </a:p>
      </dgm:t>
    </dgm:pt>
    <dgm:pt modelId="{F010E28A-91F9-439D-AE65-A4B2B652B650}" type="sibTrans" cxnId="{C7A18200-C32C-4EE6-B5DA-4A4C42BA4D15}">
      <dgm:prSet/>
      <dgm:spPr/>
      <dgm:t>
        <a:bodyPr/>
        <a:lstStyle/>
        <a:p>
          <a:endParaRPr lang="ru-RU"/>
        </a:p>
      </dgm:t>
    </dgm:pt>
    <dgm:pt modelId="{81A11BC0-D5F2-4189-9B9C-44B04F20B507}" type="pres">
      <dgm:prSet presAssocID="{544AD5A9-0612-400D-9880-4D08B0AD298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E90308-4790-4593-90E5-4A77CE3E28BB}" type="pres">
      <dgm:prSet presAssocID="{23F5F7C0-2500-43A4-92E0-F1F74D11216C}" presName="centerShape" presStyleLbl="node0" presStyleIdx="0" presStyleCnt="1" custScaleX="192136" custScaleY="156869" custLinFactNeighborX="377" custLinFactNeighborY="640"/>
      <dgm:spPr/>
      <dgm:t>
        <a:bodyPr/>
        <a:lstStyle/>
        <a:p>
          <a:endParaRPr lang="ru-RU"/>
        </a:p>
      </dgm:t>
    </dgm:pt>
    <dgm:pt modelId="{75E4DC7E-45F8-46B8-ACE9-84E0D0162C5C}" type="pres">
      <dgm:prSet presAssocID="{35C32217-C2EB-4793-AC8E-B2EF4A3E7FF6}" presName="parTrans" presStyleLbl="sibTrans2D1" presStyleIdx="0" presStyleCnt="5"/>
      <dgm:spPr/>
      <dgm:t>
        <a:bodyPr/>
        <a:lstStyle/>
        <a:p>
          <a:endParaRPr lang="ru-RU"/>
        </a:p>
      </dgm:t>
    </dgm:pt>
    <dgm:pt modelId="{B065211C-F794-4F1F-969B-C0AF030BE963}" type="pres">
      <dgm:prSet presAssocID="{35C32217-C2EB-4793-AC8E-B2EF4A3E7FF6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74283A30-0EC7-4C34-A044-39C2C8065FC4}" type="pres">
      <dgm:prSet presAssocID="{5EB4E03B-2F01-4D4C-B0FF-A033EE7A5DC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AD537-0CAB-4901-95E4-5ABAA7EBFCB2}" type="pres">
      <dgm:prSet presAssocID="{188581A7-C813-4E3B-8EC2-D33C85808BAC}" presName="parTrans" presStyleLbl="sibTrans2D1" presStyleIdx="1" presStyleCnt="5"/>
      <dgm:spPr/>
      <dgm:t>
        <a:bodyPr/>
        <a:lstStyle/>
        <a:p>
          <a:endParaRPr lang="ru-RU"/>
        </a:p>
      </dgm:t>
    </dgm:pt>
    <dgm:pt modelId="{0D0FF925-787A-419E-840F-4DFDDE0FE304}" type="pres">
      <dgm:prSet presAssocID="{188581A7-C813-4E3B-8EC2-D33C85808BAC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2AC6BE03-4621-468B-91FF-587D6D42BCD8}" type="pres">
      <dgm:prSet presAssocID="{9F361FAC-F692-4A92-A69F-249D8225120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6A7D2-ABE8-4EC5-8A5C-9603F6114045}" type="pres">
      <dgm:prSet presAssocID="{34F64C93-1233-4592-93E4-688933AA7B04}" presName="parTrans" presStyleLbl="sibTrans2D1" presStyleIdx="2" presStyleCnt="5"/>
      <dgm:spPr/>
      <dgm:t>
        <a:bodyPr/>
        <a:lstStyle/>
        <a:p>
          <a:endParaRPr lang="ru-RU"/>
        </a:p>
      </dgm:t>
    </dgm:pt>
    <dgm:pt modelId="{C47D6C33-5356-49AE-AEDB-0CF71DB3DFEE}" type="pres">
      <dgm:prSet presAssocID="{34F64C93-1233-4592-93E4-688933AA7B04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A843BC3-F41E-4B1B-ADAA-6E46C5B353C6}" type="pres">
      <dgm:prSet presAssocID="{D1008B19-898B-4457-B039-1CC2689BE33A}" presName="node" presStyleLbl="node1" presStyleIdx="2" presStyleCnt="5" custScaleX="104215" custScaleY="98797" custRadScaleRad="103813" custRadScaleInc="4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15124B-96E3-452D-99C0-C34F8FAD6CB9}" type="pres">
      <dgm:prSet presAssocID="{AB98991F-728F-447D-8B9B-C5E82D4BC392}" presName="parTrans" presStyleLbl="sibTrans2D1" presStyleIdx="3" presStyleCnt="5"/>
      <dgm:spPr/>
      <dgm:t>
        <a:bodyPr/>
        <a:lstStyle/>
        <a:p>
          <a:endParaRPr lang="ru-RU"/>
        </a:p>
      </dgm:t>
    </dgm:pt>
    <dgm:pt modelId="{D8C27578-F0A8-4962-8854-267F80521119}" type="pres">
      <dgm:prSet presAssocID="{AB98991F-728F-447D-8B9B-C5E82D4BC392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3C013BF7-47E7-4892-A6D1-66C35D3ADF4C}" type="pres">
      <dgm:prSet presAssocID="{DEA75D73-2D5A-4177-86A1-46A7B3431A6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5C0950-A7A4-4C52-85B6-5371F96800A8}" type="pres">
      <dgm:prSet presAssocID="{C2E79F84-8A0D-4489-A044-A53EB8E081E9}" presName="parTrans" presStyleLbl="sibTrans2D1" presStyleIdx="4" presStyleCnt="5"/>
      <dgm:spPr/>
      <dgm:t>
        <a:bodyPr/>
        <a:lstStyle/>
        <a:p>
          <a:endParaRPr lang="ru-RU"/>
        </a:p>
      </dgm:t>
    </dgm:pt>
    <dgm:pt modelId="{89E59445-E1FD-459C-8B4E-E13B43D86C3E}" type="pres">
      <dgm:prSet presAssocID="{C2E79F84-8A0D-4489-A044-A53EB8E081E9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7F1014F0-F61D-4B18-AF6E-0209E53A1C2B}" type="pres">
      <dgm:prSet presAssocID="{BDC8EC88-E8C5-4095-B965-77BDCB29D13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376821-8D98-4DB5-B91F-F7AB1BADA3DE}" type="presOf" srcId="{D1008B19-898B-4457-B039-1CC2689BE33A}" destId="{9A843BC3-F41E-4B1B-ADAA-6E46C5B353C6}" srcOrd="0" destOrd="0" presId="urn:microsoft.com/office/officeart/2005/8/layout/radial5"/>
    <dgm:cxn modelId="{E0BEE1ED-2F30-4835-BC67-728BCB3CEECE}" type="presOf" srcId="{35C32217-C2EB-4793-AC8E-B2EF4A3E7FF6}" destId="{B065211C-F794-4F1F-969B-C0AF030BE963}" srcOrd="1" destOrd="0" presId="urn:microsoft.com/office/officeart/2005/8/layout/radial5"/>
    <dgm:cxn modelId="{4ADE565F-A25D-4A90-9776-0743A1C7E908}" type="presOf" srcId="{188581A7-C813-4E3B-8EC2-D33C85808BAC}" destId="{0D0FF925-787A-419E-840F-4DFDDE0FE304}" srcOrd="1" destOrd="0" presId="urn:microsoft.com/office/officeart/2005/8/layout/radial5"/>
    <dgm:cxn modelId="{92F125F0-EDEF-4BC0-BF18-FA55ADC1AB0F}" type="presOf" srcId="{34F64C93-1233-4592-93E4-688933AA7B04}" destId="{C47D6C33-5356-49AE-AEDB-0CF71DB3DFEE}" srcOrd="1" destOrd="0" presId="urn:microsoft.com/office/officeart/2005/8/layout/radial5"/>
    <dgm:cxn modelId="{770C1E9C-9D93-4D76-96BF-6C65D36609BF}" type="presOf" srcId="{9F361FAC-F692-4A92-A69F-249D82251206}" destId="{2AC6BE03-4621-468B-91FF-587D6D42BCD8}" srcOrd="0" destOrd="0" presId="urn:microsoft.com/office/officeart/2005/8/layout/radial5"/>
    <dgm:cxn modelId="{CC490444-F2C1-4A01-8614-CE1E8794370A}" srcId="{544AD5A9-0612-400D-9880-4D08B0AD298F}" destId="{23F5F7C0-2500-43A4-92E0-F1F74D11216C}" srcOrd="0" destOrd="0" parTransId="{8A89C9E1-FA8E-49DD-8D57-977BAE8249FC}" sibTransId="{BB441831-1622-46F4-8969-7A52D672D437}"/>
    <dgm:cxn modelId="{A58094FF-3C3D-488E-A126-8C3658E1D25D}" type="presOf" srcId="{AB98991F-728F-447D-8B9B-C5E82D4BC392}" destId="{D8C27578-F0A8-4962-8854-267F80521119}" srcOrd="1" destOrd="0" presId="urn:microsoft.com/office/officeart/2005/8/layout/radial5"/>
    <dgm:cxn modelId="{79521D97-54C3-4246-97DF-66A048DBD475}" srcId="{23F5F7C0-2500-43A4-92E0-F1F74D11216C}" destId="{9F361FAC-F692-4A92-A69F-249D82251206}" srcOrd="1" destOrd="0" parTransId="{188581A7-C813-4E3B-8EC2-D33C85808BAC}" sibTransId="{C05FA346-DCF5-4359-B985-8E029E4810DE}"/>
    <dgm:cxn modelId="{D22404E2-15DD-4EB5-A62C-F11FB8D5EC29}" type="presOf" srcId="{AB98991F-728F-447D-8B9B-C5E82D4BC392}" destId="{6415124B-96E3-452D-99C0-C34F8FAD6CB9}" srcOrd="0" destOrd="0" presId="urn:microsoft.com/office/officeart/2005/8/layout/radial5"/>
    <dgm:cxn modelId="{C5AB9A0C-9352-4D58-B023-158AF7A4EBFF}" type="presOf" srcId="{35C32217-C2EB-4793-AC8E-B2EF4A3E7FF6}" destId="{75E4DC7E-45F8-46B8-ACE9-84E0D0162C5C}" srcOrd="0" destOrd="0" presId="urn:microsoft.com/office/officeart/2005/8/layout/radial5"/>
    <dgm:cxn modelId="{CC766381-EAFD-4C21-83D3-65113AFBEA0A}" type="presOf" srcId="{BDC8EC88-E8C5-4095-B965-77BDCB29D133}" destId="{7F1014F0-F61D-4B18-AF6E-0209E53A1C2B}" srcOrd="0" destOrd="0" presId="urn:microsoft.com/office/officeart/2005/8/layout/radial5"/>
    <dgm:cxn modelId="{8D6C9C26-E20E-47F0-A7BE-381045F4B59B}" type="presOf" srcId="{DEA75D73-2D5A-4177-86A1-46A7B3431A60}" destId="{3C013BF7-47E7-4892-A6D1-66C35D3ADF4C}" srcOrd="0" destOrd="0" presId="urn:microsoft.com/office/officeart/2005/8/layout/radial5"/>
    <dgm:cxn modelId="{F615A5AA-6B46-436A-84F0-60346A50F16C}" type="presOf" srcId="{5EB4E03B-2F01-4D4C-B0FF-A033EE7A5DC0}" destId="{74283A30-0EC7-4C34-A044-39C2C8065FC4}" srcOrd="0" destOrd="0" presId="urn:microsoft.com/office/officeart/2005/8/layout/radial5"/>
    <dgm:cxn modelId="{AAC2448E-AB13-449F-BAC4-99C1E187AE68}" srcId="{23F5F7C0-2500-43A4-92E0-F1F74D11216C}" destId="{D1008B19-898B-4457-B039-1CC2689BE33A}" srcOrd="2" destOrd="0" parTransId="{34F64C93-1233-4592-93E4-688933AA7B04}" sibTransId="{5592AEF2-16E7-49CD-BB6B-BBC67484C13A}"/>
    <dgm:cxn modelId="{F40AB4C2-D1C3-485F-9AD7-91F52082291A}" type="presOf" srcId="{C2E79F84-8A0D-4489-A044-A53EB8E081E9}" destId="{8D5C0950-A7A4-4C52-85B6-5371F96800A8}" srcOrd="0" destOrd="0" presId="urn:microsoft.com/office/officeart/2005/8/layout/radial5"/>
    <dgm:cxn modelId="{48965402-DC38-4E4C-B475-920704F54E0C}" type="presOf" srcId="{188581A7-C813-4E3B-8EC2-D33C85808BAC}" destId="{A51AD537-0CAB-4901-95E4-5ABAA7EBFCB2}" srcOrd="0" destOrd="0" presId="urn:microsoft.com/office/officeart/2005/8/layout/radial5"/>
    <dgm:cxn modelId="{C08D6EBF-C22B-41DA-A1DE-AC64A7A68008}" srcId="{23F5F7C0-2500-43A4-92E0-F1F74D11216C}" destId="{5EB4E03B-2F01-4D4C-B0FF-A033EE7A5DC0}" srcOrd="0" destOrd="0" parTransId="{35C32217-C2EB-4793-AC8E-B2EF4A3E7FF6}" sibTransId="{9BD25286-80D2-4F81-B90E-F2BF528A0AB3}"/>
    <dgm:cxn modelId="{2A9C19B4-CDDE-41F4-8A28-5829EB571489}" srcId="{23F5F7C0-2500-43A4-92E0-F1F74D11216C}" destId="{DEA75D73-2D5A-4177-86A1-46A7B3431A60}" srcOrd="3" destOrd="0" parTransId="{AB98991F-728F-447D-8B9B-C5E82D4BC392}" sibTransId="{67AA8400-CCA5-4255-AB72-A36C90684853}"/>
    <dgm:cxn modelId="{3E089C7C-FAD9-4273-909B-433BD4A43799}" type="presOf" srcId="{C2E79F84-8A0D-4489-A044-A53EB8E081E9}" destId="{89E59445-E1FD-459C-8B4E-E13B43D86C3E}" srcOrd="1" destOrd="0" presId="urn:microsoft.com/office/officeart/2005/8/layout/radial5"/>
    <dgm:cxn modelId="{28E3CA9A-60E4-4D60-9889-B9BAD9B3060D}" type="presOf" srcId="{23F5F7C0-2500-43A4-92E0-F1F74D11216C}" destId="{2DE90308-4790-4593-90E5-4A77CE3E28BB}" srcOrd="0" destOrd="0" presId="urn:microsoft.com/office/officeart/2005/8/layout/radial5"/>
    <dgm:cxn modelId="{C7A18200-C32C-4EE6-B5DA-4A4C42BA4D15}" srcId="{23F5F7C0-2500-43A4-92E0-F1F74D11216C}" destId="{BDC8EC88-E8C5-4095-B965-77BDCB29D133}" srcOrd="4" destOrd="0" parTransId="{C2E79F84-8A0D-4489-A044-A53EB8E081E9}" sibTransId="{F010E28A-91F9-439D-AE65-A4B2B652B650}"/>
    <dgm:cxn modelId="{6CDC4D5E-686F-4A9C-B55A-AE3E39F4B887}" type="presOf" srcId="{544AD5A9-0612-400D-9880-4D08B0AD298F}" destId="{81A11BC0-D5F2-4189-9B9C-44B04F20B507}" srcOrd="0" destOrd="0" presId="urn:microsoft.com/office/officeart/2005/8/layout/radial5"/>
    <dgm:cxn modelId="{7D36F26A-7B66-460A-91A8-1E54F659A73A}" type="presOf" srcId="{34F64C93-1233-4592-93E4-688933AA7B04}" destId="{8066A7D2-ABE8-4EC5-8A5C-9603F6114045}" srcOrd="0" destOrd="0" presId="urn:microsoft.com/office/officeart/2005/8/layout/radial5"/>
    <dgm:cxn modelId="{BC3108BB-D0E8-41F4-A58C-DC3028F2CFE5}" type="presParOf" srcId="{81A11BC0-D5F2-4189-9B9C-44B04F20B507}" destId="{2DE90308-4790-4593-90E5-4A77CE3E28BB}" srcOrd="0" destOrd="0" presId="urn:microsoft.com/office/officeart/2005/8/layout/radial5"/>
    <dgm:cxn modelId="{DDC7FFC8-3A88-4C32-A5A1-5940ED27BC2F}" type="presParOf" srcId="{81A11BC0-D5F2-4189-9B9C-44B04F20B507}" destId="{75E4DC7E-45F8-46B8-ACE9-84E0D0162C5C}" srcOrd="1" destOrd="0" presId="urn:microsoft.com/office/officeart/2005/8/layout/radial5"/>
    <dgm:cxn modelId="{DE338E09-ABDD-4C19-BBEA-F77F3EC0378E}" type="presParOf" srcId="{75E4DC7E-45F8-46B8-ACE9-84E0D0162C5C}" destId="{B065211C-F794-4F1F-969B-C0AF030BE963}" srcOrd="0" destOrd="0" presId="urn:microsoft.com/office/officeart/2005/8/layout/radial5"/>
    <dgm:cxn modelId="{46CE8E20-CB5D-4810-AEF6-F0F2EF3E758C}" type="presParOf" srcId="{81A11BC0-D5F2-4189-9B9C-44B04F20B507}" destId="{74283A30-0EC7-4C34-A044-39C2C8065FC4}" srcOrd="2" destOrd="0" presId="urn:microsoft.com/office/officeart/2005/8/layout/radial5"/>
    <dgm:cxn modelId="{650FFD70-4242-4378-8BA4-DF40B38BF87A}" type="presParOf" srcId="{81A11BC0-D5F2-4189-9B9C-44B04F20B507}" destId="{A51AD537-0CAB-4901-95E4-5ABAA7EBFCB2}" srcOrd="3" destOrd="0" presId="urn:microsoft.com/office/officeart/2005/8/layout/radial5"/>
    <dgm:cxn modelId="{00E0EFD6-9129-40FD-BBD2-9375BF5DD499}" type="presParOf" srcId="{A51AD537-0CAB-4901-95E4-5ABAA7EBFCB2}" destId="{0D0FF925-787A-419E-840F-4DFDDE0FE304}" srcOrd="0" destOrd="0" presId="urn:microsoft.com/office/officeart/2005/8/layout/radial5"/>
    <dgm:cxn modelId="{637B187F-438C-4319-AFDB-DE1C0D67B3EF}" type="presParOf" srcId="{81A11BC0-D5F2-4189-9B9C-44B04F20B507}" destId="{2AC6BE03-4621-468B-91FF-587D6D42BCD8}" srcOrd="4" destOrd="0" presId="urn:microsoft.com/office/officeart/2005/8/layout/radial5"/>
    <dgm:cxn modelId="{7F0444F7-466B-4A92-9F96-7988BB214728}" type="presParOf" srcId="{81A11BC0-D5F2-4189-9B9C-44B04F20B507}" destId="{8066A7D2-ABE8-4EC5-8A5C-9603F6114045}" srcOrd="5" destOrd="0" presId="urn:microsoft.com/office/officeart/2005/8/layout/radial5"/>
    <dgm:cxn modelId="{C29CCB16-78D8-4F87-A343-3A86884B5505}" type="presParOf" srcId="{8066A7D2-ABE8-4EC5-8A5C-9603F6114045}" destId="{C47D6C33-5356-49AE-AEDB-0CF71DB3DFEE}" srcOrd="0" destOrd="0" presId="urn:microsoft.com/office/officeart/2005/8/layout/radial5"/>
    <dgm:cxn modelId="{8F3D4C73-A18F-4371-8FE4-BBAD92B92B66}" type="presParOf" srcId="{81A11BC0-D5F2-4189-9B9C-44B04F20B507}" destId="{9A843BC3-F41E-4B1B-ADAA-6E46C5B353C6}" srcOrd="6" destOrd="0" presId="urn:microsoft.com/office/officeart/2005/8/layout/radial5"/>
    <dgm:cxn modelId="{E424AE65-14BC-4C7D-B162-17271127384A}" type="presParOf" srcId="{81A11BC0-D5F2-4189-9B9C-44B04F20B507}" destId="{6415124B-96E3-452D-99C0-C34F8FAD6CB9}" srcOrd="7" destOrd="0" presId="urn:microsoft.com/office/officeart/2005/8/layout/radial5"/>
    <dgm:cxn modelId="{A47C16E2-3589-4D1C-932B-1D32B5BAFDD3}" type="presParOf" srcId="{6415124B-96E3-452D-99C0-C34F8FAD6CB9}" destId="{D8C27578-F0A8-4962-8854-267F80521119}" srcOrd="0" destOrd="0" presId="urn:microsoft.com/office/officeart/2005/8/layout/radial5"/>
    <dgm:cxn modelId="{5CF6A653-558E-4AFB-A5FC-711C7CFB2C0A}" type="presParOf" srcId="{81A11BC0-D5F2-4189-9B9C-44B04F20B507}" destId="{3C013BF7-47E7-4892-A6D1-66C35D3ADF4C}" srcOrd="8" destOrd="0" presId="urn:microsoft.com/office/officeart/2005/8/layout/radial5"/>
    <dgm:cxn modelId="{116C0F6F-0E50-4243-9713-BF1361220559}" type="presParOf" srcId="{81A11BC0-D5F2-4189-9B9C-44B04F20B507}" destId="{8D5C0950-A7A4-4C52-85B6-5371F96800A8}" srcOrd="9" destOrd="0" presId="urn:microsoft.com/office/officeart/2005/8/layout/radial5"/>
    <dgm:cxn modelId="{4AF91F79-3397-4BE4-B7CA-096818F8490A}" type="presParOf" srcId="{8D5C0950-A7A4-4C52-85B6-5371F96800A8}" destId="{89E59445-E1FD-459C-8B4E-E13B43D86C3E}" srcOrd="0" destOrd="0" presId="urn:microsoft.com/office/officeart/2005/8/layout/radial5"/>
    <dgm:cxn modelId="{EB7671B1-D407-40B7-8939-5D9433BDECBE}" type="presParOf" srcId="{81A11BC0-D5F2-4189-9B9C-44B04F20B507}" destId="{7F1014F0-F61D-4B18-AF6E-0209E53A1C2B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E90308-4790-4593-90E5-4A77CE3E28BB}">
      <dsp:nvSpPr>
        <dsp:cNvPr id="0" name=""/>
        <dsp:cNvSpPr/>
      </dsp:nvSpPr>
      <dsp:spPr>
        <a:xfrm>
          <a:off x="3059834" y="2420889"/>
          <a:ext cx="3064686" cy="250215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Види</a:t>
          </a:r>
          <a:r>
            <a:rPr lang="ru-RU" sz="3600" b="1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оркестр</a:t>
          </a:r>
          <a:r>
            <a:rPr lang="uk-UA" sz="3600" b="1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ів</a:t>
          </a:r>
          <a:endParaRPr lang="ru-RU" sz="36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8647" y="2787321"/>
        <a:ext cx="2167060" cy="1769292"/>
      </dsp:txXfrm>
    </dsp:sp>
    <dsp:sp modelId="{75E4DC7E-45F8-46B8-ACE9-84E0D0162C5C}">
      <dsp:nvSpPr>
        <dsp:cNvPr id="0" name=""/>
        <dsp:cNvSpPr/>
      </dsp:nvSpPr>
      <dsp:spPr>
        <a:xfrm rot="16174407">
          <a:off x="4447814" y="1851833"/>
          <a:ext cx="266469" cy="650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10800000">
        <a:off x="4488082" y="2021899"/>
        <a:ext cx="186528" cy="390289"/>
      </dsp:txXfrm>
    </dsp:sp>
    <dsp:sp modelId="{74283A30-0EC7-4C34-A044-39C2C8065FC4}">
      <dsp:nvSpPr>
        <dsp:cNvPr id="0" name=""/>
        <dsp:cNvSpPr/>
      </dsp:nvSpPr>
      <dsp:spPr>
        <a:xfrm>
          <a:off x="3615407" y="4995"/>
          <a:ext cx="1913185" cy="191318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</a:rPr>
            <a:t>Симфонічний 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3895586" y="285174"/>
        <a:ext cx="1352827" cy="1352827"/>
      </dsp:txXfrm>
    </dsp:sp>
    <dsp:sp modelId="{A51AD537-0CAB-4901-95E4-5ABAA7EBFCB2}">
      <dsp:nvSpPr>
        <dsp:cNvPr id="0" name=""/>
        <dsp:cNvSpPr/>
      </dsp:nvSpPr>
      <dsp:spPr>
        <a:xfrm rot="20469983">
          <a:off x="6048261" y="2830439"/>
          <a:ext cx="115172" cy="650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6049186" y="2966113"/>
        <a:ext cx="80620" cy="390289"/>
      </dsp:txXfrm>
    </dsp:sp>
    <dsp:sp modelId="{2AC6BE03-4621-468B-91FF-587D6D42BCD8}">
      <dsp:nvSpPr>
        <dsp:cNvPr id="0" name=""/>
        <dsp:cNvSpPr/>
      </dsp:nvSpPr>
      <dsp:spPr>
        <a:xfrm>
          <a:off x="6160553" y="1854152"/>
          <a:ext cx="1913185" cy="1913185"/>
        </a:xfrm>
        <a:prstGeom prst="ellipse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</a:rPr>
            <a:t>Духовий </a:t>
          </a:r>
          <a:r>
            <a:rPr lang="uk-UA" sz="1800" kern="1200" dirty="0" smtClean="0"/>
            <a:t> </a:t>
          </a:r>
          <a:endParaRPr lang="ru-RU" sz="1800" kern="1200" dirty="0"/>
        </a:p>
      </dsp:txBody>
      <dsp:txXfrm>
        <a:off x="6440732" y="2134331"/>
        <a:ext cx="1352827" cy="1352827"/>
      </dsp:txXfrm>
    </dsp:sp>
    <dsp:sp modelId="{8066A7D2-ABE8-4EC5-8A5C-9603F6114045}">
      <dsp:nvSpPr>
        <dsp:cNvPr id="0" name=""/>
        <dsp:cNvSpPr/>
      </dsp:nvSpPr>
      <dsp:spPr>
        <a:xfrm rot="3247654">
          <a:off x="5378121" y="4564920"/>
          <a:ext cx="189978" cy="650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5389919" y="4671926"/>
        <a:ext cx="132985" cy="390289"/>
      </dsp:txXfrm>
    </dsp:sp>
    <dsp:sp modelId="{9A843BC3-F41E-4B1B-ADAA-6E46C5B353C6}">
      <dsp:nvSpPr>
        <dsp:cNvPr id="0" name=""/>
        <dsp:cNvSpPr/>
      </dsp:nvSpPr>
      <dsp:spPr>
        <a:xfrm>
          <a:off x="5148062" y="4874162"/>
          <a:ext cx="1993826" cy="1890169"/>
        </a:xfrm>
        <a:prstGeom prst="ellipse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Народних інструментів </a:t>
          </a:r>
          <a:endParaRPr lang="ru-RU" sz="2400" b="1" kern="1200" dirty="0"/>
        </a:p>
      </dsp:txBody>
      <dsp:txXfrm>
        <a:off x="5440051" y="5150971"/>
        <a:ext cx="1409848" cy="1336551"/>
      </dsp:txXfrm>
    </dsp:sp>
    <dsp:sp modelId="{6415124B-96E3-452D-99C0-C34F8FAD6CB9}">
      <dsp:nvSpPr>
        <dsp:cNvPr id="0" name=""/>
        <dsp:cNvSpPr/>
      </dsp:nvSpPr>
      <dsp:spPr>
        <a:xfrm rot="7607111">
          <a:off x="3587917" y="4558518"/>
          <a:ext cx="196424" cy="650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3635024" y="4665018"/>
        <a:ext cx="137497" cy="390289"/>
      </dsp:txXfrm>
    </dsp:sp>
    <dsp:sp modelId="{3C013BF7-47E7-4892-A6D1-66C35D3ADF4C}">
      <dsp:nvSpPr>
        <dsp:cNvPr id="0" name=""/>
        <dsp:cNvSpPr/>
      </dsp:nvSpPr>
      <dsp:spPr>
        <a:xfrm>
          <a:off x="2042420" y="4846150"/>
          <a:ext cx="1913185" cy="1913185"/>
        </a:xfrm>
        <a:prstGeom prst="ellipse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Камерний </a:t>
          </a:r>
          <a:endParaRPr lang="ru-RU" sz="3200" b="1" kern="1200" dirty="0"/>
        </a:p>
      </dsp:txBody>
      <dsp:txXfrm>
        <a:off x="2322599" y="5126329"/>
        <a:ext cx="1352827" cy="1352827"/>
      </dsp:txXfrm>
    </dsp:sp>
    <dsp:sp modelId="{8D5C0950-A7A4-4C52-85B6-5371F96800A8}">
      <dsp:nvSpPr>
        <dsp:cNvPr id="0" name=""/>
        <dsp:cNvSpPr/>
      </dsp:nvSpPr>
      <dsp:spPr>
        <a:xfrm rot="11913466">
          <a:off x="2990515" y="2831662"/>
          <a:ext cx="134881" cy="6504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3029927" y="2968198"/>
        <a:ext cx="94417" cy="390289"/>
      </dsp:txXfrm>
    </dsp:sp>
    <dsp:sp modelId="{7F1014F0-F61D-4B18-AF6E-0209E53A1C2B}">
      <dsp:nvSpPr>
        <dsp:cNvPr id="0" name=""/>
        <dsp:cNvSpPr/>
      </dsp:nvSpPr>
      <dsp:spPr>
        <a:xfrm>
          <a:off x="1070261" y="1854152"/>
          <a:ext cx="1913185" cy="1913185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>
              <a:solidFill>
                <a:schemeClr val="bg1"/>
              </a:solidFill>
            </a:rPr>
            <a:t>Джазовий</a:t>
          </a:r>
          <a:endParaRPr lang="ru-RU" sz="3200" b="1" kern="1200" dirty="0">
            <a:solidFill>
              <a:schemeClr val="bg1"/>
            </a:solidFill>
          </a:endParaRPr>
        </a:p>
      </dsp:txBody>
      <dsp:txXfrm>
        <a:off x="1350440" y="2134331"/>
        <a:ext cx="1352827" cy="1352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815" y="455675"/>
            <a:ext cx="7772400" cy="859205"/>
          </a:xfrm>
          <a:effectLst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600" kern="1200" dirty="0">
                <a:solidFill>
                  <a:srgbClr val="0043C8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815" y="1219200"/>
            <a:ext cx="6400800" cy="8354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3377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354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43C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6540"/>
            <a:ext cx="8229600" cy="3918803"/>
          </a:xfrm>
        </p:spPr>
        <p:txBody>
          <a:bodyPr/>
          <a:lstStyle>
            <a:lvl1pPr>
              <a:defRPr sz="2800">
                <a:solidFill>
                  <a:srgbClr val="3377FF"/>
                </a:solidFill>
              </a:defRPr>
            </a:lvl1pPr>
            <a:lvl2pPr>
              <a:defRPr>
                <a:solidFill>
                  <a:srgbClr val="3377FF"/>
                </a:solidFill>
              </a:defRPr>
            </a:lvl2pPr>
            <a:lvl3pPr>
              <a:defRPr>
                <a:solidFill>
                  <a:srgbClr val="3377FF"/>
                </a:solidFill>
              </a:defRPr>
            </a:lvl3pPr>
            <a:lvl4pPr>
              <a:defRPr>
                <a:solidFill>
                  <a:srgbClr val="3377FF"/>
                </a:solidFill>
              </a:defRPr>
            </a:lvl4pPr>
            <a:lvl5pPr>
              <a:defRPr>
                <a:solidFill>
                  <a:srgbClr val="3377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4" y="274638"/>
            <a:ext cx="7016195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43C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4" y="1443836"/>
            <a:ext cx="7016195" cy="4275740"/>
          </a:xfrm>
        </p:spPr>
        <p:txBody>
          <a:bodyPr/>
          <a:lstStyle>
            <a:lvl1pPr>
              <a:defRPr sz="2800">
                <a:solidFill>
                  <a:srgbClr val="3377FF"/>
                </a:solidFill>
              </a:defRPr>
            </a:lvl1pPr>
            <a:lvl2pPr>
              <a:defRPr>
                <a:solidFill>
                  <a:srgbClr val="3377FF"/>
                </a:solidFill>
              </a:defRPr>
            </a:lvl2pPr>
            <a:lvl3pPr>
              <a:defRPr>
                <a:solidFill>
                  <a:srgbClr val="3377FF"/>
                </a:solidFill>
              </a:defRPr>
            </a:lvl3pPr>
            <a:lvl4pPr>
              <a:defRPr>
                <a:solidFill>
                  <a:srgbClr val="3377FF"/>
                </a:solidFill>
              </a:defRPr>
            </a:lvl4pPr>
            <a:lvl5pPr>
              <a:defRPr>
                <a:solidFill>
                  <a:srgbClr val="3377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5354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43C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59654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77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226403"/>
            <a:ext cx="4040188" cy="379858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596540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377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226403"/>
            <a:ext cx="4041775" cy="379858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6" Type="http://schemas.openxmlformats.org/officeDocument/2006/relationships/image" Target="../media/image28.jpe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3.jpeg"/><Relationship Id="rId5" Type="http://schemas.microsoft.com/office/2007/relationships/media" Target="../media/media4.mp3"/><Relationship Id="rId15" Type="http://schemas.openxmlformats.org/officeDocument/2006/relationships/image" Target="../media/image27.png"/><Relationship Id="rId10" Type="http://schemas.openxmlformats.org/officeDocument/2006/relationships/image" Target="../media/image22.gif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0800000" flipV="1">
            <a:off x="755574" y="1374866"/>
            <a:ext cx="6912770" cy="280076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8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Оркестрова музика.</a:t>
            </a:r>
            <a:endParaRPr lang="ru-RU" sz="8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inalefa2.files.wordpress.com/2009/03/orqu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33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48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.Свиридов Вальс G. Sviridov Waltz А. С. Пушкин Метел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Результат пошуку зображень за запитом &quot;оркестр&quot;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64835"/>
            <a:ext cx="71437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езультат пошуку зображень за запитом &quot;оркестр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49081"/>
            <a:ext cx="615663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0" y="116632"/>
            <a:ext cx="4860032" cy="1656184"/>
          </a:xfrm>
        </p:spPr>
        <p:txBody>
          <a:bodyPr>
            <a:normAutofit fontScale="90000"/>
            <a:scene3d>
              <a:camera prst="obliqueTopRight"/>
              <a:lightRig rig="threePt" dir="t"/>
            </a:scene3d>
          </a:bodyPr>
          <a:lstStyle/>
          <a:p>
            <a:r>
              <a:rPr lang="ru-RU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</a:t>
            </a: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Nac_orkestr_narodnyh_instrumentov_Rossii_im_N_P_Osipova_-_Sviridov_Venskiy_val_s_Metel__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7584" y="1484784"/>
            <a:ext cx="681608" cy="609600"/>
          </a:xfrm>
          <a:prstGeom prst="rect">
            <a:avLst/>
          </a:prstGeom>
        </p:spPr>
      </p:pic>
      <p:pic>
        <p:nvPicPr>
          <p:cNvPr id="6" name="George_Sviridov_Waltz_The_Snowstorm_G_Sviridov_val_s_Metel__wmv_-_G_Sviridov_Val_s_muzofon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7584" y="2636912"/>
            <a:ext cx="609600" cy="609600"/>
          </a:xfrm>
          <a:prstGeom prst="rect">
            <a:avLst/>
          </a:prstGeom>
        </p:spPr>
      </p:pic>
      <p:pic>
        <p:nvPicPr>
          <p:cNvPr id="7" name="duhovoy_orkestr_UGK_im_Musorgskogo_-_Sviridov_Metel__Val_s_mp3davalka.co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9592" y="3714368"/>
            <a:ext cx="609600" cy="609600"/>
          </a:xfrm>
          <a:prstGeom prst="rect">
            <a:avLst/>
          </a:prstGeom>
        </p:spPr>
      </p:pic>
      <p:pic>
        <p:nvPicPr>
          <p:cNvPr id="8" name="cdf22ece9e415088bf726c9e4a03ed75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9592" y="4797152"/>
            <a:ext cx="609600" cy="609600"/>
          </a:xfrm>
          <a:prstGeom prst="rect">
            <a:avLst/>
          </a:prstGeom>
        </p:spPr>
      </p:pic>
      <p:sp>
        <p:nvSpPr>
          <p:cNvPr id="9" name="AutoShape 6" descr="Результат пошуку зображень за запитом &quot;оркест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Результат пошуку зображень за запитом &quot;оркестр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Результат пошуку зображень за запитом &quot;оркестр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2" descr="Результат пошуку зображень за запитом &quot;оркестр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Результат пошуку зображень за запитом &quot;оркестр&quot;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0249">
            <a:off x="6012160" y="4331961"/>
            <a:ext cx="3131840" cy="259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9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113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6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64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Результат пошуку зображень за запитом &quot;симфонический оркест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96" y="0"/>
            <a:ext cx="9144000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езультат пошуку зображень за запитом &quot;симфонический оркестр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52" y="4653136"/>
            <a:ext cx="6768752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0"/>
            <a:ext cx="2520280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 </a:t>
            </a:r>
            <a:r>
              <a:rPr lang="ru-RU" sz="7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1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ru-RU" sz="3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музикантів</a:t>
            </a:r>
            <a:r>
              <a:rPr lang="ru-RU" sz="3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призначений</a:t>
            </a:r>
            <a:r>
              <a:rPr lang="ru-RU" sz="31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1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31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пільного</a:t>
            </a:r>
            <a:r>
              <a:rPr lang="uk-UA" sz="31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виконання різних за характером </a:t>
            </a:r>
            <a:r>
              <a:rPr lang="ru-RU" sz="31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музичних</a:t>
            </a:r>
            <a:r>
              <a:rPr lang="ru-RU" sz="31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творів</a:t>
            </a:r>
            <a:r>
              <a:rPr lang="ru-RU" sz="31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31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Результат пошуку зображень за запитом &quot;амфитеатр дитячы малюн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2627784" y="4968463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FF00"/>
                </a:solidFill>
                <a:latin typeface="Arial"/>
              </a:rPr>
              <a:t>«</a:t>
            </a:r>
            <a:r>
              <a:rPr lang="ru-RU" sz="2000" b="1" dirty="0" smtClean="0">
                <a:solidFill>
                  <a:srgbClr val="FFFF00"/>
                </a:solidFill>
                <a:latin typeface="Arial"/>
              </a:rPr>
              <a:t>орхестра»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5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chostakovich.music.mos.ru/upload/medialibrary/66e/brass_instrumen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34988742"/>
              </p:ext>
            </p:extLst>
          </p:nvPr>
        </p:nvGraphicFramePr>
        <p:xfrm>
          <a:off x="0" y="0"/>
          <a:ext cx="9144000" cy="6764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zz.te.ua/wp-content/uploads/2011/10/kancert_haluckuy_kamern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2" y="0"/>
            <a:ext cx="9146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5" y="116632"/>
            <a:ext cx="8229600" cy="1584176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</a:rPr>
              <a:t>Камерний  оркестр- </a:t>
            </a:r>
            <a:r>
              <a:rPr lang="uk-UA" sz="2000" dirty="0" smtClean="0">
                <a:solidFill>
                  <a:schemeClr val="bg1"/>
                </a:solidFill>
              </a:rPr>
              <a:t>невеликий за кількістю музикантів колектив, основу якого складають виконавці на струнних смичкових інструментах . Такий оркестр отримав назву від італійського слова «камеро» </a:t>
            </a:r>
            <a:r>
              <a:rPr lang="uk-UA" sz="2000" i="1" dirty="0" smtClean="0">
                <a:solidFill>
                  <a:schemeClr val="bg1"/>
                </a:solidFill>
              </a:rPr>
              <a:t>(кімната </a:t>
            </a:r>
            <a:r>
              <a:rPr lang="uk-UA" sz="2000" dirty="0" smtClean="0">
                <a:solidFill>
                  <a:schemeClr val="bg1"/>
                </a:solidFill>
              </a:rPr>
              <a:t>)     невелике приміщення 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stihi.ru/pics/2003/11/04-7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507">
            <a:off x="4734487" y="3176856"/>
            <a:ext cx="428396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espanarusa.com/files/autoupload/79/36/26/0azhy4z578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85" y="0"/>
            <a:ext cx="9324528" cy="424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езультат пошуку зображень за запитом &quot;духовий оркестр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4503">
            <a:off x="4361378" y="3361810"/>
            <a:ext cx="5237802" cy="36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-387423"/>
            <a:ext cx="3851920" cy="2507902"/>
          </a:xfrm>
        </p:spPr>
        <p:txBody>
          <a:bodyPr>
            <a:normAutofit/>
          </a:bodyPr>
          <a:lstStyle/>
          <a:p>
            <a:pPr algn="r"/>
            <a:r>
              <a:rPr lang="uk-UA" sz="2400" b="1" dirty="0" smtClean="0">
                <a:solidFill>
                  <a:schemeClr val="bg1"/>
                </a:solidFill>
              </a:rPr>
              <a:t>Духовий оркестр –</a:t>
            </a:r>
            <a:br>
              <a:rPr lang="uk-UA" sz="2400" b="1" dirty="0" smtClean="0">
                <a:solidFill>
                  <a:schemeClr val="bg1"/>
                </a:solidFill>
              </a:rPr>
            </a:br>
            <a:r>
              <a:rPr lang="uk-UA" sz="2400" b="1" dirty="0" smtClean="0">
                <a:solidFill>
                  <a:schemeClr val="bg1"/>
                </a:solidFill>
              </a:rPr>
              <a:t>оркестр у склад якого входять лише духові та ударні інструменти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Результат пошуку зображень за запитом &quot;духовий оркестр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068960"/>
            <a:ext cx="5719306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96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vipbilet.ru/data/event/351/full/glenn_miller_orchestra_011012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731" y="28540"/>
            <a:ext cx="4876800" cy="41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900igr.net/up/datai/115303/0006-004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006"/>
            <a:ext cx="4860032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5040560" cy="177281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B050"/>
                </a:solidFill>
              </a:rPr>
              <a:t>Джазовий оркестр</a:t>
            </a:r>
            <a:r>
              <a:rPr lang="uk-UA" sz="2000" dirty="0" smtClean="0">
                <a:solidFill>
                  <a:srgbClr val="00B050"/>
                </a:solidFill>
              </a:rPr>
              <a:t>- колектив музикантів, що використовує різноманітні групи музичних інструментів ,та за якістю виконання музика значно змінена у метро- ритмі та стилі виконання.  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4100" name="Picture 4" descr="http://www.jazzmusicarchives.com/images/artists/lincoln-center-jazz-orchestra-201405071243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9"/>
            <a:ext cx="9132531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39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kurier.gov.ua/media/images/2012-1/noni_noni.org.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8" y="0"/>
            <a:ext cx="667508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44624"/>
            <a:ext cx="3779912" cy="38164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інструментів</a:t>
            </a: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 оркестру в склад якого входять народні інструменти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www.concert.ua/dynamic/event/003047_slide_small.jpg?v=81d9d3eeaa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8" y="3861048"/>
            <a:ext cx="915884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4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beta.hronograf.kiev.ua/images/NEWS/5-kultura/koncerti/5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9120"/>
            <a:ext cx="9152002" cy="261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eventiks.ru/storage/app/uploads/public/57d/b7f/5c3/57db7f5c3e95c5395453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" y="0"/>
            <a:ext cx="9144000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2" y="0"/>
            <a:ext cx="9244518" cy="147565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Симфонічний оркестр </a:t>
            </a:r>
            <a:r>
              <a:rPr lang="uk-UA" dirty="0" smtClean="0">
                <a:solidFill>
                  <a:srgbClr val="FFFF00"/>
                </a:solidFill>
              </a:rPr>
              <a:t>–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 </a:t>
            </a:r>
            <a:r>
              <a:rPr lang="uk-UA" sz="2700" b="1" dirty="0" smtClean="0">
                <a:solidFill>
                  <a:srgbClr val="FFFF00"/>
                </a:solidFill>
              </a:rPr>
              <a:t>великий музичний колектив , що виконує симфонічні музичні твори</a:t>
            </a:r>
            <a:endParaRPr lang="ru-RU" sz="27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85</Words>
  <Application>Microsoft Office PowerPoint</Application>
  <PresentationFormat>Экран (4:3)</PresentationFormat>
  <Paragraphs>16</Paragraphs>
  <Slides>12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Презентация PowerPoint</vt:lpstr>
      <vt:lpstr>Оркестр    колектив музикантів, призначений для спільного виконання різних за характером  музичних творів .</vt:lpstr>
      <vt:lpstr>Презентация PowerPoint</vt:lpstr>
      <vt:lpstr>Презентация PowerPoint</vt:lpstr>
      <vt:lpstr>Камерний  оркестр- невеликий за кількістю музикантів колектив, основу якого складають виконавці на струнних смичкових інструментах . Такий оркестр отримав назву від італійського слова «камеро» (кімната )     невелике приміщення .</vt:lpstr>
      <vt:lpstr>Духовий оркестр – оркестр у склад якого входять лише духові та ударні інструменти</vt:lpstr>
      <vt:lpstr>Джазовий оркестр- колектив музикантів, що використовує різноманітні групи музичних інструментів ,та за якістю виконання музика значно змінена у метро- ритмі та стилі виконання.  </vt:lpstr>
      <vt:lpstr>Оркестр народних інструментів  вид оркестру в склад якого входять народні інструменти</vt:lpstr>
      <vt:lpstr>Симфонічний оркестр –  великий музичний колектив , що виконує симфонічні музичні твори</vt:lpstr>
      <vt:lpstr>Презентация PowerPoint</vt:lpstr>
      <vt:lpstr>Презентация PowerPoint</vt:lpstr>
      <vt:lpstr>Рефлексія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Home</cp:lastModifiedBy>
  <cp:revision>46</cp:revision>
  <dcterms:created xsi:type="dcterms:W3CDTF">2013-08-21T19:17:07Z</dcterms:created>
  <dcterms:modified xsi:type="dcterms:W3CDTF">2016-12-01T22:01:50Z</dcterms:modified>
</cp:coreProperties>
</file>