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41BD-C620-459D-B34F-FA6AB4706691}" type="datetimeFigureOut">
              <a:rPr lang="uk-UA" smtClean="0"/>
              <a:pPr/>
              <a:t>22.11.2015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167C-F057-45F8-8C46-BFF4BDDC413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41BD-C620-459D-B34F-FA6AB4706691}" type="datetimeFigureOut">
              <a:rPr lang="uk-UA" smtClean="0"/>
              <a:pPr/>
              <a:t>22.11.2015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167C-F057-45F8-8C46-BFF4BDDC413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41BD-C620-459D-B34F-FA6AB4706691}" type="datetimeFigureOut">
              <a:rPr lang="uk-UA" smtClean="0"/>
              <a:pPr/>
              <a:t>22.11.2015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167C-F057-45F8-8C46-BFF4BDDC413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41BD-C620-459D-B34F-FA6AB4706691}" type="datetimeFigureOut">
              <a:rPr lang="uk-UA" smtClean="0"/>
              <a:pPr/>
              <a:t>22.11.2015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167C-F057-45F8-8C46-BFF4BDDC413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41BD-C620-459D-B34F-FA6AB4706691}" type="datetimeFigureOut">
              <a:rPr lang="uk-UA" smtClean="0"/>
              <a:pPr/>
              <a:t>22.11.2015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167C-F057-45F8-8C46-BFF4BDDC413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41BD-C620-459D-B34F-FA6AB4706691}" type="datetimeFigureOut">
              <a:rPr lang="uk-UA" smtClean="0"/>
              <a:pPr/>
              <a:t>22.11.2015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167C-F057-45F8-8C46-BFF4BDDC413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41BD-C620-459D-B34F-FA6AB4706691}" type="datetimeFigureOut">
              <a:rPr lang="uk-UA" smtClean="0"/>
              <a:pPr/>
              <a:t>22.11.2015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167C-F057-45F8-8C46-BFF4BDDC413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41BD-C620-459D-B34F-FA6AB4706691}" type="datetimeFigureOut">
              <a:rPr lang="uk-UA" smtClean="0"/>
              <a:pPr/>
              <a:t>22.11.2015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167C-F057-45F8-8C46-BFF4BDDC413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41BD-C620-459D-B34F-FA6AB4706691}" type="datetimeFigureOut">
              <a:rPr lang="uk-UA" smtClean="0"/>
              <a:pPr/>
              <a:t>22.11.2015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167C-F057-45F8-8C46-BFF4BDDC413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41BD-C620-459D-B34F-FA6AB4706691}" type="datetimeFigureOut">
              <a:rPr lang="uk-UA" smtClean="0"/>
              <a:pPr/>
              <a:t>22.11.2015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167C-F057-45F8-8C46-BFF4BDDC413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41BD-C620-459D-B34F-FA6AB4706691}" type="datetimeFigureOut">
              <a:rPr lang="uk-UA" smtClean="0"/>
              <a:pPr/>
              <a:t>22.11.2015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167C-F057-45F8-8C46-BFF4BDDC413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541BD-C620-459D-B34F-FA6AB4706691}" type="datetimeFigureOut">
              <a:rPr lang="uk-UA" smtClean="0"/>
              <a:pPr/>
              <a:t>22.11.2015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7167C-F057-45F8-8C46-BFF4BDDC413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2237723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лайд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Слайд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Слайд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лайд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6968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лайд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лайд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7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лайд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лайд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лайд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4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Слайд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Слайд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Наталія</dc:creator>
  <cp:lastModifiedBy>Наталія</cp:lastModifiedBy>
  <cp:revision>7</cp:revision>
  <dcterms:created xsi:type="dcterms:W3CDTF">2015-11-22T13:11:20Z</dcterms:created>
  <dcterms:modified xsi:type="dcterms:W3CDTF">2015-11-22T18:10:15Z</dcterms:modified>
</cp:coreProperties>
</file>