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6"/>
  </p:notesMasterIdLst>
  <p:sldIdLst>
    <p:sldId id="277" r:id="rId2"/>
    <p:sldId id="280" r:id="rId3"/>
    <p:sldId id="273" r:id="rId4"/>
    <p:sldId id="257" r:id="rId5"/>
    <p:sldId id="256" r:id="rId6"/>
    <p:sldId id="274" r:id="rId7"/>
    <p:sldId id="275" r:id="rId8"/>
    <p:sldId id="276" r:id="rId9"/>
    <p:sldId id="281" r:id="rId10"/>
    <p:sldId id="258" r:id="rId11"/>
    <p:sldId id="259" r:id="rId12"/>
    <p:sldId id="282" r:id="rId13"/>
    <p:sldId id="260" r:id="rId14"/>
    <p:sldId id="261" r:id="rId15"/>
    <p:sldId id="264" r:id="rId16"/>
    <p:sldId id="262" r:id="rId17"/>
    <p:sldId id="265" r:id="rId18"/>
    <p:sldId id="266" r:id="rId19"/>
    <p:sldId id="269" r:id="rId20"/>
    <p:sldId id="270" r:id="rId21"/>
    <p:sldId id="271" r:id="rId22"/>
    <p:sldId id="272" r:id="rId23"/>
    <p:sldId id="278" r:id="rId24"/>
    <p:sldId id="279" r:id="rId25"/>
    <p:sldId id="283" r:id="rId26"/>
    <p:sldId id="284" r:id="rId27"/>
    <p:sldId id="285" r:id="rId28"/>
    <p:sldId id="287" r:id="rId29"/>
    <p:sldId id="286" r:id="rId30"/>
    <p:sldId id="288" r:id="rId31"/>
    <p:sldId id="290" r:id="rId32"/>
    <p:sldId id="289" r:id="rId33"/>
    <p:sldId id="291" r:id="rId34"/>
    <p:sldId id="292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9877" autoAdjust="0"/>
  </p:normalViewPr>
  <p:slideViewPr>
    <p:cSldViewPr>
      <p:cViewPr varScale="1">
        <p:scale>
          <a:sx n="78" d="100"/>
          <a:sy n="78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4B524BF-96EC-45CC-B035-04E76937F626}" type="datetimeFigureOut">
              <a:rPr lang="ru-RU"/>
              <a:pPr>
                <a:defRPr/>
              </a:pPr>
              <a:t>18.11.2016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E0E8414-3EE2-4BD2-B653-3773CCDA2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FC89F0-5BFA-4650-A31E-D2FC8C7FA48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3DAB1-0E6F-4626-B02B-73774675565F}" type="datetimeFigureOut">
              <a:rPr lang="ru-RU"/>
              <a:pPr>
                <a:defRPr/>
              </a:pPr>
              <a:t>18.11.2016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693CA-4070-41F3-A419-42A7808CE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2F184-9C7F-495D-99D7-1DCA34E4D031}" type="datetimeFigureOut">
              <a:rPr lang="ru-RU"/>
              <a:pPr>
                <a:defRPr/>
              </a:pPr>
              <a:t>18.11.2016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F8BB7-449B-4B6D-A6DF-172F3C695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4E3F0-F311-4965-B005-7340687DC29D}" type="datetimeFigureOut">
              <a:rPr lang="ru-RU"/>
              <a:pPr>
                <a:defRPr/>
              </a:pPr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F0337-CE78-4D93-8020-AC1271E02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09492-D178-40E6-A7A1-EDB60D6218CD}" type="datetimeFigureOut">
              <a:rPr lang="ru-RU"/>
              <a:pPr>
                <a:defRPr/>
              </a:pPr>
              <a:t>18.11.2016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26ACD-C78B-4B63-BAE7-2CA8D8495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A9C4D-A7AF-4B45-97F9-A34A52DCE4C8}" type="datetimeFigureOut">
              <a:rPr lang="ru-RU"/>
              <a:pPr>
                <a:defRPr/>
              </a:pPr>
              <a:t>18.11.2016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E5BAA-F1DA-49B4-893B-F0E3FDB14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556F4-4D71-4A4B-818E-3DFCF849164B}" type="datetimeFigureOut">
              <a:rPr lang="ru-RU"/>
              <a:pPr>
                <a:defRPr/>
              </a:pPr>
              <a:t>18.11.2016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6E206-0433-4DBB-8CCB-8FED6EDA6C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EBE07-1696-4B9B-92D5-5DB31D143A55}" type="datetimeFigureOut">
              <a:rPr lang="ru-RU"/>
              <a:pPr>
                <a:defRPr/>
              </a:pPr>
              <a:t>18.11.2016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1D91D-587A-495C-9F7A-29109D77A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F311D-7050-4AC7-B4B6-DE6523D608F5}" type="datetimeFigureOut">
              <a:rPr lang="ru-RU"/>
              <a:pPr>
                <a:defRPr/>
              </a:pPr>
              <a:t>18.11.2016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0D2B3-20F4-4BD8-B40F-A91412CA84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B7CC7-22DF-43C6-A8DE-9BE344F1F9E2}" type="datetimeFigureOut">
              <a:rPr lang="ru-RU"/>
              <a:pPr>
                <a:defRPr/>
              </a:pPr>
              <a:t>18.11.2016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7572E-0A66-4A58-9470-FBCF33506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B3ABF-7941-4B40-9C15-D3E67254D104}" type="datetimeFigureOut">
              <a:rPr lang="ru-RU"/>
              <a:pPr>
                <a:defRPr/>
              </a:pPr>
              <a:t>18.11.2016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F0EB6-B9DF-4725-AB71-40978C6AD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74891-B0D8-410E-BE03-CC6A52130C3D}" type="datetimeFigureOut">
              <a:rPr lang="ru-RU"/>
              <a:pPr>
                <a:defRPr/>
              </a:pPr>
              <a:t>18.11.2016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F2B3E-82EB-4712-8928-5E861F5A8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59AF47-A13E-4425-8B28-3D0A25EA1928}" type="datetimeFigureOut">
              <a:rPr lang="ru-RU"/>
              <a:pPr>
                <a:defRPr/>
              </a:pPr>
              <a:t>18.11.2016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9C6778-AE87-4470-AAD5-B14296BF3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19" r:id="rId4"/>
    <p:sldLayoutId id="2147483723" r:id="rId5"/>
    <p:sldLayoutId id="2147483718" r:id="rId6"/>
    <p:sldLayoutId id="2147483724" r:id="rId7"/>
    <p:sldLayoutId id="2147483725" r:id="rId8"/>
    <p:sldLayoutId id="2147483726" r:id="rId9"/>
    <p:sldLayoutId id="2147483717" r:id="rId10"/>
    <p:sldLayoutId id="2147483727" r:id="rId11"/>
  </p:sldLayoutIdLst>
  <p:transition spd="slow">
    <p:wipe dir="r"/>
  </p:transition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785813"/>
            <a:ext cx="8686800" cy="4525962"/>
          </a:xfrm>
        </p:spPr>
        <p:txBody>
          <a:bodyPr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uk-UA" sz="6000" b="1" smtClean="0">
              <a:solidFill>
                <a:srgbClr val="FF0000"/>
              </a:solidFill>
              <a:latin typeface="Bookman Old Style" pitchFamily="18" charset="0"/>
            </a:endParaRP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6000" b="1" smtClean="0">
                <a:solidFill>
                  <a:srgbClr val="FF0000"/>
                </a:solidFill>
                <a:latin typeface="Bookman Old Style" pitchFamily="18" charset="0"/>
              </a:rPr>
              <a:t>Усний </a:t>
            </a:r>
            <a:r>
              <a:rPr lang="uk-UA" sz="6000" b="1" dirty="0" smtClean="0">
                <a:solidFill>
                  <a:srgbClr val="FF0000"/>
                </a:solidFill>
                <a:latin typeface="Bookman Old Style" pitchFamily="18" charset="0"/>
              </a:rPr>
              <a:t>журнал 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6000" b="1" dirty="0" smtClean="0">
                <a:solidFill>
                  <a:srgbClr val="FF0000"/>
                </a:solidFill>
                <a:latin typeface="Bookman Old Style" pitchFamily="18" charset="0"/>
              </a:rPr>
              <a:t>«Україна моя – Батьківщина моя»</a:t>
            </a:r>
            <a:endParaRPr lang="ru-RU" sz="6000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>
                <a:latin typeface="Bookman Old Style" pitchFamily="18" charset="0"/>
              </a:rPr>
              <a:t> </a:t>
            </a:r>
            <a:endParaRPr lang="ru-RU" dirty="0" smtClean="0"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upload.wikimedia.org/wikipedia/commons/thumb/4/49/Flag_of_Ukraine.svg/2000px-Flag_of_Ukraine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://upload.wikimedia.org/wikipedia/commons/thumb/9/95/Lesser_Coat_of_Arms_of_Ukraine.svg/2000px-Lesser_Coat_of_Arms_of_Ukraine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357188"/>
            <a:ext cx="4181475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6000" dirty="0" smtClean="0">
                <a:solidFill>
                  <a:srgbClr val="FF0000"/>
                </a:solidFill>
              </a:rPr>
              <a:t>ІІІ сторінка 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uk-UA" sz="8000" b="1" smtClean="0">
                <a:solidFill>
                  <a:srgbClr val="002060"/>
                </a:solidFill>
              </a:rPr>
              <a:t>Народні </a:t>
            </a:r>
          </a:p>
          <a:p>
            <a:pPr algn="ctr">
              <a:buFont typeface="Wingdings 2" pitchFamily="18" charset="2"/>
              <a:buNone/>
            </a:pPr>
            <a:r>
              <a:rPr lang="uk-UA" sz="8000" b="1" smtClean="0">
                <a:solidFill>
                  <a:srgbClr val="002060"/>
                </a:solidFill>
              </a:rPr>
              <a:t>символи </a:t>
            </a:r>
            <a:endParaRPr lang="ru-RU" sz="8000" b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26627" name="Picture 2" descr="http://pustunchik.ua/uploads/school/cache/old/interesting/plains/Verba2/picturecontent-pid-338b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650" name="AutoShape 2" descr="https://encrypted-tbn0.gstatic.com/images?q=tbn:ANd9GcQ6ZL-_X1h-EhQgtpEHP1yZkX6KdY4KNZtH_uUQ5qORcTCWzRME"/>
          <p:cNvSpPr>
            <a:spLocks noChangeAspect="1" noChangeArrowheads="1"/>
          </p:cNvSpPr>
          <p:nvPr/>
        </p:nvSpPr>
        <p:spPr bwMode="auto">
          <a:xfrm>
            <a:off x="155575" y="-1119188"/>
            <a:ext cx="6991350" cy="234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>
              <a:latin typeface="Franklin Gothic Book" pitchFamily="34" charset="0"/>
            </a:endParaRPr>
          </a:p>
        </p:txBody>
      </p:sp>
      <p:sp>
        <p:nvSpPr>
          <p:cNvPr id="27651" name="AutoShape 4" descr="https://encrypted-tbn0.gstatic.com/images?q=tbn:ANd9GcQ6ZL-_X1h-EhQgtpEHP1yZkX6KdY4KNZtH_uUQ5qORcTCWzRME"/>
          <p:cNvSpPr>
            <a:spLocks noChangeAspect="1" noChangeArrowheads="1"/>
          </p:cNvSpPr>
          <p:nvPr/>
        </p:nvSpPr>
        <p:spPr bwMode="auto">
          <a:xfrm>
            <a:off x="155575" y="-1119188"/>
            <a:ext cx="6991350" cy="234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>
              <a:latin typeface="Franklin Gothic Book" pitchFamily="34" charset="0"/>
            </a:endParaRPr>
          </a:p>
        </p:txBody>
      </p:sp>
      <p:pic>
        <p:nvPicPr>
          <p:cNvPr id="27652" name="Picture 6" descr="http://artteacher.ucoz.ru/_5/liniechka_kal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smtClean="0"/>
          </a:p>
        </p:txBody>
      </p:sp>
      <p:sp>
        <p:nvSpPr>
          <p:cNvPr id="28675" name="AutoShape 4" descr="https://encrypted-tbn0.gstatic.com/images?q=tbn:ANd9GcTkoWHvtVUeQ6Rb65ywfRinRDoy5r_piI__aFKT6rSht2UYKONr"/>
          <p:cNvSpPr>
            <a:spLocks noChangeAspect="1" noChangeArrowheads="1"/>
          </p:cNvSpPr>
          <p:nvPr/>
        </p:nvSpPr>
        <p:spPr bwMode="auto">
          <a:xfrm>
            <a:off x="155575" y="-914400"/>
            <a:ext cx="2381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>
              <a:latin typeface="Franklin Gothic Book" pitchFamily="34" charset="0"/>
            </a:endParaRPr>
          </a:p>
        </p:txBody>
      </p:sp>
      <p:pic>
        <p:nvPicPr>
          <p:cNvPr id="28676" name="Picture 8" descr="http://img33.olx.ua/images_slandocomua/122850941_2_644x461_rushnik-vishitiy-fotogra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4" descr="data:image/jpeg;base64,/9j/4AAQSkZJRgABAQAAAQABAAD/2wCEAAkGBxQTEhQUEhQVFBUUFBQUFxQUFBUWFRUXFRUWFhQUFRUYHSggGBolHBUUITEhJSkrLi4uFx8zODMsNygtLisBCgoKDg0OGxAQGywkICQsLSw0LDEsLy00LDQsNDQvLCwsLCwvLCwsLiwsLCwsLC0sLCwtLiwsLCwsLCwsLCwsNP/AABEIAQgAvwMBIgACEQEDEQH/xAAcAAABBQEBAQAAAAAAAAAAAAADAQIEBQYHAAj/xAA/EAACAgEDAgQEBAMGBQMFAAABAgMRAAQSISIxBQYTQTJRYXEHFCNCgZGhM1JicsHRJENTkrEVgvA0RLKz4f/EABoBAAIDAQEAAAAAAAAAAAAAAAABAgMEBQb/xAAxEQACAQIEAwYGAgMBAAAAAAAAAQIDESExQfAEEoEiMlFhocETM3GRseEF0SOS8RT/2gAMAwEAAhEDEQA/AONAY6sVRjguUNnWjAaMdWOC4u3I3LFBjQMdWKBjgMTZbGI2scBi1i1kbk1EbWLmp8m+VPzRMkhKwoTdcNIRRKqfYciz9aHzHU/CvA9PCKhgjXgCyoZj93Nk/wATlsaTauY6/GwpS5Urs4FY+eOrPpQR8UyqfuBgJ/C9O/x6eF/80SH/AMjJfB8ypfyPjH1PnPthEOd+byroT30kP8EC/wDishy+QPDj/wDbkH/DLMP6b6yLoeZbH+SgtGcQC4mzO1t+HGgI4SVfqsrH/wDK8iyfhZpD8M2oH3MRH/6xkXQl4l6/k6Dzv9jjTxYNhnXNV+E6/wDL1RH0eIN/VWH/AIzKeN/h3rIAWCCZBzcJs19UIDfyBxfDmtCS4qhPCMvYxwxFOFZawHvkUWSwsPrGsMeue24A43QPbjHGFIxjDJJlcoqwgGKBijHAYXEoiVjgueAyfpfCZpK2RO1++0gfzPGRLVZYsggY4DNVovIWscWYwg/xML/kMuNH+Gjn+0kr6KOf5m8fJJ6EHxNCOcjn4XHwadnYKis7HsqgsT/AZ1/w/wDDzTpRYbz/AI9x/oCB/TNBH4WsAAjAVeBSoi/+Bk1RepmqfyMF3VczHkMbIPRkBSSJ9joeCu9jIl/5lcfyzbRIL5zA+P74dXM6mgzICSFZWURQq4dTwwO9O5FbG+WWPhHmBSJLLR+kUvhpIWDKGLKfiFc3VhR3y2M7YM5tSi5PnjqbfaMURZV6PxNJFDWKodSncnN9zXT8J+IDtk5G9wbB9wbB+2STKmmsGH9PF9HBxucMGOSuRseEVZ4R4jykc/LIOo8bjUWObBO4kIlAWSHPxf8As3HkcYNpBZt4E4R84GVwnLEKB3LGh/M5mPEvNIUOyM7rGCXGnTpFBiQ0rg/3fYL9Dlbr/FpRqFRdsZILbiS0ihet5C0lsEVKtqAJWgDZGQ50WqhO12Zn8U0h9dGQASuGMlCtwBAjcj5nnn3r7ZgCOcv/ADEjCQBnST42EqMG3hnY9R4PBsURxWUTKRmaTvJndow5aMUzwGOAxlYqHjIlyZ4jGEYRsSsExSjc3Ol/Dpv+ZKPsq/6nL7Q+QNOtbwz/AHY/6ZrUTDKuaVBHn58XVepB8O8D08QqOGNfqEFn7nuctItOo7AD+GIq45nyZTdvMc59sIq4yGP3OSAuCA8q56aKxWPAx642BlvHvLazyDULYlWMoQSSpFEAlOQxokdueBmMsCENPJtUyGI6dIU4ZTUiMWteQWqo7P0PbrrKvc5iPPci741MLOHVnJjYrJaFFUj9jOoO4br4Ujs3NckszTRqSfY0M4zRqYJ4/UVNzK6sxDCUAmNJCAtDaCwArbUnF3usP/XZ4Wm3FHMchSqdXcgijvUAOSBYB72e/cQ9RpCsJ08SPIZz1SvqAypIkvSQtAo4LC+w6j3FEkl07iWFQkX5h0CCZ72FkbYvDDhxQHIPCXlbvfA1RUZR7Wm/r7mx8O8XMhpUa+CQ23psAgMw7HkitvdT8jgdf5kCKzF1AQAssQ9VwrAsDvakB2gmqa+w5zHPIHJhWeSaX1AxLbkjBUOZQyEbgvLuSeTR4Au1iiQzH8jKBMSVKzrGEnZaXdG9dJcbukij1c9rlzMr+BDmvpv6lwPHmmHwf8kzBpZVkFpVj01bYpvdR230NwT2rtPGziJ5Jt0tmQRO0qB0kP5djuB4ZhvK7tvBHIAtYSKTEQsDIrSFZvTYuEQbfWSFQxO0stkjsGb+8QZXiOiWRmnjeMQsiOZWDxlVRWVI1ZRT7qRSB1U1G8Fdok4xg0lhvqPMSs/pyI2nc1viKDqJ228N8hmejalgTd7bORljbUrOiUNTKyr6LLKCNOHH6akAbQxoEtxtXtdka7y14NHqNs+4MsaDTrEA1RiNSjLvfltxsk7Qfrmqi0IW9oCX32iiflbd/wDb2yShfEqqcRZcqVn9jE6DymqwiGXbIbZ2q9q7jYUWfa+/2+mU3iv4bIbMTsn0PUv+/wDXOoCEAUBWDeEZNxTzRRDiKkO6zhPiPknUxdlEq/NDz/2n/S8zkmnZTTKyn5MCD/I59IS6cfLKybQxSMY5o1dWHZ1BF/x7H65W6K0NcP5Ka76ucAlXGAcZ1fzB+GCMC2lcof8ApyEsn2D/ABD+O7Oe+MeWtTpz+tEwUcbl6kP/ALl7fxrKnTkjoU+KpVH2X0Z3VFwyLiRriyNWaW7HnUhrv8sJBF7nGwR++S1GJIkKq47PDPHJXAdWNK4+M4SsQEe/nnPPxBmA1INklYAoQbb65ATVc2aUc17VzznSvTzlnmSf19azKjFdgjQgqCQCwZ+pSF5B+oCjt7VVMjZwUOabbySIEb+nD+ZjVnm3ld5VFj05JJ2+medx+dfxJ7StHrJJtP6kypcW1l1DyOm4D4FIRbkc+wNghexGQo0VGLwt61E+tExIWWPmyhBFqt1ft37Fthp9MHXezflw9egjAybNtBZpFJNFifiNXY9u9Sep0Z04vC3p++lg/hmmXUSK16h9U2/1VEkca1Q9RlZRww30FNG2ANURg4/S0zAq7F49yFFUMkINhzvssWty29VPz49rvy0FGtQemIyv5jatAAnoIZTuN2rJ2J9wR05VEK76igVBlmb1qG1AJGQVdHkKwC833NDgTvYpcVJtaWXrfdvUf4zrxoisMMSyKVjkMkgLiayDUTEkU9ILABJT6AAes1LJ6UpJaKU7oxI5tJAdzxNvBsWoAauLsdyMLptQsYC+kNTETcFDqSQE/pcftO4nbdEkkd+AT+HAsfVkEkiod0Si9ibelISrBVC38KngV3xXuPk5cLZa798sjb/h3Kfy7DillfsQfiO7mhwern/e81hzE/hyv6UwDEgSCgT2G0dlskdv6fQ5rBMR3y+n3Tm8Qv8AKwrrgyMX1gcGz5MosI65W6+H3Htlh6mDn5GADNLLuGOliB9siQdJr2yeMQkQ+2MVbPOE2YRVyGZMQHHhscFx6rkgEUYRVxVx4wsIEUx6NhKxjLgA4jOV+LwtHqxGzmNkQANa7ZB6khU9TAG1kFr8y33PU1bOb+fdL6mrKiMkmOIk+nusL6gBAsbgCQDz/wD2qqsEbuBklJp5NFXoogXP5ZCjsG3PIf09NGD1NYNhT3H7jYUUAWxfEpfS41NtsQMjx/DqF2hVs/UL3IP7uCRWRv8A01ZtOEhXZqItzSIDbTqtkTRHsQBa7QLG73w2j0awwOs8YaSUq0KAKsqAAkSvOPgX/NVUTR96raHQcortXb8rfvaLbwLxWNNWpaYldswVURwlDasaqKraFW+eeo9XtlQmqQiUsXeOR5W29z/9UwEisSacBzzZvps5c+SdGU1SiRbkrUEtt29SpArPW7gNZFgEGiaF3lLLFsZH9MBS8gMRZQG2zzb4m2Eda2DQAUhiOe5dnbEhzQcmle9lrnn5f2Wfh6ysL0pUIr8NI4VtTKP+WgHBNX36erbzu4ZHtMgZQyTEMUVkYJG6gKWAq7s/CRYIN3XLfGfDptVKs+l5jeowAqKYGUG4nQd1G09xXPPHYficqSJGqozyiJRK6rtVv2hQossyWFDe9VZA5Lb8RuWqefobb8P0OyYk3+pXauw9+Bz8xZ/308iA5lfw4QejMR7yDn7L9z7kn+Oa0jL6fdOVxXzWRGgxPSyURg2ywzkcxYxkw+/GsMAIUsWEhbjCMuNAwACMeoxowi5AkPUY6sRceuMBuPU46s9twEOU4+sFWPVsYDXiznHmpS3iBAdFqOPuoZmI52JuAG8kqByRRPetudL3ZzPzZqQNbJ6ke5QIlG7bXB3Mw3dl2qRxXfKquRr4Pvv6FXENxIVRC0J3RvGRuja+zMCQxY/K7v5diap9v9qBO063K5sqwbukJ+nIs82KqrBcJmMayariMgkAUj6mgAGPNqhJotRL3QHUbrtf49FB06dzUnKKyhvy7sK+O+KsdQF0ORwuVHQVm+7pv+rmt8tOU1mw7TaTlT8DICsDbHQA247GiDVXeUMLdPq2G9M7RdFI2kUEzOKB2gMijsDuBbaOWsPKRWTUkhQRs1B2xBtrcxtd7rbcNvBr2XaK4geG65unah9T1AAgQXKoQKi/MKqmrYc+oQOxo0EuzJvyXuD8SnMUTTKzQmWw8IYr63909I4twFJ4vnnhgi+DS741BSOMxJYk2grHsIJ9U+6NsHHsDXyDQ/N8oQek4EmpeRCzfs06KyEIm08yHhT/AHQGHyqb4Vr19JBIB6Squ5PS6nKTRMZLBHqAASAixW6vcXHUucV8Jyti2vw8fc3f4eA+jICFsSn4Tf0A+EHgCufkf46orxmZ/Dwn8s1iqlce9H5kWf8AbNRmqn3UcbifmsATjDhWXGFcmZyLMvOIGwswwSjABDiVj6z1YARlGPGIBj1GQJDlGFUY1RhBjELtxpXCgYpXAANYoxWXEGMBc5X5raM62dJpQOUIU7eVNBgBfyN33tfoc6tnF/OGlaeXUEkArKQXDhaVEDhTZ5BBccdiqfPmmrkbuBV5MrfE/Hw0SxDrkSmjkIAkiHuhPuOSPYfe6xPLGgkcPJT2GYeslbwGHIjsjrsnr9hZ47iJpPDW9RUjiLE0zAD22lua+g/rmtghMnpyQyenEtIFpd0R4/S2V17jyCRZ5NjnbRFt4nWq04U18NPHXw8vr+Cy8r6cxSSqm0KummZRtBoEJtHLEGhV2eb9u2VWgRkqaNm9QEtvAFBQptJQGvafTDAkWpJ798v/ACdpbl1BEbxD0jSbiKDsTtsL36R9va8ptJpC0BjVNllWslv1rAAjJJHUOD9fvV2PxMaSbcX5Xx3cx2r1LTSM5TaZZA1AABVDBiABXy+WaTwAGRSm4/pvarsJUFtoZrA7gMP5e3GRpfAwjjc97Vp9qBhEGZOd27k+xIrvxYu7TReEtFvLkvEQhUR3crA1E0Z/YbbbuPHJBvsaYpqWR060qUqFlLFNen/XbyN/5Ds6YkgC5HIAFUL4vjk/XNKBma/D+S9MRR6ZGFk96oE17CxY+hzTZth3Uea4j5sgMgxgOSGGRpEPcZMpBakcZHLVkiV+OxyJIpwEFVrx4GQ4zRyYhxARlwgwYx4yJIIuFXBrjxjEEvHDGKMIMAPEYNkwmOrGAFGzkHiurKyzemSd8szE2SO3pl2A5YBR7f3jnYWTOSSRXJqAw9OP1ZLkbaNpJdVAUr35HSK+E/wpq6G7g1hJ/Qd4lqDpAiwPt3oHbVEKRL7j0yBaqCKri6Ni6GLr1uKPVbQkjvTRMqgSndfqRr7V2PYX/QejdUXoi/MQWh9Jl/Uik+KM9NdLNYNd7I4Iwvp7nuR1MxvoCgoo7+km2gGH+H/F3JIys2tNYett335F55NRj+Zaxfo1ygFm3AJFUO3IHHOUWn3N6UI9NSxjCuwXahKg2XPJNHgfQducvvKyoRrDQAMNAGgdhZzR6u3b3/jzzRaaCOSFa6AFh9R2jYd4yy1TcvtaI0OwI5oXj0RBNc0t/wDSRP4mNMxgiQMgepRKm19QzAghgTe0HcVUbaFcWMTWQmBomj5SVN0SuGDIA6SOjJuB2EpW7ke/vhvzK2BND6uoHTGVupgw2oTXJoADijww47Yk2mtmadlk3bVkO87kbcoEZ2g7VK32/wBMViSeP537/wB2Wz8iIwgfcbHrSbe/C3wDf+maPM95F505a73yO3ckd/axx9hYzR1miHdOVX+YxpxhGFwbZMqBlcDLFeSDjTgBTSgqee2SoGsYbVRWMhaVqJGAgcUhHDf93++SguMKXjUJT6r8vl9v9siMkKMKuMQgixj1wAIBjhiDHEYwEOeBxM9gA7ORPtV52B3BmluEVtkXfIFVRZN9K0RzedcGcc1sLFnZYyoDSg3QAP5iYtGzLWw0w5A/d/OmrobuDeEuhN0sHqKfRYQxhhcspDF5RexOk81RsjpQA1zeCdx6lzKwmDC0roLr1B+OD27Dgkg/MY/x5GnRJNOrCJBHF6EYCmB76I9q/tuiCBR49+Md4iu2GKJhv1akj9MBRFzwjsCRQPP8aFe1dkbFKSx8dPDe9L3vlxWWPWB23ER80CObktiCp5Js839spI4d0cUczV29NwjMu42HQj9wJTcOxFr25GTfLkSLp9UBZP5UDhWBq5qAAojmqHegMrtA0QmUTFhCzKTW8Cio9O2FAIfmv1v3uVsEVKTUpNePtveBO0zOE9RIjJp0DqWJ6mDf2joACzICV3FeBuFWFawadQrOUZWcrQUkAKjso3P7P8xV3V382eJ6ucakqVCUSqJFe0RUbMcgFqBft8yNp3GpPjZSOUBZArgLvEZ6IWFF1Vv+mSK2DsRxQ4Ksi1SksHrvb65Gz8jD/hrIUEu1ha49hZBNn71mizOeQlrSd7/UlHewCGIIAvjkXX1zQ5fDuo5Vf5kh2McZ7f8APFJyZUDxM8TjC2IBXGVerSmvLK8jatLGNCYNcftwcZwwyIwXpkG14P8AQ/fJEUgPB4Py/wBvniAZ4xg4wDDH7sCrEd+R8/cffDYAIRiZ4vjd2ACSHg/Y5yCJ+ZywDbGkuHZTnq+I7gGCAUeOeW7DOvkHONtqSrOaKsXlIk6Cyne4FdJLduwPIH8qauaN/B5S6EjR6iU3LAywSn9IsDUUgYUSv+Sgx+VAirpT7I0b0GUt1DdKbEjOxrdtH/LNVt5NUfoqapQvVrVNsAFgUohAJJ3SbSaYC2WMChW5j3wseqaIR0yvGzhYp5BQCBlLxyENw9AkD3A471ldnkbOaLbdi08I1LLHrA3TII7Lq4r45qI6hzyeP4We2UkUpWGMyqWUdMaxyPR2hrDEkqg/UNKLPF9m5n+ASRqup22R+UsFgWbpl1AfcCL3B91/M/OsrknVFACBt3pB42ViHNS7dpDdTgGHlQByR7GxkYNXf1v6E/Q6ycRLHCQ0TK5SdwRJBEOJo93JB3bR7/IbrBLFaMK3pbmpDabYwXAIuRQQSa4NXfHzNh7QMGt5RFOAdkJFLsAFpKx4VmDCloqBwfjJzwKjeoQwNX6jEoNlso2Dcem93ue/z9zEl2Fdrf6N35McHTdP/Ulv3IJkY0TQ+Y+f39heDM75DI/LEWSRPODfsRIwIqzQ4+n2zRHNEMkcmsrVGvM53rvGtT60pWRikcsg9Na6kEb0oPs2+Mc1+/kcCxaXx7VSlk00hcii0sqhVQEghAO272JJr5fNqPUUzFlU7CZGagULIJ5LQNZpgxQkXZ3Lh/Mp6Yjp1P5YqNqx2vX3UyluC4a7s9qPa8p5nmdJ0oX5Ul9r72y5g81zj42jVoyElWRDe7gAqAR397Io/QirTwDzLLPOI3jiUEOwZJN/SK2/Ym//AIcyPiDH0YnkY/nAf09m4vKlkH1VJGwBrAJN17UMs/IttqrLmxFIdp2t07hGF3X2UxkcX2rGpPAqqUYcrdsV+d/bU6GzAd/6YKVx8j/2k/8AjCrH88UjLzmlVpnyWuQtu1vvkxDiGwq44YxcIMYjxGVuq8f08EiwyyqrOLUG+113qgL/AJZA82eOekpihYfmJBSAEFkuhv20bosoqrO4VnP59LI8ixuy/rTqN5YOzllAEj0QSd6soP7dnHIJytzs7I00uH5o80sEdlAB7YhTOfeE+OyaKT0ZtRDPFz0qGWSHb8QphRFn4b9jXyzf6bULIoZGDKexHY5NNPIrqU5QzPEHOOarSXJICzM4klVVv9RiGnYVajr+Ee3xCxzx2jORkBZdSpCIpkljMnAZFoPabje1qYED22882aqmaNPB5S6CNF6rIk8gSYLUWpAVklArdHIVvc4FcfMDvwcVplaP8rD/AGDSiN9QYyxkd2pBQsVzQ9/cckZGaOkMb/rtLXpxo19vhl3D3o/U9XNdmkIXco+nIWIDZsPSkfbckijkgkXuHJJvuBldza6d8Lq297RP8uh1XUL0j/g9125oF5WUba56W5Nf0OQ4EkieOZeZLUIu1uWIk3x8ig1xtRHzA9jkvy1CPUnjXdsbTugLBd+1GYrZY9gHod+AvbImil/SJiDhwIi4vlYjGGVY6Ar4mv7n2sFkbXb1uOm8GOob14HTYSxb1JDcJ+IgtySCwI4u798J4tMup/sULCKPZuLAyzjhApHHTukAJN0DxXNs/LhmjEr+m039pGKX1mC7lJPZN5AB+dk0RVrHOz712JG0anaWUCONFI3I9jhbvqNmz82IKuiXJLPw3jv6m78kD9CSlI/4ifkgdX6htuO4+/PGX07UrH5An+Q+uUPkWvytCv7SS6AHJa+QB35+v8qy38VlCwyM1UEa7qqo97BFfcHNEe6cqqv8rXmcsicejvlAKsd0aISCWYxyuCQaHIXvd8nmxhtJNKtvpRuSUgNHIC4ikHKsAfcUSP69myLppESIEi1ZYDOpfmMem/WOOl7VRxx24F8S18LmmVWR1g2knTQ3RkdKs3fehwx99v8ADPZ3Oq3C2O978CKIkaXh5Hnu2c7WWRxdoWYUXuqHbpA44y88iFW1MpClCsCIFIUFVDs1AKAB8ajjg0MoYCjEssW2ZRISjKoSORRw2zjksAK9qPtQGp8hQuJdVvZnIKoWaxZ+O2BHxdQbvxvrHDFkOJsqb+hryxz2ErEIzSccr5o91Edxjo8hxKynvkgzfxP0xASlyF414omnj3tZJ6URfjdzwqoKPJNDnjkXQwuu1yQxNLIQqqpJsqOwugSQL4zlfjXi7aqUSlWDUEVFVS0SOAStMQpc3z7hWK8WTkZSsX0KPO7vJHixKyy6gO8gkjVvSkCBmcEghq6lCkgc0buhuwplUenqI0Kn8yAymnICsgXawUBWov7dhV1wHRJMfUA0ksofbUbOpVNvIIKdx37VdigFAGLMxBeCbTJCFQzFQ5LsAGC/GxHJ3e1cjkE5RkdXsyVtdNoL4v5cnaV+QqyO9NI0ZvaXYPuEi7bBvkd+O1DHa/xWTR6lWhkVlOmiMqly8TOlhz0A8gULUE1tGVKaKF45NieiyiI7pFiKbZJUTkRrZ96UXZ4oYXTeGltSsKILY0VCAeiL5ErKevtztAHPB4GNStkRlSvhK299DpvgXmGLU2qkLIvxxFlLL9iOGH1H9M5r4nO0bzbWLbppWYdNElVTc4Qm12kmh/e+xPSPBvLcWmHQNzs28u/U26qNN/P+eYFRH6k6KB6nrylOjpBETAsWEhG0fp2xJHHyFmc74GXh+ROXLlh7/cdO/wCUjjeNjJJPGQ2qCjaA3dIT3QrZ70TY7d8EQdRFJqV2rIgBmAG2KZfZ1kulkJsjtdih3OFAjh6JNsunegxWwYZWU9Slv7OwDR7MAR7NsScPMn6SCOG7hjckDUOKUstkGRiRwa/aBVsAYGny137bwJ3lfVO0+4dmhmoMzrYVUKbiWsHkA9/mKoZW6WZwqIo3PUPphJGNkxRgsaNbbAHHfm7FDLDwUL+Y/SYjp1hJWQtTbVUDqCjhVSrocqffiDDpmZY2QkyERbSCh2MI6JsNe07KPFcE9rOAat+SJE66eEvHqN0ksh/UlWnEO74AoX33EA3Xbj3Oe1UzKWi1G3pQNZTd6wBUpKSpFkAc9xR7GyT6XQxahmmd/RKEjUoQRyikh9n7yxFkcXf+amayVpttKsaxx/pRuSCEsKxZz3azyOQOR86Bq17ffft+m995Kr8sKFVJLwb77z7nv98f501Rj0U7AWdhAHHuK9+/ftieS5d2lX6PIO99nNnvxzfGRPP05EAUFl3OoJUc1ZNckV8P1y/KJzkr1+phNGAkqPLFvVX/ALMUeKU+pGq0GIDLYq67FSMZ45oZ5NRuU7mflGjBAKjjdGv7gVAArtsP1OE1Go2iPgTB0LCRxwQQqukdfCQEUc8iuPnkn0pY0aOOUiB13sACJFWRupFYdSK9LYUWT2oNxn8jp9pPmWu9+eJH8w7GdSNkkioF1DorCKQilChBy7UVXcCByOPY6n8O41CzMpNloo2tieYoI0sjmmu7N817ZloZFotAh3on9mX+ONWDFl23tK0Ds9lIPPJOy8hgfl2YCt081jm+G97HBPeuauuOwnDvGbiU40mt9PI1GewW+sdeaDlkGrz1KgLEgACyxIAAHcknsMRD/TOd+ePMxkb0Im/S4EjKCSzWpAQj4hXevqDd1kJS5UXUaTqSsj3j/jMmrb9GjClkIWCByt7mkY8FRtJXvbBe1c1niMLWklrs3xgMjKx3EfCzL2+GgTzVk2ScCojPqRhtgeOIhm5S0kj2KUF80rk10i6F0cWKCJ43hSRJJGZSvp7yUK8V1ALQ3HixfYf4s98Trxp2jaK8cPS9yZ5m1851M1nUhEI9IKy7E9Rb6jyORXAYEBgPfh2t1DXpZAquX00kQBNBtkrgB2bsSHPPbn7YR/EJSrMJ4S0SX+lHp959FRVOfUPZR3OQfFpZ5GjOod26WppGiIQum2WMKijqUFLA7Gu5BpuwkpYK1uu/ELJGoBiihT9ZY0ATezk7g17ew+AnnuoBqiM6T5V8DGmjAbqkPxvZO432F9h9Pv8APK7yb4CYwZpgTI6qF3G2RFAoE+7WLJ+ZNGs1lZbCGrMPE179iPUQ985SG2yTq+0RySSdSlA67Wd0dQDR5i5HbhB7Kc6tnJNQZEMxLsyb3Mm1Tcg3yQqCxtVU2xLBu5NHuMVTND4R2UugeOLaSgqZ5VMapH2dTTEAN2J6GZm4Tj954HrY/XYH4CnRKr9O3aBbba4IAooP4cEZM8TkXSRRhRvlnjG6RQqxuhJKwq69o1s3TWwPJNig6eM67TyPVyJtVi6rThTs9FpKB3A2yyg9j1EAcQcVka41ZLtaeBYeFqx1QtGDenKu9rV3IjZWkciwGZl7/wCHuTZNR4cQYCIlKSBYS4qy6eirLsPZttcgd9p+WSPLUrHUw7du0tKFKpQNxve5k4NEfHZFEfTIwmYBEUM0o2ldkm5t6qEZQO3HpryR3/gMBN2l0T34Ewwxu8YnIWUBtylyFYINyiQd7U8nuVBFmxjUmkb1VlbYq9io2ek4I2ogHNGgNv0+lZ7UtFp2OncCWR6Mjq3Wj8NFFG9ARlSSQf3MbPc0mo3xsqud6FRsNCgOFaRe1Ve1l7oNv7QMLDU75rPLe/DQ3nklr0q82Nz1W7sWsDn7+3H8byg/EGe2QUGCksBuAYlV4AB79RYfe/lxdeRJ92iiO3bQIIqq/ceNxrv/AA+WZfzMrS6narHiIkp0sA7MGrb3AJpb+v0yyXcMtGN+Ib8LlXDqXYssCghUMrDYm2BwxZ5DIKUd+eL6FocLj5dMgDSRS+vKl+sGthMjLufap5dQN18X71747w9eh9ISVSR/0XtowHRqpuLKcGrHBrtieHeHtpnWeYmAKXFIq7pGUmxt97s21ba3WecqNSdt7vfaFiqRT6VopO4m1JcAlmRixBC7tvAHPJO45tfJEW3RQ8k2C1ngksxJNe19/wCOc31RXfI4UxoWLRoSbTcdgpgOLLVXPc9++dU8vwhNNCq9vTUjv+7q9+ffJ01iZ+Lb5F9SeVwRBGGxDl5zTB+d/HjCggVWDTWN+0FQpBui3SfkbqrBznniEYBBDlyTEx5JYoWYNIH46W570SBZABGdh1unWRCkih1PswBo/MX2P1zn/mjwqWOCcC3j6XRlpSKKqQ4BHUQaG3jj2uhRNO9zocNUjy8mT/Nyv8Z1MEEpjg0sT7VRiWLuGBQ2rAye24/XgfPJU+rQtopwqIpVw4VWCkJLHe0d2Gw+1kV8+Mj67XaSYoxTUySrGkdKuxSIwASA68GgfiI/nQLfEdcrrBHFp5I1hZyA7Br9VdpWwQfke3+mQbte5rgk+Wy1X79doJpo44iG9d6aCXb0kCnV1Rg1CjdnvyBx7ZpvJPl9pQs2oFqoAjUit1KBvYjhhxdgDm7v2r/K/hEmrdfWA9GMbmYAMsshNk7r5aqF/IAUPbqEEQUBVAAAoACgB8gMlCF8dCjieIcVyrN+m96BF4F468Exs/QY68vOYOJzkssaFnVUHqepKIg0szOQUkIjplpwG9MAkAjhb7kdXbsfsc5Xp1NygrsZjIizjcQnUWKktdKwV7PfjseQaqjyN/BpNSb8h8AWJRDqVEmlewGV9/5aRqLGNhyVurH2I79T3qdSmmTZpUqlLiP8w4A6G4N2o5Arj5XgFhaFWEwovSiIHcbs9Y2nqc24VRydzE0t7iSxGcRmDaAgVfRDbRH/AIgfcWLN83fc85VzYZG5wi3a/TTe/IleDqjaqEilb1V3xhntCsU52L02oHBrsbNkdhC1ujJ9Uh5T6UjlKWLcaX1EKAHcJbZ14sMB7hryVpKGp042kurxq8pseoyruJNfJWHtzvAJ+Q5I6mmJsSlztLstAtujAZlIpiiKofgdXFbgRJMqcUm2mEl0MeoctqHEM0YX1WcKsWoiXkyOPZ1sHvRC0e9gOqdpjEqkpElrCDGTZX4ncL3cq5bb9eR7gaxigdSSFVxRICuBe17BPFuaA5NqxqhWSZ5CS4lIWIAXtYhUQm0kjqzu5BBoszGqbdtYTBxtrl6Gu8hgnSshFASSLVEcHkcH6Ef7YHxDykzSPL6iu7dQDB1XcPh3EEkgCq7VX2on4ekiGVTZAmkoldpNu131Hm/YEgCvnmoOWqKcUYalSUKsnHU5/qfL2rdGWURtQ3RtGR0OABtCkLakAfYgECgQ1Z4hppImD6mKSd6HUVYRqvbap+fPA4r6/t6ccepw+GNcXK6bS/ByKeEtJBAFYxvJEVJZ7KHcbYHdRDu1jt1GuOT1gJQAHYAAfw+2Ml0ETOHaNC6m1cqNwP0bvj5DWOMbMrr1lNJLQ9iE41XvGtu+g++TM5WvgFAuiLB7g9sMcC+RJIovFfLEpfdFIWifeJIWY8CRSrbbNEc3X0HfMl4J4ZJrHSEJ6IjRfVauYxbdEW7lf3cHcOok9+OsaV7GEWMAkgAE9yB3++Q+GaI8U0sVdjfD9KsSKiDhRXtZ+pr3yZgkwuWIzttu7PViXi43AQ5uxzjg1TpujcBt5k7MXay80YVBxuPVY47AfU52OQ9J+xzjv5cOsrEs4VnDH9PkK8zrIp3fFZHbi2A71lNTNHQ4Luz6bZYG9JsaSm1LRkIgJYwK1EEexkK3bdlCr8wCYxjUiWWJQswA9SNWeNmH73WiAkpPtyDx8+WFPU26bVsVdVJglIAN9wGsWdu08d1t/awrt7Rq2n0hkIFNNKoAdio6lT9wHxGrJv71i/Be3/tvplvUDoNWzSRBAAI5UQBiQ3YRsJFJ6WBS6AHf6Xk3V6lk1U4VGYb0FEhFLEu0jOw/aI2Hfn6AHIek0214REXUSSQgKDHwNsclA7uolpCefkvuDUzx3SmTVyJ0m6sGNm6WZBTcXwHFVxwfduUSdvTfT1AaekjSWb9VVUiL1P3qAE9dk79iyRgc9ZPF3iSSlIxLEXfTjf0khvSbvGrgrancOG5rkUCbxYgs0aQahqBJ/LzN8QK/CjEjte4BufhP1skoMUTaaNyzUZJ5kQ7updrbSLIJsqp705r9pMzPp576Gj/DzVbkmABCh9ykqFJV7K3QFkDg+1g5r8wP4f3HNJGQBuiRv7PZZUKDz3NX7/TN4Dk4ZGXiVaozzDB9sLjSMmUCXjJBxniMHI2AgcLYa8ixnnJAwEVKnGyDGxNjzkSQ7Qv7ZPyohany1B4xoQ8HCK2AvHocBh8SsQHFwAR1sEXVgix7WO+ZjQeSEjtvWkZ+qn6RRZ2ffXbf1Vu+gIo5qccuJxTJwqSirIy6+Sl9PY0zXYZSqKqowIO9VNkNxVgiwF3biNxIPKAVVSOYoq8noss395iGH17dvYg85prxwxciLP8A01PEzZ8nRmQSerIGDKxI2i2W+sccMeL/AMuG1flaOSRnZ3Bbg1tBq0tQQOL2DnvyaIvNAMbJ88fIiLrzepSTeVonUqXkII7EqR3vgBRQrihVACqoUmn8qxIBTy92ZzuW5WbgtIdtngkAdgCeOTl4hxzYcqI/Gn4lH4V5ah00hki3gmxTPuHJsnkXZ++XdYmLjtYi5OWYmezxxLxkRGyJIcl4CdLwER4zzhmbIRcqecM8l4wKiGTJIOez2RQ0A1A9xk3SzWM9nsAD3hFOez2AwgOOz2ewEKMcDns9gMcDhBiZ7AB2efPZ7GIEjYW89nsAPYmez2ACHEz2ewAQnGMc9nsBEaeMHK2UMn1Gez2MR//Z"/>
          <p:cNvSpPr>
            <a:spLocks noChangeAspect="1" noChangeArrowheads="1"/>
          </p:cNvSpPr>
          <p:nvPr/>
        </p:nvSpPr>
        <p:spPr bwMode="auto">
          <a:xfrm>
            <a:off x="155575" y="-2795588"/>
            <a:ext cx="4219575" cy="582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>
              <a:latin typeface="Franklin Gothic Book" pitchFamily="34" charset="0"/>
            </a:endParaRPr>
          </a:p>
        </p:txBody>
      </p:sp>
      <p:pic>
        <p:nvPicPr>
          <p:cNvPr id="29698" name="Picture 6" descr="http://vyshyvky.com/img/nadrV%20%281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428625"/>
            <a:ext cx="4500562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http://rukotvory.com.ua/wp-content/uploads/2009/07/dsc_0724-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142875"/>
            <a:ext cx="4429125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32771" name="Picture 2" descr="http://ifaq.su/uploads/images/00/00/01/2012/06/14/5cee1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34819" name="Picture 5" descr="http://www.bankoboev.ru/images/Mjk1MDgx/Bankoboev.Ru_beskrainee_po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14313"/>
            <a:ext cx="8858250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6000" dirty="0" smtClean="0">
                <a:solidFill>
                  <a:srgbClr val="FF0000"/>
                </a:solidFill>
              </a:rPr>
              <a:t>І сторінка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uk-UA" sz="8000" b="1" smtClean="0">
                <a:solidFill>
                  <a:srgbClr val="002060"/>
                </a:solidFill>
              </a:rPr>
              <a:t>Моя Батьківщина - Україна</a:t>
            </a:r>
            <a:endParaRPr lang="ru-RU" sz="8000" b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84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35843" name="Picture 2" descr="http://dachnik.in.ua/wp-content/uploads/2011/06/2496958081_2cd21d8d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86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36867" name="Picture 2" descr="http://os1.i.ua/3/7/10058717_be30e2c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89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37891" name="Picture 2" descr="http://pernatidruzi.org.ua/pictures/bilyl_leleka_pislja_opys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http://upload.wikimedia.org/wikipedia/commons/5/52/Rushny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88"/>
            <a:ext cx="9144000" cy="63579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uk-UA" sz="5400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uk-UA" sz="1050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5400" b="1" dirty="0" smtClean="0">
                <a:solidFill>
                  <a:srgbClr val="FF0000"/>
                </a:solidFill>
                <a:latin typeface="Bookman Old Style" pitchFamily="18" charset="0"/>
              </a:rPr>
              <a:t>Свою Україну любіть, </a:t>
            </a:r>
            <a:endParaRPr lang="ru-RU" sz="5400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5400" b="1" dirty="0" smtClean="0">
                <a:solidFill>
                  <a:srgbClr val="FF0000"/>
                </a:solidFill>
                <a:latin typeface="Bookman Old Style" pitchFamily="18" charset="0"/>
              </a:rPr>
              <a:t>За неї господа моліть…</a:t>
            </a:r>
            <a:endParaRPr lang="ru-RU" sz="5400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5400" b="1" dirty="0" smtClean="0">
                <a:solidFill>
                  <a:srgbClr val="FF0000"/>
                </a:solidFill>
                <a:latin typeface="Bookman Old Style" pitchFamily="18" charset="0"/>
              </a:rPr>
              <a:t>            Т. Г. Шевченко</a:t>
            </a:r>
            <a:endParaRPr lang="ru-RU" sz="5400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6000" dirty="0" smtClean="0">
                <a:solidFill>
                  <a:srgbClr val="FF0000"/>
                </a:solidFill>
              </a:rPr>
              <a:t>І</a:t>
            </a:r>
            <a:r>
              <a:rPr lang="en-US" sz="6000" dirty="0" smtClean="0">
                <a:solidFill>
                  <a:srgbClr val="FF0000"/>
                </a:solidFill>
              </a:rPr>
              <a:t>V</a:t>
            </a:r>
            <a:r>
              <a:rPr lang="uk-UA" sz="6000" dirty="0" smtClean="0">
                <a:solidFill>
                  <a:srgbClr val="FF0000"/>
                </a:solidFill>
              </a:rPr>
              <a:t> сторінка </a:t>
            </a:r>
            <a:endParaRPr lang="ru-RU" sz="6000" dirty="0"/>
          </a:p>
        </p:txBody>
      </p:sp>
      <p:sp>
        <p:nvSpPr>
          <p:cNvPr id="419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uk-UA" sz="8000" b="1" smtClean="0">
                <a:solidFill>
                  <a:srgbClr val="7030A0"/>
                </a:solidFill>
              </a:rPr>
              <a:t>Україна й сьогодення </a:t>
            </a:r>
            <a:endParaRPr lang="ru-RU" sz="8000" b="1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http://his.img.pravda.com/images/doc/1/3/13a5356-konotop-b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"/>
            <a:ext cx="8858250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http://newsglobus.in.ua/uploads/posts/2011-05/1304595332_eaaf9ac3-c38b-4205-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0"/>
            <a:ext cx="8858250" cy="678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" descr="http://cs607130.vk.me/v607130871/5721/HefAI5Ntv9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42875"/>
            <a:ext cx="8929687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http://www.gorod.cn.ua/image/users/86097/blog_000000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"/>
            <a:ext cx="885825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idx="1"/>
          </p:nvPr>
        </p:nvSpPr>
        <p:spPr>
          <a:xfrm>
            <a:off x="142875" y="1143000"/>
            <a:ext cx="9001125" cy="43894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uk-UA" sz="5200" b="1" smtClean="0">
                <a:solidFill>
                  <a:srgbClr val="FF0000"/>
                </a:solidFill>
                <a:latin typeface="Bookman Old Style" pitchFamily="18" charset="0"/>
              </a:rPr>
              <a:t>Свою Україну любіть, </a:t>
            </a:r>
            <a:endParaRPr lang="ru-RU" sz="5200" b="1" smtClean="0">
              <a:solidFill>
                <a:srgbClr val="FF0000"/>
              </a:solidFill>
              <a:latin typeface="Bookman Old Style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uk-UA" sz="5200" b="1" smtClean="0">
                <a:solidFill>
                  <a:srgbClr val="FF0000"/>
                </a:solidFill>
                <a:latin typeface="Bookman Old Style" pitchFamily="18" charset="0"/>
              </a:rPr>
              <a:t>За неї господа моліть…</a:t>
            </a:r>
            <a:endParaRPr lang="ru-RU" sz="5200" b="1" smtClean="0">
              <a:solidFill>
                <a:srgbClr val="FF0000"/>
              </a:solidFill>
              <a:latin typeface="Bookman Old Style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uk-UA" sz="5200" b="1" smtClean="0">
                <a:solidFill>
                  <a:srgbClr val="FF0000"/>
                </a:solidFill>
                <a:latin typeface="Bookman Old Style" pitchFamily="18" charset="0"/>
              </a:rPr>
              <a:t>           Т. Г. Шевченко</a:t>
            </a:r>
            <a:endParaRPr lang="ru-RU" sz="5200" b="1" smtClean="0">
              <a:solidFill>
                <a:srgbClr val="FF0000"/>
              </a:solidFill>
              <a:latin typeface="Bookman Old Style" pitchFamily="18" charset="0"/>
            </a:endParaRPr>
          </a:p>
          <a:p>
            <a:endParaRPr lang="ru-RU" b="1" smtClean="0"/>
          </a:p>
          <a:p>
            <a:endParaRPr lang="ru-RU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http://www.5.ua/media/pictures/original/333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"/>
            <a:ext cx="8858250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http://rian.com.ua/images/35541/26/3554126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14313"/>
            <a:ext cx="8858250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http://bm.img.com.ua/berlin/storage/news/600x500/57/affc0240b21db3e3ee08f6e8948f7e5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"/>
            <a:ext cx="885825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http://sukharenko.com/wp-content/uploads/2014/06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"/>
            <a:ext cx="91440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Содержимое 2"/>
          <p:cNvSpPr>
            <a:spLocks noGrp="1"/>
          </p:cNvSpPr>
          <p:nvPr>
            <p:ph idx="1"/>
          </p:nvPr>
        </p:nvSpPr>
        <p:spPr>
          <a:xfrm>
            <a:off x="0" y="857250"/>
            <a:ext cx="9144000" cy="45259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uk-UA" sz="5600" b="1" smtClean="0">
                <a:solidFill>
                  <a:srgbClr val="FF0000"/>
                </a:solidFill>
                <a:latin typeface="Bookman Old Style" pitchFamily="18" charset="0"/>
              </a:rPr>
              <a:t>Свою Україну любіть, </a:t>
            </a:r>
            <a:endParaRPr lang="ru-RU" sz="5600" b="1" smtClean="0">
              <a:solidFill>
                <a:srgbClr val="FF0000"/>
              </a:solidFill>
              <a:latin typeface="Bookman Old Style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uk-UA" sz="5600" b="1" smtClean="0">
                <a:solidFill>
                  <a:srgbClr val="FF0000"/>
                </a:solidFill>
                <a:latin typeface="Bookman Old Style" pitchFamily="18" charset="0"/>
              </a:rPr>
              <a:t>За неї господа      </a:t>
            </a:r>
          </a:p>
          <a:p>
            <a:pPr>
              <a:buFont typeface="Wingdings 2" pitchFamily="18" charset="2"/>
              <a:buNone/>
            </a:pPr>
            <a:r>
              <a:rPr lang="uk-UA" sz="5600" b="1" smtClean="0">
                <a:solidFill>
                  <a:srgbClr val="FF0000"/>
                </a:solidFill>
                <a:latin typeface="Bookman Old Style" pitchFamily="18" charset="0"/>
              </a:rPr>
              <a:t>                      моліть…</a:t>
            </a:r>
            <a:endParaRPr lang="ru-RU" sz="5600" b="1" smtClean="0">
              <a:solidFill>
                <a:srgbClr val="FF0000"/>
              </a:solidFill>
              <a:latin typeface="Bookman Old Style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uk-UA" sz="5600" b="1" smtClean="0">
                <a:solidFill>
                  <a:srgbClr val="FF0000"/>
                </a:solidFill>
                <a:latin typeface="Bookman Old Style" pitchFamily="18" charset="0"/>
              </a:rPr>
              <a:t>           Т. Г. Шевченко</a:t>
            </a:r>
            <a:endParaRPr lang="ru-RU" sz="5600" b="1" smtClean="0">
              <a:solidFill>
                <a:srgbClr val="FF0000"/>
              </a:solidFill>
              <a:latin typeface="Bookman Old Style" pitchFamily="18" charset="0"/>
            </a:endParaRPr>
          </a:p>
          <a:p>
            <a:endParaRPr lang="ru-RU" smtClean="0"/>
          </a:p>
        </p:txBody>
      </p:sp>
    </p:spTree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Олег\Desktop\8fe2d62f0ac8700383d1d684caa348d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52988"/>
            <a:ext cx="8458200" cy="1222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pic>
        <p:nvPicPr>
          <p:cNvPr id="18435" name="Picture 2" descr="http://www.ryblib.ru/uploads/posts/2013-04/1365195557_1f90b10cf0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2" descr="https://encrypted-tbn0.gstatic.com/images?q=tbn:ANd9GcRStod2Pi7qqxPUjmfyWGuMBnubYzV_20XUbsXtgqHVuFyRU2qA"/>
          <p:cNvSpPr>
            <a:spLocks noChangeAspect="1" noChangeArrowheads="1"/>
          </p:cNvSpPr>
          <p:nvPr/>
        </p:nvSpPr>
        <p:spPr bwMode="auto">
          <a:xfrm>
            <a:off x="155575" y="-2239963"/>
            <a:ext cx="6991350" cy="466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>
              <a:latin typeface="Franklin Gothic Book" pitchFamily="34" charset="0"/>
            </a:endParaRPr>
          </a:p>
        </p:txBody>
      </p:sp>
      <p:sp>
        <p:nvSpPr>
          <p:cNvPr id="19458" name="AutoShape 4" descr="https://encrypted-tbn0.gstatic.com/images?q=tbn:ANd9GcRStod2Pi7qqxPUjmfyWGuMBnubYzV_20XUbsXtgqHVuFyRU2qA"/>
          <p:cNvSpPr>
            <a:spLocks noChangeAspect="1" noChangeArrowheads="1"/>
          </p:cNvSpPr>
          <p:nvPr/>
        </p:nvSpPr>
        <p:spPr bwMode="auto">
          <a:xfrm>
            <a:off x="155575" y="-2239963"/>
            <a:ext cx="6991350" cy="466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>
              <a:latin typeface="Franklin Gothic Book" pitchFamily="34" charset="0"/>
            </a:endParaRPr>
          </a:p>
        </p:txBody>
      </p:sp>
      <p:pic>
        <p:nvPicPr>
          <p:cNvPr id="19459" name="Picture 6" descr="http://www.poetryclub.com.ua/upload/poem_all/002118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www.artleo.com/pic/201312/1920x1080/artleo.com-619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bezpredelka.com/wp-content/uploads/2013/12/6165742_707d92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57200"/>
            <a:ext cx="870588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6000" b="1" dirty="0" smtClean="0">
                <a:solidFill>
                  <a:srgbClr val="FF0000"/>
                </a:solidFill>
              </a:rPr>
              <a:t>ІІ сторінка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uk-UA" sz="8000" b="1" smtClean="0">
                <a:solidFill>
                  <a:srgbClr val="002060"/>
                </a:solidFill>
              </a:rPr>
              <a:t>Державні </a:t>
            </a:r>
          </a:p>
          <a:p>
            <a:pPr algn="ctr">
              <a:buFont typeface="Wingdings 2" pitchFamily="18" charset="2"/>
              <a:buNone/>
            </a:pPr>
            <a:r>
              <a:rPr lang="uk-UA" sz="8000" b="1" smtClean="0">
                <a:solidFill>
                  <a:srgbClr val="002060"/>
                </a:solidFill>
              </a:rPr>
              <a:t>символи </a:t>
            </a:r>
            <a:endParaRPr lang="ru-RU" sz="8000" b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142</TotalTime>
  <Words>47</Words>
  <Application>Microsoft Office PowerPoint</Application>
  <PresentationFormat>Экран (4:3)</PresentationFormat>
  <Paragraphs>23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34</vt:i4>
      </vt:variant>
    </vt:vector>
  </HeadingPairs>
  <TitlesOfParts>
    <vt:vector size="49" baseType="lpstr">
      <vt:lpstr>Franklin Gothic Book</vt:lpstr>
      <vt:lpstr>Arial</vt:lpstr>
      <vt:lpstr>Franklin Gothic Medium</vt:lpstr>
      <vt:lpstr>Wingdings 2</vt:lpstr>
      <vt:lpstr>Calibri</vt:lpstr>
      <vt:lpstr>Bookman Old Style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Пользователь Windows</cp:lastModifiedBy>
  <cp:revision>22</cp:revision>
  <dcterms:created xsi:type="dcterms:W3CDTF">2015-04-05T07:09:16Z</dcterms:created>
  <dcterms:modified xsi:type="dcterms:W3CDTF">2016-11-18T18:34:20Z</dcterms:modified>
</cp:coreProperties>
</file>