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56" r:id="rId3"/>
    <p:sldId id="261" r:id="rId4"/>
    <p:sldId id="270" r:id="rId5"/>
    <p:sldId id="257" r:id="rId6"/>
    <p:sldId id="271" r:id="rId7"/>
    <p:sldId id="258" r:id="rId8"/>
    <p:sldId id="259" r:id="rId9"/>
    <p:sldId id="262" r:id="rId10"/>
    <p:sldId id="260" r:id="rId11"/>
    <p:sldId id="263" r:id="rId12"/>
    <p:sldId id="264" r:id="rId13"/>
    <p:sldId id="267" r:id="rId14"/>
    <p:sldId id="268" r:id="rId15"/>
    <p:sldId id="269" r:id="rId16"/>
    <p:sldId id="265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7E2A00"/>
    <a:srgbClr val="DF86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537066-F279-4FE3-A42E-36468111D0A5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0E77DC-5915-4C4F-9B5E-C7663AD11F93}">
      <dgm:prSet phldrT="[Текст]" custT="1"/>
      <dgm:spPr>
        <a:solidFill>
          <a:srgbClr val="DF8625"/>
        </a:solidFill>
      </dgm:spPr>
      <dgm:t>
        <a:bodyPr/>
        <a:lstStyle/>
        <a:p>
          <a:r>
            <a:rPr lang="uk-UA" sz="2000" b="1" dirty="0" smtClean="0">
              <a:latin typeface="Gabriola" pitchFamily="82" charset="0"/>
            </a:rPr>
            <a:t>На протязі року проводяться  виставки та акції на різні теми </a:t>
          </a:r>
          <a:endParaRPr lang="ru-RU" sz="2000" b="1" dirty="0">
            <a:latin typeface="Gabriola" pitchFamily="82" charset="0"/>
          </a:endParaRPr>
        </a:p>
      </dgm:t>
    </dgm:pt>
    <dgm:pt modelId="{0C0DACD2-7C14-4C13-BF13-62C38D327D2E}" type="parTrans" cxnId="{15E73CE3-C704-418F-B0E4-E036AEA73677}">
      <dgm:prSet/>
      <dgm:spPr/>
      <dgm:t>
        <a:bodyPr/>
        <a:lstStyle/>
        <a:p>
          <a:endParaRPr lang="ru-RU"/>
        </a:p>
      </dgm:t>
    </dgm:pt>
    <dgm:pt modelId="{EE14DDF4-68A2-45D5-87E3-6493BCD3ECC7}" type="sibTrans" cxnId="{15E73CE3-C704-418F-B0E4-E036AEA73677}">
      <dgm:prSet/>
      <dgm:spPr/>
      <dgm:t>
        <a:bodyPr/>
        <a:lstStyle/>
        <a:p>
          <a:endParaRPr lang="ru-RU"/>
        </a:p>
      </dgm:t>
    </dgm:pt>
    <dgm:pt modelId="{C710ED62-D199-4768-B0F4-7759F1207B4D}">
      <dgm:prSet phldrT="[Текст]" custT="1"/>
      <dgm:spPr>
        <a:solidFill>
          <a:srgbClr val="DF8625"/>
        </a:solidFill>
      </dgm:spPr>
      <dgm:t>
        <a:bodyPr/>
        <a:lstStyle/>
        <a:p>
          <a:r>
            <a:rPr lang="uk-UA" sz="3600" dirty="0" err="1" smtClean="0">
              <a:latin typeface="Monotype Corsiva" pitchFamily="66" charset="0"/>
            </a:rPr>
            <a:t>“Солодкий</a:t>
          </a:r>
          <a:r>
            <a:rPr lang="uk-UA" sz="3600" dirty="0" smtClean="0">
              <a:latin typeface="Monotype Corsiva" pitchFamily="66" charset="0"/>
            </a:rPr>
            <a:t> </a:t>
          </a:r>
          <a:r>
            <a:rPr lang="uk-UA" sz="3600" dirty="0" err="1" smtClean="0">
              <a:latin typeface="Monotype Corsiva" pitchFamily="66" charset="0"/>
            </a:rPr>
            <a:t>ярмарок”</a:t>
          </a:r>
          <a:endParaRPr lang="ru-RU" sz="3600" dirty="0">
            <a:latin typeface="Monotype Corsiva" pitchFamily="66" charset="0"/>
          </a:endParaRPr>
        </a:p>
      </dgm:t>
    </dgm:pt>
    <dgm:pt modelId="{13393208-DA89-446C-9CD8-6C5A48864B88}" type="parTrans" cxnId="{DA993455-0B26-4F61-8E43-C6EB9B4161EA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B201DE70-AB7B-4A8F-BEEF-57D29923E919}" type="sibTrans" cxnId="{DA993455-0B26-4F61-8E43-C6EB9B4161EA}">
      <dgm:prSet/>
      <dgm:spPr/>
      <dgm:t>
        <a:bodyPr/>
        <a:lstStyle/>
        <a:p>
          <a:endParaRPr lang="ru-RU"/>
        </a:p>
      </dgm:t>
    </dgm:pt>
    <dgm:pt modelId="{595E479B-312D-423E-A3AE-E77C4FF8476C}">
      <dgm:prSet phldrT="[Текст]" custT="1"/>
      <dgm:spPr>
        <a:solidFill>
          <a:srgbClr val="DF8625"/>
        </a:solidFill>
      </dgm:spPr>
      <dgm:t>
        <a:bodyPr/>
        <a:lstStyle/>
        <a:p>
          <a:r>
            <a:rPr lang="uk-UA" sz="3600" dirty="0" smtClean="0">
              <a:latin typeface="Monotype Corsiva" pitchFamily="66" charset="0"/>
            </a:rPr>
            <a:t>Акція </a:t>
          </a:r>
          <a:r>
            <a:rPr lang="uk-UA" sz="3600" dirty="0" err="1" smtClean="0">
              <a:latin typeface="Monotype Corsiva" pitchFamily="66" charset="0"/>
            </a:rPr>
            <a:t>“Подаруй</a:t>
          </a:r>
          <a:r>
            <a:rPr lang="uk-UA" sz="3600" dirty="0" smtClean="0">
              <a:latin typeface="Monotype Corsiva" pitchFamily="66" charset="0"/>
            </a:rPr>
            <a:t> бібліотеці </a:t>
          </a:r>
          <a:r>
            <a:rPr lang="uk-UA" sz="3600" dirty="0" err="1" smtClean="0">
              <a:latin typeface="Monotype Corsiva" pitchFamily="66" charset="0"/>
            </a:rPr>
            <a:t>книгу”</a:t>
          </a:r>
          <a:endParaRPr lang="ru-RU" sz="3600" dirty="0">
            <a:latin typeface="Monotype Corsiva" pitchFamily="66" charset="0"/>
          </a:endParaRPr>
        </a:p>
      </dgm:t>
    </dgm:pt>
    <dgm:pt modelId="{52D5AF81-D4A6-4DB3-AD7B-C072CF8B5F33}" type="parTrans" cxnId="{38EE231D-04E0-4808-B2F2-13ACE1843366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4751D007-1291-450A-BAC2-BC7129AEB31E}" type="sibTrans" cxnId="{38EE231D-04E0-4808-B2F2-13ACE1843366}">
      <dgm:prSet/>
      <dgm:spPr/>
      <dgm:t>
        <a:bodyPr/>
        <a:lstStyle/>
        <a:p>
          <a:endParaRPr lang="ru-RU"/>
        </a:p>
      </dgm:t>
    </dgm:pt>
    <dgm:pt modelId="{67A1E297-2D31-4C05-93B3-28A0C579E591}">
      <dgm:prSet phldrT="[Текст]" custT="1"/>
      <dgm:spPr>
        <a:solidFill>
          <a:srgbClr val="DF8625"/>
        </a:solidFill>
      </dgm:spPr>
      <dgm:t>
        <a:bodyPr/>
        <a:lstStyle/>
        <a:p>
          <a:r>
            <a:rPr lang="uk-UA" sz="3600" dirty="0" err="1" smtClean="0">
              <a:latin typeface="Monotype Corsiva" pitchFamily="66" charset="0"/>
            </a:rPr>
            <a:t>“Зупинись</a:t>
          </a:r>
          <a:r>
            <a:rPr lang="uk-UA" sz="3600" dirty="0" smtClean="0">
              <a:latin typeface="Monotype Corsiva" pitchFamily="66" charset="0"/>
            </a:rPr>
            <a:t> над </a:t>
          </a:r>
          <a:r>
            <a:rPr lang="uk-UA" sz="3600" dirty="0" err="1" smtClean="0">
              <a:latin typeface="Monotype Corsiva" pitchFamily="66" charset="0"/>
            </a:rPr>
            <a:t>прірвою”</a:t>
          </a:r>
          <a:endParaRPr lang="ru-RU" sz="3600" dirty="0">
            <a:latin typeface="Monotype Corsiva" pitchFamily="66" charset="0"/>
          </a:endParaRPr>
        </a:p>
      </dgm:t>
    </dgm:pt>
    <dgm:pt modelId="{428BF300-475D-466C-99B4-DE60335B7FCE}" type="parTrans" cxnId="{2EA1395D-9534-47DE-BF70-48BEA37F6EB7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CFF2345A-FC4F-4142-839F-E9140607ADC5}" type="sibTrans" cxnId="{2EA1395D-9534-47DE-BF70-48BEA37F6EB7}">
      <dgm:prSet/>
      <dgm:spPr/>
      <dgm:t>
        <a:bodyPr/>
        <a:lstStyle/>
        <a:p>
          <a:endParaRPr lang="ru-RU"/>
        </a:p>
      </dgm:t>
    </dgm:pt>
    <dgm:pt modelId="{7768832D-DFC7-4CB7-AB86-F9B142274428}" type="pres">
      <dgm:prSet presAssocID="{D3537066-F279-4FE3-A42E-36468111D0A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4234FA-CBAA-448D-8C95-273B25BE7341}" type="pres">
      <dgm:prSet presAssocID="{250E77DC-5915-4C4F-9B5E-C7663AD11F93}" presName="centerShape" presStyleLbl="node0" presStyleIdx="0" presStyleCnt="1" custScaleX="82776" custScaleY="82153"/>
      <dgm:spPr/>
      <dgm:t>
        <a:bodyPr/>
        <a:lstStyle/>
        <a:p>
          <a:endParaRPr lang="ru-RU"/>
        </a:p>
      </dgm:t>
    </dgm:pt>
    <dgm:pt modelId="{B59226B2-1256-4CC8-821F-D074C094B6C4}" type="pres">
      <dgm:prSet presAssocID="{13393208-DA89-446C-9CD8-6C5A48864B88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8C2BF733-04C5-44BE-AE29-07EF9D34301C}" type="pres">
      <dgm:prSet presAssocID="{C710ED62-D199-4768-B0F4-7759F1207B4D}" presName="node" presStyleLbl="node1" presStyleIdx="0" presStyleCnt="3" custScaleX="118103" custScaleY="112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9551C1-A21A-4335-B47D-B5F5A00A134F}" type="pres">
      <dgm:prSet presAssocID="{52D5AF81-D4A6-4DB3-AD7B-C072CF8B5F33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87EF7C37-9C37-48A8-A4C5-38F8921FDCF7}" type="pres">
      <dgm:prSet presAssocID="{595E479B-312D-423E-A3AE-E77C4FF8476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64E29-AAF2-4544-9194-F72FEC6ACCBB}" type="pres">
      <dgm:prSet presAssocID="{428BF300-475D-466C-99B4-DE60335B7FCE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54C42FA9-9E8C-41CA-A5C8-05F3252C96C1}" type="pres">
      <dgm:prSet presAssocID="{67A1E297-2D31-4C05-93B3-28A0C579E59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E73CE3-C704-418F-B0E4-E036AEA73677}" srcId="{D3537066-F279-4FE3-A42E-36468111D0A5}" destId="{250E77DC-5915-4C4F-9B5E-C7663AD11F93}" srcOrd="0" destOrd="0" parTransId="{0C0DACD2-7C14-4C13-BF13-62C38D327D2E}" sibTransId="{EE14DDF4-68A2-45D5-87E3-6493BCD3ECC7}"/>
    <dgm:cxn modelId="{CB2057A8-7911-4024-8A3F-31185F1F173F}" type="presOf" srcId="{428BF300-475D-466C-99B4-DE60335B7FCE}" destId="{B3064E29-AAF2-4544-9194-F72FEC6ACCBB}" srcOrd="0" destOrd="0" presId="urn:microsoft.com/office/officeart/2005/8/layout/radial4"/>
    <dgm:cxn modelId="{582C99EB-C134-4210-B126-DE82CA211565}" type="presOf" srcId="{595E479B-312D-423E-A3AE-E77C4FF8476C}" destId="{87EF7C37-9C37-48A8-A4C5-38F8921FDCF7}" srcOrd="0" destOrd="0" presId="urn:microsoft.com/office/officeart/2005/8/layout/radial4"/>
    <dgm:cxn modelId="{15E4539E-777B-45D4-BE50-1A63C6B08D79}" type="presOf" srcId="{52D5AF81-D4A6-4DB3-AD7B-C072CF8B5F33}" destId="{689551C1-A21A-4335-B47D-B5F5A00A134F}" srcOrd="0" destOrd="0" presId="urn:microsoft.com/office/officeart/2005/8/layout/radial4"/>
    <dgm:cxn modelId="{4842CA4C-9647-4315-8204-467681331703}" type="presOf" srcId="{13393208-DA89-446C-9CD8-6C5A48864B88}" destId="{B59226B2-1256-4CC8-821F-D074C094B6C4}" srcOrd="0" destOrd="0" presId="urn:microsoft.com/office/officeart/2005/8/layout/radial4"/>
    <dgm:cxn modelId="{DA993455-0B26-4F61-8E43-C6EB9B4161EA}" srcId="{250E77DC-5915-4C4F-9B5E-C7663AD11F93}" destId="{C710ED62-D199-4768-B0F4-7759F1207B4D}" srcOrd="0" destOrd="0" parTransId="{13393208-DA89-446C-9CD8-6C5A48864B88}" sibTransId="{B201DE70-AB7B-4A8F-BEEF-57D29923E919}"/>
    <dgm:cxn modelId="{EAA056A8-63B7-48FC-927C-912A2C807481}" type="presOf" srcId="{D3537066-F279-4FE3-A42E-36468111D0A5}" destId="{7768832D-DFC7-4CB7-AB86-F9B142274428}" srcOrd="0" destOrd="0" presId="urn:microsoft.com/office/officeart/2005/8/layout/radial4"/>
    <dgm:cxn modelId="{BAC40323-842F-41D2-B72C-2F8D9E504C6A}" type="presOf" srcId="{67A1E297-2D31-4C05-93B3-28A0C579E591}" destId="{54C42FA9-9E8C-41CA-A5C8-05F3252C96C1}" srcOrd="0" destOrd="0" presId="urn:microsoft.com/office/officeart/2005/8/layout/radial4"/>
    <dgm:cxn modelId="{0ACED285-7628-4EF0-A0D3-6102DC5486ED}" type="presOf" srcId="{250E77DC-5915-4C4F-9B5E-C7663AD11F93}" destId="{0E4234FA-CBAA-448D-8C95-273B25BE7341}" srcOrd="0" destOrd="0" presId="urn:microsoft.com/office/officeart/2005/8/layout/radial4"/>
    <dgm:cxn modelId="{4F67085D-9CDD-47B9-910F-2640DAB1D11D}" type="presOf" srcId="{C710ED62-D199-4768-B0F4-7759F1207B4D}" destId="{8C2BF733-04C5-44BE-AE29-07EF9D34301C}" srcOrd="0" destOrd="0" presId="urn:microsoft.com/office/officeart/2005/8/layout/radial4"/>
    <dgm:cxn modelId="{38EE231D-04E0-4808-B2F2-13ACE1843366}" srcId="{250E77DC-5915-4C4F-9B5E-C7663AD11F93}" destId="{595E479B-312D-423E-A3AE-E77C4FF8476C}" srcOrd="1" destOrd="0" parTransId="{52D5AF81-D4A6-4DB3-AD7B-C072CF8B5F33}" sibTransId="{4751D007-1291-450A-BAC2-BC7129AEB31E}"/>
    <dgm:cxn modelId="{2EA1395D-9534-47DE-BF70-48BEA37F6EB7}" srcId="{250E77DC-5915-4C4F-9B5E-C7663AD11F93}" destId="{67A1E297-2D31-4C05-93B3-28A0C579E591}" srcOrd="2" destOrd="0" parTransId="{428BF300-475D-466C-99B4-DE60335B7FCE}" sibTransId="{CFF2345A-FC4F-4142-839F-E9140607ADC5}"/>
    <dgm:cxn modelId="{60B83390-3D15-4F02-877A-434BF5923E19}" type="presParOf" srcId="{7768832D-DFC7-4CB7-AB86-F9B142274428}" destId="{0E4234FA-CBAA-448D-8C95-273B25BE7341}" srcOrd="0" destOrd="0" presId="urn:microsoft.com/office/officeart/2005/8/layout/radial4"/>
    <dgm:cxn modelId="{B34E4511-C025-4BA7-8BEA-47831D8ED74D}" type="presParOf" srcId="{7768832D-DFC7-4CB7-AB86-F9B142274428}" destId="{B59226B2-1256-4CC8-821F-D074C094B6C4}" srcOrd="1" destOrd="0" presId="urn:microsoft.com/office/officeart/2005/8/layout/radial4"/>
    <dgm:cxn modelId="{AD787018-11AA-43BD-A0D5-8910257102EA}" type="presParOf" srcId="{7768832D-DFC7-4CB7-AB86-F9B142274428}" destId="{8C2BF733-04C5-44BE-AE29-07EF9D34301C}" srcOrd="2" destOrd="0" presId="urn:microsoft.com/office/officeart/2005/8/layout/radial4"/>
    <dgm:cxn modelId="{472BF14F-612A-4796-AA9C-F617791CD401}" type="presParOf" srcId="{7768832D-DFC7-4CB7-AB86-F9B142274428}" destId="{689551C1-A21A-4335-B47D-B5F5A00A134F}" srcOrd="3" destOrd="0" presId="urn:microsoft.com/office/officeart/2005/8/layout/radial4"/>
    <dgm:cxn modelId="{A558E545-B689-4412-AAA0-84AD27EAECF2}" type="presParOf" srcId="{7768832D-DFC7-4CB7-AB86-F9B142274428}" destId="{87EF7C37-9C37-48A8-A4C5-38F8921FDCF7}" srcOrd="4" destOrd="0" presId="urn:microsoft.com/office/officeart/2005/8/layout/radial4"/>
    <dgm:cxn modelId="{8C194C91-9AAD-43B0-8CE4-B131FC0F3B03}" type="presParOf" srcId="{7768832D-DFC7-4CB7-AB86-F9B142274428}" destId="{B3064E29-AAF2-4544-9194-F72FEC6ACCBB}" srcOrd="5" destOrd="0" presId="urn:microsoft.com/office/officeart/2005/8/layout/radial4"/>
    <dgm:cxn modelId="{4AC30854-7A35-4F9B-A1DE-52F7D774F1E2}" type="presParOf" srcId="{7768832D-DFC7-4CB7-AB86-F9B142274428}" destId="{54C42FA9-9E8C-41CA-A5C8-05F3252C96C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234FA-CBAA-448D-8C95-273B25BE7341}">
      <dsp:nvSpPr>
        <dsp:cNvPr id="0" name=""/>
        <dsp:cNvSpPr/>
      </dsp:nvSpPr>
      <dsp:spPr>
        <a:xfrm>
          <a:off x="3200700" y="3732041"/>
          <a:ext cx="2183689" cy="2167254"/>
        </a:xfrm>
        <a:prstGeom prst="ellipse">
          <a:avLst/>
        </a:prstGeom>
        <a:solidFill>
          <a:srgbClr val="DF8625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Gabriola" pitchFamily="82" charset="0"/>
            </a:rPr>
            <a:t>На протязі року проводяться  виставки та акції на різні теми </a:t>
          </a:r>
          <a:endParaRPr lang="ru-RU" sz="2000" b="1" kern="1200" dirty="0">
            <a:latin typeface="Gabriola" pitchFamily="82" charset="0"/>
          </a:endParaRPr>
        </a:p>
      </dsp:txBody>
      <dsp:txXfrm>
        <a:off x="3520494" y="4049428"/>
        <a:ext cx="1544101" cy="1532480"/>
      </dsp:txXfrm>
    </dsp:sp>
    <dsp:sp modelId="{B59226B2-1256-4CC8-821F-D074C094B6C4}">
      <dsp:nvSpPr>
        <dsp:cNvPr id="0" name=""/>
        <dsp:cNvSpPr/>
      </dsp:nvSpPr>
      <dsp:spPr>
        <a:xfrm rot="12900000">
          <a:off x="1157238" y="3064785"/>
          <a:ext cx="2343325" cy="75185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2BF733-04C5-44BE-AE29-07EF9D34301C}">
      <dsp:nvSpPr>
        <dsp:cNvPr id="0" name=""/>
        <dsp:cNvSpPr/>
      </dsp:nvSpPr>
      <dsp:spPr>
        <a:xfrm>
          <a:off x="-110798" y="1641297"/>
          <a:ext cx="2959859" cy="2254749"/>
        </a:xfrm>
        <a:prstGeom prst="roundRect">
          <a:avLst>
            <a:gd name="adj" fmla="val 10000"/>
          </a:avLst>
        </a:prstGeom>
        <a:solidFill>
          <a:srgbClr val="DF8625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err="1" smtClean="0">
              <a:latin typeface="Monotype Corsiva" pitchFamily="66" charset="0"/>
            </a:rPr>
            <a:t>“Солодкий</a:t>
          </a:r>
          <a:r>
            <a:rPr lang="uk-UA" sz="3600" kern="1200" dirty="0" smtClean="0">
              <a:latin typeface="Monotype Corsiva" pitchFamily="66" charset="0"/>
            </a:rPr>
            <a:t> </a:t>
          </a:r>
          <a:r>
            <a:rPr lang="uk-UA" sz="3600" kern="1200" dirty="0" err="1" smtClean="0">
              <a:latin typeface="Monotype Corsiva" pitchFamily="66" charset="0"/>
            </a:rPr>
            <a:t>ярмарок”</a:t>
          </a:r>
          <a:endParaRPr lang="ru-RU" sz="3600" kern="1200" dirty="0">
            <a:latin typeface="Monotype Corsiva" pitchFamily="66" charset="0"/>
          </a:endParaRPr>
        </a:p>
      </dsp:txBody>
      <dsp:txXfrm>
        <a:off x="-44759" y="1707336"/>
        <a:ext cx="2827781" cy="2122671"/>
      </dsp:txXfrm>
    </dsp:sp>
    <dsp:sp modelId="{689551C1-A21A-4335-B47D-B5F5A00A134F}">
      <dsp:nvSpPr>
        <dsp:cNvPr id="0" name=""/>
        <dsp:cNvSpPr/>
      </dsp:nvSpPr>
      <dsp:spPr>
        <a:xfrm rot="16200000">
          <a:off x="3118287" y="2045171"/>
          <a:ext cx="2348516" cy="75185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EF7C37-9C37-48A8-A4C5-38F8921FDCF7}">
      <dsp:nvSpPr>
        <dsp:cNvPr id="0" name=""/>
        <dsp:cNvSpPr/>
      </dsp:nvSpPr>
      <dsp:spPr>
        <a:xfrm>
          <a:off x="3039461" y="244371"/>
          <a:ext cx="2506167" cy="2004934"/>
        </a:xfrm>
        <a:prstGeom prst="roundRect">
          <a:avLst>
            <a:gd name="adj" fmla="val 10000"/>
          </a:avLst>
        </a:prstGeom>
        <a:solidFill>
          <a:srgbClr val="DF8625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latin typeface="Monotype Corsiva" pitchFamily="66" charset="0"/>
            </a:rPr>
            <a:t>Акція </a:t>
          </a:r>
          <a:r>
            <a:rPr lang="uk-UA" sz="3600" kern="1200" dirty="0" err="1" smtClean="0">
              <a:latin typeface="Monotype Corsiva" pitchFamily="66" charset="0"/>
            </a:rPr>
            <a:t>“Подаруй</a:t>
          </a:r>
          <a:r>
            <a:rPr lang="uk-UA" sz="3600" kern="1200" dirty="0" smtClean="0">
              <a:latin typeface="Monotype Corsiva" pitchFamily="66" charset="0"/>
            </a:rPr>
            <a:t> бібліотеці </a:t>
          </a:r>
          <a:r>
            <a:rPr lang="uk-UA" sz="3600" kern="1200" dirty="0" err="1" smtClean="0">
              <a:latin typeface="Monotype Corsiva" pitchFamily="66" charset="0"/>
            </a:rPr>
            <a:t>книгу”</a:t>
          </a:r>
          <a:endParaRPr lang="ru-RU" sz="3600" kern="1200" dirty="0">
            <a:latin typeface="Monotype Corsiva" pitchFamily="66" charset="0"/>
          </a:endParaRPr>
        </a:p>
      </dsp:txBody>
      <dsp:txXfrm>
        <a:off x="3098184" y="303094"/>
        <a:ext cx="2388721" cy="1887488"/>
      </dsp:txXfrm>
    </dsp:sp>
    <dsp:sp modelId="{B3064E29-AAF2-4544-9194-F72FEC6ACCBB}">
      <dsp:nvSpPr>
        <dsp:cNvPr id="0" name=""/>
        <dsp:cNvSpPr/>
      </dsp:nvSpPr>
      <dsp:spPr>
        <a:xfrm rot="19500000">
          <a:off x="5084527" y="3064785"/>
          <a:ext cx="2343325" cy="75185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C42FA9-9E8C-41CA-A5C8-05F3252C96C1}">
      <dsp:nvSpPr>
        <dsp:cNvPr id="0" name=""/>
        <dsp:cNvSpPr/>
      </dsp:nvSpPr>
      <dsp:spPr>
        <a:xfrm>
          <a:off x="5962876" y="1766204"/>
          <a:ext cx="2506167" cy="2004934"/>
        </a:xfrm>
        <a:prstGeom prst="roundRect">
          <a:avLst>
            <a:gd name="adj" fmla="val 10000"/>
          </a:avLst>
        </a:prstGeom>
        <a:solidFill>
          <a:srgbClr val="DF8625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err="1" smtClean="0">
              <a:latin typeface="Monotype Corsiva" pitchFamily="66" charset="0"/>
            </a:rPr>
            <a:t>“Зупинись</a:t>
          </a:r>
          <a:r>
            <a:rPr lang="uk-UA" sz="3600" kern="1200" dirty="0" smtClean="0">
              <a:latin typeface="Monotype Corsiva" pitchFamily="66" charset="0"/>
            </a:rPr>
            <a:t> над </a:t>
          </a:r>
          <a:r>
            <a:rPr lang="uk-UA" sz="3600" kern="1200" dirty="0" err="1" smtClean="0">
              <a:latin typeface="Monotype Corsiva" pitchFamily="66" charset="0"/>
            </a:rPr>
            <a:t>прірвою”</a:t>
          </a:r>
          <a:endParaRPr lang="ru-RU" sz="3600" kern="1200" dirty="0">
            <a:latin typeface="Monotype Corsiva" pitchFamily="66" charset="0"/>
          </a:endParaRPr>
        </a:p>
      </dsp:txBody>
      <dsp:txXfrm>
        <a:off x="6021599" y="1824927"/>
        <a:ext cx="2388721" cy="1887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4128A20-884E-4A6B-A48C-40FEC679401F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1AD633C-23C1-4364-BC95-3A177C032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128A20-884E-4A6B-A48C-40FEC679401F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AD633C-23C1-4364-BC95-3A177C032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128A20-884E-4A6B-A48C-40FEC679401F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AD633C-23C1-4364-BC95-3A177C032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strip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8A20-884E-4A6B-A48C-40FEC679401F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633C-23C1-4364-BC95-3A177C032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strips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8A20-884E-4A6B-A48C-40FEC679401F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633C-23C1-4364-BC95-3A177C032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strips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8A20-884E-4A6B-A48C-40FEC679401F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633C-23C1-4364-BC95-3A177C032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strips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8A20-884E-4A6B-A48C-40FEC679401F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633C-23C1-4364-BC95-3A177C032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strips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8A20-884E-4A6B-A48C-40FEC679401F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633C-23C1-4364-BC95-3A177C032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strips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8A20-884E-4A6B-A48C-40FEC679401F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633C-23C1-4364-BC95-3A177C032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strips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8A20-884E-4A6B-A48C-40FEC679401F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633C-23C1-4364-BC95-3A177C032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strips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8A20-884E-4A6B-A48C-40FEC679401F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633C-23C1-4364-BC95-3A177C032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strips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128A20-884E-4A6B-A48C-40FEC679401F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AD633C-23C1-4364-BC95-3A177C032E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 advClick="0" advTm="10000">
    <p:strips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8A20-884E-4A6B-A48C-40FEC679401F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633C-23C1-4364-BC95-3A177C032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strips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8A20-884E-4A6B-A48C-40FEC679401F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633C-23C1-4364-BC95-3A177C032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strips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8A20-884E-4A6B-A48C-40FEC679401F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633C-23C1-4364-BC95-3A177C032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strip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128A20-884E-4A6B-A48C-40FEC679401F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AD633C-23C1-4364-BC95-3A177C032E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0000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128A20-884E-4A6B-A48C-40FEC679401F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AD633C-23C1-4364-BC95-3A177C032E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0000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128A20-884E-4A6B-A48C-40FEC679401F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AD633C-23C1-4364-BC95-3A177C032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10000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128A20-884E-4A6B-A48C-40FEC679401F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AD633C-23C1-4364-BC95-3A177C032E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0000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128A20-884E-4A6B-A48C-40FEC679401F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AD633C-23C1-4364-BC95-3A177C032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4128A20-884E-4A6B-A48C-40FEC679401F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AD633C-23C1-4364-BC95-3A177C032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10000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4128A20-884E-4A6B-A48C-40FEC679401F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1AD633C-23C1-4364-BC95-3A177C032E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0000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4128A20-884E-4A6B-A48C-40FEC679401F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1AD633C-23C1-4364-BC95-3A177C032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 advClick="0" advTm="10000">
    <p:strips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28A20-884E-4A6B-A48C-40FEC679401F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D633C-23C1-4364-BC95-3A177C032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 advClick="0" advTm="10000">
    <p:strips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file:///C:\Documents%20and%20Settings\Admin\&#1052;&#1086;&#1080;%20&#1076;&#1086;&#1082;&#1091;&#1084;&#1077;&#1085;&#1090;&#1099;\&#1052;&#1086;&#1103;%20&#1084;&#1091;&#1079;&#1099;&#1082;&#1072;\&#1053;&#1086;&#1074;&#1072;&#1103;%20&#1087;&#1072;&#1087;&#1082;&#1072;\Gary_Moore_Still_Got_The_Blues.mp3" TargetMode="External"/><Relationship Id="rId7" Type="http://schemas.openxmlformats.org/officeDocument/2006/relationships/image" Target="../media/image5.png"/><Relationship Id="rId2" Type="http://schemas.openxmlformats.org/officeDocument/2006/relationships/audio" Target="file:///C:\Users\&#1040;&#1076;&#1084;&#1080;&#1085;&#1080;&#1089;&#1090;&#1088;&#1072;&#1090;&#1086;&#1088;\Desktop\muz.mobi_muzyika_na_konkurs_-__dlya_prezentatsii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5429264"/>
            <a:ext cx="8643966" cy="714380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7E2A00"/>
                </a:solidFill>
                <a:latin typeface="Gabriola" pitchFamily="82" charset="0"/>
              </a:rPr>
              <a:t>Бібліотекар </a:t>
            </a:r>
            <a:r>
              <a:rPr lang="uk-UA" sz="4800" b="1" dirty="0" err="1" smtClean="0">
                <a:solidFill>
                  <a:srgbClr val="7E2A00"/>
                </a:solidFill>
                <a:latin typeface="Gabriola" pitchFamily="82" charset="0"/>
              </a:rPr>
              <a:t>Лопушненської</a:t>
            </a:r>
            <a:r>
              <a:rPr lang="uk-UA" sz="4800" b="1" dirty="0" smtClean="0">
                <a:solidFill>
                  <a:srgbClr val="7E2A00"/>
                </a:solidFill>
                <a:latin typeface="Gabriola" pitchFamily="82" charset="0"/>
              </a:rPr>
              <a:t> ЗОШ </a:t>
            </a:r>
            <a:r>
              <a:rPr lang="uk-UA" sz="4800" b="1" dirty="0" err="1" smtClean="0">
                <a:solidFill>
                  <a:srgbClr val="7E2A00"/>
                </a:solidFill>
                <a:latin typeface="Gabriola" pitchFamily="82" charset="0"/>
              </a:rPr>
              <a:t>І-ІІІст</a:t>
            </a:r>
            <a:r>
              <a:rPr lang="uk-UA" sz="4400" dirty="0" smtClean="0">
                <a:solidFill>
                  <a:srgbClr val="7E2A00"/>
                </a:solidFill>
                <a:latin typeface="Gabriola" pitchFamily="82" charset="0"/>
              </a:rPr>
              <a:t>.</a:t>
            </a:r>
            <a:endParaRPr lang="ru-RU" sz="4400" dirty="0">
              <a:solidFill>
                <a:srgbClr val="7E2A00"/>
              </a:solidFill>
              <a:latin typeface="Gabriola" pitchFamily="82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6000768"/>
            <a:ext cx="6286512" cy="648232"/>
          </a:xfrm>
        </p:spPr>
        <p:txBody>
          <a:bodyPr>
            <a:normAutofit fontScale="92500"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latin typeface="Monotype Corsiva" pitchFamily="66" charset="0"/>
              </a:rPr>
              <a:t>МОРОЗОВА ОЛЕНА ОЛЕКСІЇВНА</a:t>
            </a:r>
            <a:endParaRPr lang="ru-RU" sz="36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18" name="Рисунок 17" descr="Изображение 3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4815017" y="899967"/>
            <a:ext cx="4342403" cy="3256802"/>
          </a:xfrm>
          <a:prstGeom prst="rect">
            <a:avLst/>
          </a:prstGeom>
        </p:spPr>
      </p:pic>
      <p:pic>
        <p:nvPicPr>
          <p:cNvPr id="10" name="muz.mobi_muzyika_na_konkurs_-__dlya_prezentatsi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muz.mobi_muzyika_na_konkurs_-__dlya_prezentatsi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Gary_Moore_Still_Got_The_Blues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Click="0" advTm="10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 numSld="11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numSld="11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6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928670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7E2A00"/>
                </a:solidFill>
                <a:latin typeface="Gabriola" pitchFamily="82" charset="0"/>
              </a:rPr>
              <a:t>Акція </a:t>
            </a:r>
            <a:r>
              <a:rPr lang="uk-UA" sz="5400" b="1" dirty="0" err="1" smtClean="0">
                <a:solidFill>
                  <a:srgbClr val="7E2A00"/>
                </a:solidFill>
                <a:latin typeface="Gabriola" pitchFamily="82" charset="0"/>
              </a:rPr>
              <a:t>“Подаруй</a:t>
            </a:r>
            <a:r>
              <a:rPr lang="uk-UA" sz="5400" b="1" dirty="0" smtClean="0">
                <a:solidFill>
                  <a:srgbClr val="7E2A00"/>
                </a:solidFill>
                <a:latin typeface="Gabriola" pitchFamily="82" charset="0"/>
              </a:rPr>
              <a:t> бібліотеці </a:t>
            </a:r>
            <a:r>
              <a:rPr lang="uk-UA" sz="5400" b="1" dirty="0" err="1" smtClean="0">
                <a:solidFill>
                  <a:srgbClr val="7E2A00"/>
                </a:solidFill>
                <a:latin typeface="Gabriola" pitchFamily="82" charset="0"/>
              </a:rPr>
              <a:t>книгу”</a:t>
            </a:r>
            <a:endParaRPr lang="ru-RU" sz="5400" b="1" dirty="0">
              <a:solidFill>
                <a:srgbClr val="7E2A00"/>
              </a:solidFill>
              <a:latin typeface="Gabriola" pitchFamily="82" charset="0"/>
            </a:endParaRPr>
          </a:p>
        </p:txBody>
      </p:sp>
      <p:pic>
        <p:nvPicPr>
          <p:cNvPr id="4" name="Содержимое 3" descr="DSCF15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117899">
            <a:off x="-33355" y="2137713"/>
            <a:ext cx="5313385" cy="3985039"/>
          </a:xfrm>
        </p:spPr>
      </p:pic>
      <p:pic>
        <p:nvPicPr>
          <p:cNvPr id="5" name="Рисунок 4" descr="КВІТКА 5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75251">
            <a:off x="5097680" y="1772530"/>
            <a:ext cx="3560616" cy="4747488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</p:pic>
    </p:spTree>
  </p:cSld>
  <p:clrMapOvr>
    <a:masterClrMapping/>
  </p:clrMapOvr>
  <p:transition spd="med" advClick="0" advTm="10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ВІТКА 5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214290"/>
            <a:ext cx="4000528" cy="300039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</p:pic>
      <p:pic>
        <p:nvPicPr>
          <p:cNvPr id="6" name="Рисунок 5" descr="КВІТКА 5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450089" cy="3337567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soft" dir="t"/>
          </a:scene3d>
          <a:sp3d>
            <a:bevelT prst="relaxedInset"/>
          </a:sp3d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uk-UA" sz="6000" b="1" dirty="0" smtClean="0">
                <a:solidFill>
                  <a:schemeClr val="bg1"/>
                </a:solidFill>
                <a:latin typeface="Gabriola" pitchFamily="82" charset="0"/>
              </a:rPr>
              <a:t>Акція: </a:t>
            </a:r>
            <a:r>
              <a:rPr lang="uk-UA" sz="6000" b="1" dirty="0" err="1" smtClean="0">
                <a:solidFill>
                  <a:schemeClr val="bg1"/>
                </a:solidFill>
                <a:latin typeface="Gabriola" pitchFamily="82" charset="0"/>
              </a:rPr>
              <a:t>“Збережи</a:t>
            </a:r>
            <a:r>
              <a:rPr lang="uk-UA" sz="6000" b="1" dirty="0" smtClean="0">
                <a:solidFill>
                  <a:schemeClr val="bg1"/>
                </a:solidFill>
                <a:latin typeface="Gabriola" pitchFamily="82" charset="0"/>
              </a:rPr>
              <a:t> книзі </a:t>
            </a:r>
            <a:r>
              <a:rPr lang="uk-UA" sz="6000" b="1" dirty="0" err="1" smtClean="0">
                <a:solidFill>
                  <a:schemeClr val="bg1"/>
                </a:solidFill>
                <a:latin typeface="Gabriola" pitchFamily="82" charset="0"/>
              </a:rPr>
              <a:t>життя</a:t>
            </a:r>
            <a:r>
              <a:rPr lang="uk-UA" b="1" dirty="0" err="1" smtClean="0">
                <a:solidFill>
                  <a:schemeClr val="bg1"/>
                </a:solidFill>
              </a:rPr>
              <a:t>”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DSCF187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rot="20900650">
            <a:off x="151766" y="3206034"/>
            <a:ext cx="4502163" cy="3376622"/>
          </a:xfrm>
        </p:spPr>
      </p:pic>
      <p:pic>
        <p:nvPicPr>
          <p:cNvPr id="5" name="Рисунок 4" descr="КВІТКА 5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59589">
            <a:off x="4663037" y="3438425"/>
            <a:ext cx="4360288" cy="327021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</p:pic>
    </p:spTree>
  </p:cSld>
  <p:clrMapOvr>
    <a:masterClrMapping/>
  </p:clrMapOvr>
  <p:transition spd="med" advClick="0" advTm="10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4646645" cy="3484984"/>
          </a:xfrm>
        </p:spPr>
      </p:pic>
      <p:sp>
        <p:nvSpPr>
          <p:cNvPr id="4" name="Прямоугольник 3"/>
          <p:cNvSpPr/>
          <p:nvPr/>
        </p:nvSpPr>
        <p:spPr>
          <a:xfrm>
            <a:off x="683568" y="188640"/>
            <a:ext cx="799288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Акція: «Подаруй книгу бібліотеці з власним автографом»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924944"/>
            <a:ext cx="4874985" cy="365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89505"/>
      </p:ext>
    </p:extLst>
  </p:cSld>
  <p:clrMapOvr>
    <a:masterClrMapping/>
  </p:clrMapOvr>
  <p:transition spd="med" advClick="0" advTm="10000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88640"/>
            <a:ext cx="4882489" cy="3661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3032" cy="114300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Конкурс малюнків: «З Днем народження, моя Україно!»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19852"/>
            <a:ext cx="3597864" cy="4797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864" y="3275637"/>
            <a:ext cx="4716016" cy="35370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7041969"/>
      </p:ext>
    </p:extLst>
  </p:cSld>
  <p:clrMapOvr>
    <a:masterClrMapping/>
  </p:clrMapOvr>
  <p:transition spd="med" advClick="0" advTm="10000"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2656"/>
            <a:ext cx="4594457" cy="344584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Свято у 1 класі: «Книги в нашому житті»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3086"/>
            <a:ext cx="5220072" cy="39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88340"/>
      </p:ext>
    </p:extLst>
  </p:cSld>
  <p:clrMapOvr>
    <a:masterClrMapping/>
  </p:clrMapOvr>
  <p:transition spd="med" advClick="0" advTm="10000"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000792"/>
          </a:xfrm>
        </p:spPr>
        <p:txBody>
          <a:bodyPr>
            <a:noAutofit/>
          </a:bodyPr>
          <a:lstStyle/>
          <a:p>
            <a:pPr marL="449580" indent="-449580" algn="ctr">
              <a:lnSpc>
                <a:spcPct val="150000"/>
              </a:lnSpc>
              <a:spcAft>
                <a:spcPts val="0"/>
              </a:spcAft>
            </a:pPr>
            <a:r>
              <a:rPr lang="uk-UA" sz="3200" dirty="0" smtClean="0">
                <a:solidFill>
                  <a:srgbClr val="000000"/>
                </a:solidFill>
                <a:latin typeface="Monotype Corsiva" pitchFamily="66" charset="0"/>
                <a:ea typeface="Times New Roman"/>
                <a:cs typeface="Times New Roman"/>
              </a:rPr>
              <a:t/>
            </a:r>
            <a:br>
              <a:rPr lang="uk-UA" sz="3200" dirty="0" smtClean="0">
                <a:solidFill>
                  <a:srgbClr val="000000"/>
                </a:solidFill>
                <a:latin typeface="Monotype Corsiva" pitchFamily="66" charset="0"/>
                <a:ea typeface="Times New Roman"/>
                <a:cs typeface="Times New Roman"/>
              </a:rPr>
            </a:br>
            <a:r>
              <a:rPr lang="uk-UA" sz="3200" dirty="0" smtClean="0">
                <a:solidFill>
                  <a:srgbClr val="CC6600"/>
                </a:solidFill>
                <a:latin typeface="Monotype Corsiva" pitchFamily="66" charset="0"/>
                <a:ea typeface="Times New Roman"/>
                <a:cs typeface="Times New Roman"/>
              </a:rPr>
              <a:t>Так, я книгар. Не лікар, не аптекар,</a:t>
            </a:r>
            <a:r>
              <a:rPr lang="ru-RU" sz="3200" dirty="0" smtClean="0">
                <a:solidFill>
                  <a:srgbClr val="CC6600"/>
                </a:solidFill>
                <a:latin typeface="Monotype Corsiva" pitchFamily="66" charset="0"/>
                <a:ea typeface="Calibri"/>
                <a:cs typeface="Times New Roman"/>
              </a:rPr>
              <a:t/>
            </a:r>
            <a:br>
              <a:rPr lang="ru-RU" sz="3200" dirty="0" smtClean="0">
                <a:solidFill>
                  <a:srgbClr val="CC6600"/>
                </a:solidFill>
                <a:latin typeface="Monotype Corsiva" pitchFamily="66" charset="0"/>
                <a:ea typeface="Calibri"/>
                <a:cs typeface="Times New Roman"/>
              </a:rPr>
            </a:br>
            <a:r>
              <a:rPr lang="uk-UA" sz="3200" dirty="0" smtClean="0">
                <a:solidFill>
                  <a:srgbClr val="CC6600"/>
                </a:solidFill>
                <a:latin typeface="Monotype Corsiva" pitchFamily="66" charset="0"/>
                <a:ea typeface="Times New Roman"/>
                <a:cs typeface="Times New Roman"/>
              </a:rPr>
              <a:t>Не інженер, не вчитель, не банкір…</a:t>
            </a:r>
            <a:r>
              <a:rPr lang="ru-RU" sz="3200" dirty="0" smtClean="0">
                <a:solidFill>
                  <a:srgbClr val="CC6600"/>
                </a:solidFill>
                <a:latin typeface="Monotype Corsiva" pitchFamily="66" charset="0"/>
                <a:ea typeface="Calibri"/>
                <a:cs typeface="Times New Roman"/>
              </a:rPr>
              <a:t/>
            </a:r>
            <a:br>
              <a:rPr lang="ru-RU" sz="3200" dirty="0" smtClean="0">
                <a:solidFill>
                  <a:srgbClr val="CC6600"/>
                </a:solidFill>
                <a:latin typeface="Monotype Corsiva" pitchFamily="66" charset="0"/>
                <a:ea typeface="Calibri"/>
                <a:cs typeface="Times New Roman"/>
              </a:rPr>
            </a:br>
            <a:r>
              <a:rPr lang="uk-UA" sz="3200" dirty="0" smtClean="0">
                <a:solidFill>
                  <a:srgbClr val="CC6600"/>
                </a:solidFill>
                <a:latin typeface="Monotype Corsiva" pitchFamily="66" charset="0"/>
                <a:ea typeface="Times New Roman"/>
                <a:cs typeface="Times New Roman"/>
              </a:rPr>
              <a:t>Я більше: Я Книгар! Бібліотекар!</a:t>
            </a:r>
            <a:r>
              <a:rPr lang="ru-RU" sz="3200" dirty="0" smtClean="0">
                <a:solidFill>
                  <a:srgbClr val="CC6600"/>
                </a:solidFill>
                <a:latin typeface="Monotype Corsiva" pitchFamily="66" charset="0"/>
                <a:ea typeface="Calibri"/>
                <a:cs typeface="Times New Roman"/>
              </a:rPr>
              <a:t/>
            </a:r>
            <a:br>
              <a:rPr lang="ru-RU" sz="3200" dirty="0" smtClean="0">
                <a:solidFill>
                  <a:srgbClr val="CC6600"/>
                </a:solidFill>
                <a:latin typeface="Monotype Corsiva" pitchFamily="66" charset="0"/>
                <a:ea typeface="Calibri"/>
                <a:cs typeface="Times New Roman"/>
              </a:rPr>
            </a:br>
            <a:r>
              <a:rPr lang="uk-UA" sz="3200" dirty="0" smtClean="0">
                <a:solidFill>
                  <a:srgbClr val="CC6600"/>
                </a:solidFill>
                <a:latin typeface="Monotype Corsiva" pitchFamily="66" charset="0"/>
                <a:ea typeface="Times New Roman"/>
                <a:cs typeface="Times New Roman"/>
              </a:rPr>
              <a:t>На заздрість всім, всьому наперекір!</a:t>
            </a:r>
            <a:r>
              <a:rPr lang="ru-RU" sz="3200" dirty="0" smtClean="0">
                <a:solidFill>
                  <a:srgbClr val="CC6600"/>
                </a:solidFill>
                <a:latin typeface="Monotype Corsiva" pitchFamily="66" charset="0"/>
                <a:ea typeface="Calibri"/>
                <a:cs typeface="Times New Roman"/>
              </a:rPr>
              <a:t/>
            </a:r>
            <a:br>
              <a:rPr lang="ru-RU" sz="3200" dirty="0" smtClean="0">
                <a:solidFill>
                  <a:srgbClr val="CC6600"/>
                </a:solidFill>
                <a:latin typeface="Monotype Corsiva" pitchFamily="66" charset="0"/>
                <a:ea typeface="Calibri"/>
                <a:cs typeface="Times New Roman"/>
              </a:rPr>
            </a:br>
            <a:r>
              <a:rPr lang="uk-UA" sz="3200" dirty="0" smtClean="0">
                <a:solidFill>
                  <a:srgbClr val="CC6600"/>
                </a:solidFill>
                <a:latin typeface="Monotype Corsiva" pitchFamily="66" charset="0"/>
                <a:ea typeface="Times New Roman"/>
                <a:cs typeface="Times New Roman"/>
              </a:rPr>
              <a:t>Бо посудіть: Хіба ще є багатство,</a:t>
            </a:r>
            <a:r>
              <a:rPr lang="ru-RU" sz="3200" dirty="0" smtClean="0">
                <a:solidFill>
                  <a:srgbClr val="CC6600"/>
                </a:solidFill>
                <a:latin typeface="Monotype Corsiva" pitchFamily="66" charset="0"/>
                <a:ea typeface="Calibri"/>
                <a:cs typeface="Times New Roman"/>
              </a:rPr>
              <a:t/>
            </a:r>
            <a:br>
              <a:rPr lang="ru-RU" sz="3200" dirty="0" smtClean="0">
                <a:solidFill>
                  <a:srgbClr val="CC6600"/>
                </a:solidFill>
                <a:latin typeface="Monotype Corsiva" pitchFamily="66" charset="0"/>
                <a:ea typeface="Calibri"/>
                <a:cs typeface="Times New Roman"/>
              </a:rPr>
            </a:br>
            <a:r>
              <a:rPr lang="uk-UA" sz="3200" dirty="0" smtClean="0">
                <a:solidFill>
                  <a:srgbClr val="CC6600"/>
                </a:solidFill>
                <a:latin typeface="Monotype Corsiva" pitchFamily="66" charset="0"/>
                <a:ea typeface="Times New Roman"/>
                <a:cs typeface="Times New Roman"/>
              </a:rPr>
              <a:t>Таке неоціненне, як моє?</a:t>
            </a:r>
            <a:r>
              <a:rPr lang="ru-RU" sz="3200" dirty="0" smtClean="0">
                <a:solidFill>
                  <a:srgbClr val="CC6600"/>
                </a:solidFill>
                <a:latin typeface="Monotype Corsiva" pitchFamily="66" charset="0"/>
                <a:ea typeface="Calibri"/>
                <a:cs typeface="Times New Roman"/>
              </a:rPr>
              <a:t/>
            </a:r>
            <a:br>
              <a:rPr lang="ru-RU" sz="3200" dirty="0" smtClean="0">
                <a:solidFill>
                  <a:srgbClr val="CC6600"/>
                </a:solidFill>
                <a:latin typeface="Monotype Corsiva" pitchFamily="66" charset="0"/>
                <a:ea typeface="Calibri"/>
                <a:cs typeface="Times New Roman"/>
              </a:rPr>
            </a:br>
            <a:r>
              <a:rPr lang="uk-UA" sz="3200" dirty="0" smtClean="0">
                <a:solidFill>
                  <a:srgbClr val="CC6600"/>
                </a:solidFill>
                <a:latin typeface="Monotype Corsiva" pitchFamily="66" charset="0"/>
                <a:ea typeface="Times New Roman"/>
                <a:cs typeface="Times New Roman"/>
              </a:rPr>
              <a:t>Ніяке товариство, жодне братство</a:t>
            </a:r>
            <a:r>
              <a:rPr lang="ru-RU" sz="3200" dirty="0" smtClean="0">
                <a:solidFill>
                  <a:srgbClr val="CC6600"/>
                </a:solidFill>
                <a:latin typeface="Monotype Corsiva" pitchFamily="66" charset="0"/>
                <a:ea typeface="Calibri"/>
                <a:cs typeface="Times New Roman"/>
              </a:rPr>
              <a:t/>
            </a:r>
            <a:br>
              <a:rPr lang="ru-RU" sz="3200" dirty="0" smtClean="0">
                <a:solidFill>
                  <a:srgbClr val="CC6600"/>
                </a:solidFill>
                <a:latin typeface="Monotype Corsiva" pitchFamily="66" charset="0"/>
                <a:ea typeface="Calibri"/>
                <a:cs typeface="Times New Roman"/>
              </a:rPr>
            </a:br>
            <a:r>
              <a:rPr lang="uk-UA" sz="3200" dirty="0" smtClean="0">
                <a:solidFill>
                  <a:srgbClr val="CC6600"/>
                </a:solidFill>
                <a:latin typeface="Monotype Corsiva" pitchFamily="66" charset="0"/>
                <a:ea typeface="Times New Roman"/>
                <a:cs typeface="Times New Roman"/>
              </a:rPr>
              <a:t>Такого скарбу в банку не зіб'є!</a:t>
            </a:r>
            <a:r>
              <a:rPr lang="ru-RU" sz="3200" dirty="0" smtClean="0">
                <a:latin typeface="Monotype Corsiva" pitchFamily="66" charset="0"/>
                <a:ea typeface="Calibri"/>
                <a:cs typeface="Times New Roman"/>
              </a:rPr>
              <a:t/>
            </a:r>
            <a:br>
              <a:rPr lang="ru-RU" sz="3200" dirty="0" smtClean="0">
                <a:latin typeface="Monotype Corsiva" pitchFamily="66" charset="0"/>
                <a:ea typeface="Calibri"/>
                <a:cs typeface="Times New Roman"/>
              </a:rPr>
            </a:b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0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488"/>
            <a:ext cx="8229600" cy="2571768"/>
          </a:xfrm>
        </p:spPr>
        <p:txBody>
          <a:bodyPr>
            <a:normAutofit/>
          </a:bodyPr>
          <a:lstStyle/>
          <a:p>
            <a:pPr algn="ctr"/>
            <a:r>
              <a:rPr lang="uk-UA" sz="9600" dirty="0" smtClean="0">
                <a:solidFill>
                  <a:srgbClr val="7E2A00"/>
                </a:solidFill>
                <a:latin typeface="Gabriola" pitchFamily="82" charset="0"/>
              </a:rPr>
              <a:t>ДЯКУЮ ЗА УВАГУ!</a:t>
            </a:r>
            <a:endParaRPr lang="ru-RU" sz="9600" dirty="0">
              <a:solidFill>
                <a:srgbClr val="7E2A0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 spd="med" advClick="0" advTm="10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785918" y="500042"/>
            <a:ext cx="7772400" cy="1000131"/>
          </a:xfrm>
        </p:spPr>
        <p:txBody>
          <a:bodyPr>
            <a:normAutofit fontScale="90000"/>
          </a:bodyPr>
          <a:lstStyle/>
          <a:p>
            <a:pPr algn="l"/>
            <a:r>
              <a:rPr lang="uk-UA" sz="9800" dirty="0" smtClean="0">
                <a:solidFill>
                  <a:srgbClr val="7E2A00"/>
                </a:solidFill>
                <a:latin typeface="Gabriola" pitchFamily="82" charset="0"/>
              </a:rPr>
              <a:t>Народилася</a:t>
            </a:r>
            <a:r>
              <a:rPr lang="uk-UA" sz="9800" dirty="0" smtClean="0">
                <a:latin typeface="Gabriola" pitchFamily="82" charset="0"/>
              </a:rPr>
              <a:t>  </a:t>
            </a:r>
            <a:r>
              <a:rPr lang="uk-UA" sz="3200" dirty="0" smtClean="0"/>
              <a:t>  </a:t>
            </a:r>
            <a:endParaRPr lang="ru-RU" sz="32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28596" y="1928802"/>
            <a:ext cx="7772400" cy="3516422"/>
          </a:xfrm>
        </p:spPr>
        <p:txBody>
          <a:bodyPr>
            <a:normAutofit/>
          </a:bodyPr>
          <a:lstStyle/>
          <a:p>
            <a:pPr algn="l"/>
            <a:r>
              <a:rPr lang="uk-UA" sz="6000" dirty="0" smtClean="0">
                <a:latin typeface="Monotype Corsiva" pitchFamily="66" charset="0"/>
              </a:rPr>
              <a:t>	</a:t>
            </a:r>
            <a:r>
              <a:rPr lang="uk-UA" sz="6000" dirty="0" smtClean="0">
                <a:solidFill>
                  <a:srgbClr val="CC6600"/>
                </a:solidFill>
                <a:latin typeface="Monotype Corsiva" pitchFamily="66" charset="0"/>
              </a:rPr>
              <a:t>21 березня 1971 </a:t>
            </a:r>
            <a:r>
              <a:rPr lang="uk-UA" sz="6000" dirty="0" smtClean="0">
                <a:solidFill>
                  <a:srgbClr val="CC6600"/>
                </a:solidFill>
                <a:latin typeface="Monotype Corsiva" pitchFamily="66" charset="0"/>
              </a:rPr>
              <a:t>року</a:t>
            </a:r>
          </a:p>
          <a:p>
            <a:r>
              <a:rPr lang="uk-UA" sz="6000" dirty="0">
                <a:solidFill>
                  <a:srgbClr val="CC6600"/>
                </a:solidFill>
                <a:latin typeface="Monotype Corsiva" pitchFamily="66" charset="0"/>
              </a:rPr>
              <a:t>в</a:t>
            </a:r>
            <a:r>
              <a:rPr lang="uk-UA" sz="6000" dirty="0" smtClean="0">
                <a:solidFill>
                  <a:srgbClr val="CC6600"/>
                </a:solidFill>
                <a:latin typeface="Monotype Corsiva" pitchFamily="66" charset="0"/>
              </a:rPr>
              <a:t> селі  </a:t>
            </a:r>
            <a:r>
              <a:rPr lang="uk-UA" sz="6000" dirty="0" err="1" smtClean="0">
                <a:solidFill>
                  <a:srgbClr val="CC6600"/>
                </a:solidFill>
                <a:latin typeface="Monotype Corsiva" pitchFamily="66" charset="0"/>
              </a:rPr>
              <a:t>Лопушне</a:t>
            </a:r>
            <a:r>
              <a:rPr lang="uk-UA" sz="6000" dirty="0" smtClean="0">
                <a:solidFill>
                  <a:srgbClr val="CC6600"/>
                </a:solidFill>
                <a:latin typeface="Monotype Corsiva" pitchFamily="66" charset="0"/>
              </a:rPr>
              <a:t>, Кременецького району</a:t>
            </a:r>
            <a:endParaRPr lang="uk-UA" sz="6000" dirty="0" smtClean="0">
              <a:solidFill>
                <a:srgbClr val="CC6600"/>
              </a:solidFill>
              <a:latin typeface="Monotype Corsiva" pitchFamily="66" charset="0"/>
            </a:endParaRPr>
          </a:p>
          <a:p>
            <a:pPr algn="l"/>
            <a:endParaRPr lang="ru-RU" sz="6000" dirty="0">
              <a:solidFill>
                <a:srgbClr val="CC66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0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>
            <a:normAutofit/>
          </a:bodyPr>
          <a:lstStyle/>
          <a:p>
            <a:r>
              <a:rPr lang="uk-UA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Тема: « Формування духовності учнів шляхом проведення масових заходів та бібліотечних уроків»</a:t>
            </a:r>
            <a:endParaRPr lang="ru-RU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7068300"/>
      </p:ext>
    </p:extLst>
  </p:cSld>
  <p:clrMapOvr>
    <a:masterClrMapping/>
  </p:clrMapOvr>
  <p:transition spd="med" advClick="0" advTm="10000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332657"/>
            <a:ext cx="7772400" cy="1368152"/>
          </a:xfrm>
        </p:spPr>
        <p:txBody>
          <a:bodyPr>
            <a:noAutofit/>
          </a:bodyPr>
          <a:lstStyle/>
          <a:p>
            <a:pPr algn="ctr"/>
            <a:r>
              <a:rPr lang="uk-UA" sz="6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Мета </a:t>
            </a:r>
            <a:r>
              <a:rPr lang="uk-UA" sz="6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роботи бібліотеки:</a:t>
            </a:r>
            <a:endParaRPr lang="ru-RU" sz="60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7617" y="2060848"/>
            <a:ext cx="8501122" cy="2714644"/>
          </a:xfrm>
        </p:spPr>
        <p:txBody>
          <a:bodyPr anchor="ctr"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uk-UA" sz="3600" dirty="0" smtClean="0">
                <a:solidFill>
                  <a:srgbClr val="CC6600"/>
                </a:solidFill>
                <a:latin typeface="Monotype Corsiva" pitchFamily="66" charset="0"/>
              </a:rPr>
              <a:t>Вдосконалити власну  майстерність з даної теми;</a:t>
            </a:r>
          </a:p>
          <a:p>
            <a:pPr algn="l">
              <a:buFont typeface="Wingdings" pitchFamily="2" charset="2"/>
              <a:buChar char="Ø"/>
            </a:pPr>
            <a:r>
              <a:rPr lang="uk-UA" sz="3600" dirty="0" smtClean="0">
                <a:solidFill>
                  <a:srgbClr val="CC6600"/>
                </a:solidFill>
                <a:latin typeface="Monotype Corsiva" pitchFamily="66" charset="0"/>
              </a:rPr>
              <a:t>Вивчити освітні технології;</a:t>
            </a:r>
          </a:p>
          <a:p>
            <a:pPr algn="l">
              <a:buFont typeface="Wingdings" pitchFamily="2" charset="2"/>
              <a:buChar char="Ø"/>
            </a:pPr>
            <a:r>
              <a:rPr lang="uk-UA" sz="3600" dirty="0" smtClean="0">
                <a:solidFill>
                  <a:srgbClr val="CC6600"/>
                </a:solidFill>
                <a:latin typeface="Monotype Corsiva" pitchFamily="66" charset="0"/>
              </a:rPr>
              <a:t>Сформувати  розробку бібліотечних  уроків;</a:t>
            </a:r>
            <a:endParaRPr lang="ru-RU" sz="3600" dirty="0">
              <a:solidFill>
                <a:srgbClr val="CC6600"/>
              </a:solidFill>
              <a:latin typeface="Monotype Corsiva" pitchFamily="66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10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Завдання  бібліотеки:</a:t>
            </a:r>
            <a:endParaRPr lang="ru-RU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удосконалити професійні вміння  та навички щодо організації виховних  справ  для формування духовно-моральних якостей школярів;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формувати установки щодо ціннісного ставлення до особистості дитини, до </a:t>
            </a:r>
            <a:r>
              <a:rPr lang="uk-UA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інноваційності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, креативності, творчості;</a:t>
            </a:r>
          </a:p>
          <a:p>
            <a:pPr>
              <a:buFont typeface="Wingdings" pitchFamily="2" charset="2"/>
              <a:buChar char="Ø"/>
            </a:pPr>
            <a:r>
              <a:rPr lang="uk-UA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ровести моніторинг читацьких інтересів школярів.</a:t>
            </a:r>
          </a:p>
        </p:txBody>
      </p:sp>
    </p:spTree>
    <p:extLst>
      <p:ext uri="{BB962C8B-B14F-4D97-AF65-F5344CB8AC3E}">
        <p14:creationId xmlns:p14="http://schemas.microsoft.com/office/powerpoint/2010/main" val="3989752831"/>
      </p:ext>
    </p:extLst>
  </p:cSld>
  <p:clrMapOvr>
    <a:masterClrMapping/>
  </p:clrMapOvr>
  <p:transition spd="med" advClick="0" advTm="10000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>
            <a:normAutofit/>
          </a:bodyPr>
          <a:lstStyle/>
          <a:p>
            <a:r>
              <a:rPr lang="uk-UA" sz="4400" dirty="0" smtClean="0">
                <a:solidFill>
                  <a:srgbClr val="7E2A00"/>
                </a:solidFill>
                <a:latin typeface="Monotype Corsiva" pitchFamily="66" charset="0"/>
              </a:rPr>
              <a:t>Бібліотека в школі повинна бути кабінетом №1. Адже й справді – все починається з найменшого: слово, речення, підручник і художня книжка. </a:t>
            </a:r>
            <a:br>
              <a:rPr lang="uk-UA" sz="4400" dirty="0" smtClean="0">
                <a:solidFill>
                  <a:srgbClr val="7E2A00"/>
                </a:solidFill>
                <a:latin typeface="Monotype Corsiva" pitchFamily="66" charset="0"/>
              </a:rPr>
            </a:br>
            <a:r>
              <a:rPr lang="uk-UA" sz="4400" dirty="0" smtClean="0">
                <a:solidFill>
                  <a:srgbClr val="7E2A00"/>
                </a:solidFill>
                <a:latin typeface="Monotype Corsiva" pitchFamily="66" charset="0"/>
              </a:rPr>
              <a:t>Для учнів багато предметів шкільної програми вимагають читання. Адже це основа всіх знань.</a:t>
            </a:r>
            <a:endParaRPr lang="ru-RU" sz="4400" dirty="0">
              <a:solidFill>
                <a:srgbClr val="7E2A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0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ВІТКА 5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34946">
            <a:off x="4682598" y="583440"/>
            <a:ext cx="4634552" cy="34759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500570"/>
            <a:ext cx="7481776" cy="785818"/>
          </a:xfrm>
        </p:spPr>
        <p:txBody>
          <a:bodyPr>
            <a:normAutofit fontScale="90000"/>
          </a:bodyPr>
          <a:lstStyle/>
          <a:p>
            <a:r>
              <a:rPr lang="uk-UA" sz="5400" dirty="0" smtClean="0">
                <a:solidFill>
                  <a:srgbClr val="7E2A00"/>
                </a:solidFill>
                <a:latin typeface="Gabriola" pitchFamily="82" charset="0"/>
              </a:rPr>
              <a:t>Робота з дітьми</a:t>
            </a:r>
            <a:endParaRPr lang="ru-RU" sz="5400" dirty="0">
              <a:solidFill>
                <a:srgbClr val="7E2A00"/>
              </a:solidFill>
              <a:latin typeface="Gabriola" pitchFamily="82" charset="0"/>
            </a:endParaRPr>
          </a:p>
        </p:txBody>
      </p:sp>
      <p:pic>
        <p:nvPicPr>
          <p:cNvPr id="6" name="Содержимое 5" descr="ТЮЛЬПАН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990614">
            <a:off x="70558" y="415885"/>
            <a:ext cx="4976826" cy="373262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428728" y="5355102"/>
            <a:ext cx="6965464" cy="1217170"/>
          </a:xfrm>
        </p:spPr>
        <p:txBody>
          <a:bodyPr>
            <a:noAutofit/>
          </a:bodyPr>
          <a:lstStyle/>
          <a:p>
            <a:pPr algn="l"/>
            <a:r>
              <a:rPr lang="uk-UA" sz="2400" dirty="0" smtClean="0">
                <a:solidFill>
                  <a:srgbClr val="CC6600"/>
                </a:solidFill>
                <a:latin typeface="Monotype Corsiva" pitchFamily="66" charset="0"/>
              </a:rPr>
              <a:t>Потрібно виховувати у дітей почуття милосердя, любові до рідного краю, бути чуйними, добрими,справедливими.</a:t>
            </a:r>
          </a:p>
          <a:p>
            <a:pPr algn="l"/>
            <a:r>
              <a:rPr lang="uk-UA" sz="2400" dirty="0" smtClean="0">
                <a:solidFill>
                  <a:srgbClr val="CC6600"/>
                </a:solidFill>
                <a:latin typeface="Monotype Corsiva" pitchFamily="66" charset="0"/>
              </a:rPr>
              <a:t>А в цьому допомагає бібліотека</a:t>
            </a:r>
            <a:endParaRPr lang="ru-RU" sz="2400" dirty="0">
              <a:solidFill>
                <a:srgbClr val="CC66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0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400"/>
                            </p:stCondLst>
                            <p:childTnLst>
                              <p:par>
                                <p:cTn id="3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бібліотека\Изображение 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28791">
            <a:off x="4518422" y="-140088"/>
            <a:ext cx="4800217" cy="3600000"/>
          </a:xfrm>
          <a:prstGeom prst="rect">
            <a:avLst/>
          </a:prstGeom>
          <a:noFill/>
        </p:spPr>
      </p:pic>
      <p:pic>
        <p:nvPicPr>
          <p:cNvPr id="2" name="Рисунок 1" descr="КВІТКА 5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80883">
            <a:off x="-242976" y="145316"/>
            <a:ext cx="5069220" cy="3801915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</p:pic>
      <p:pic>
        <p:nvPicPr>
          <p:cNvPr id="4" name="Рисунок 3" descr="КВІТКА 5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286124"/>
            <a:ext cx="4423087" cy="3286148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</p:pic>
      <p:pic>
        <p:nvPicPr>
          <p:cNvPr id="5" name="Рисунок 4" descr="КВІТКА 5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01816">
            <a:off x="4392919" y="2991636"/>
            <a:ext cx="5069220" cy="3801915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</p:pic>
    </p:spTree>
  </p:cSld>
  <p:clrMapOvr>
    <a:masterClrMapping/>
  </p:clrMapOvr>
  <p:transition spd="med" advClick="0" advTm="10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85720" y="357166"/>
          <a:ext cx="8358246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 advClick="0" advTm="10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</TotalTime>
  <Words>210</Words>
  <Application>Microsoft Office PowerPoint</Application>
  <PresentationFormat>Экран (4:3)</PresentationFormat>
  <Paragraphs>29</Paragraphs>
  <Slides>16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1_Открытая</vt:lpstr>
      <vt:lpstr>Тема Office</vt:lpstr>
      <vt:lpstr>Бібліотекар Лопушненської ЗОШ І-ІІІст.</vt:lpstr>
      <vt:lpstr>Народилася    </vt:lpstr>
      <vt:lpstr>Тема: « Формування духовності учнів шляхом проведення масових заходів та бібліотечних уроків»</vt:lpstr>
      <vt:lpstr>Мета роботи бібліотеки:</vt:lpstr>
      <vt:lpstr>Завдання  бібліотеки:</vt:lpstr>
      <vt:lpstr>Бібліотека в школі повинна бути кабінетом №1. Адже й справді – все починається з найменшого: слово, речення, підручник і художня книжка.  Для учнів багато предметів шкільної програми вимагають читання. Адже це основа всіх знань.</vt:lpstr>
      <vt:lpstr>Робота з дітьми</vt:lpstr>
      <vt:lpstr>Презентация PowerPoint</vt:lpstr>
      <vt:lpstr>Презентация PowerPoint</vt:lpstr>
      <vt:lpstr>Акція “Подаруй бібліотеці книгу”</vt:lpstr>
      <vt:lpstr>Акція: “Збережи книзі життя”</vt:lpstr>
      <vt:lpstr>Презентация PowerPoint</vt:lpstr>
      <vt:lpstr>Конкурс малюнків: «З Днем народження, моя Україно!»</vt:lpstr>
      <vt:lpstr>Свято у 1 класі: «Книги в нашому житті»</vt:lpstr>
      <vt:lpstr> Так, я книгар. Не лікар, не аптекар, Не інженер, не вчитель, не банкір… Я більше: Я Книгар! Бібліотекар! На заздрість всім, всьому наперекір! Бо посудіть: Хіба ще є багатство, Таке неоціненне, як моє? Ніяке товариство, жодне братство Такого скарбу в банку не зіб'є! </vt:lpstr>
      <vt:lpstr>ДЯКУЮ ЗА УВАГУ!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Бібліотекар Лопушненської ЗОШ і-ІІІст.</dc:title>
  <dc:creator>Дмитрий Каленюк</dc:creator>
  <cp:lastModifiedBy>Оксана</cp:lastModifiedBy>
  <cp:revision>53</cp:revision>
  <dcterms:created xsi:type="dcterms:W3CDTF">2013-12-22T20:35:44Z</dcterms:created>
  <dcterms:modified xsi:type="dcterms:W3CDTF">2017-01-04T13:06:53Z</dcterms:modified>
</cp:coreProperties>
</file>