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1" r:id="rId2"/>
    <p:sldId id="372" r:id="rId3"/>
    <p:sldId id="265" r:id="rId4"/>
    <p:sldId id="286" r:id="rId5"/>
    <p:sldId id="290" r:id="rId6"/>
    <p:sldId id="292" r:id="rId7"/>
    <p:sldId id="295" r:id="rId8"/>
    <p:sldId id="267" r:id="rId9"/>
    <p:sldId id="279" r:id="rId10"/>
    <p:sldId id="282" r:id="rId11"/>
    <p:sldId id="334" r:id="rId12"/>
    <p:sldId id="333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663300"/>
    <a:srgbClr val="422C16"/>
    <a:srgbClr val="006666"/>
    <a:srgbClr val="0099CC"/>
    <a:srgbClr val="660066"/>
    <a:srgbClr val="5F5F5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23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1DFA4-56CA-4EE8-AA0D-718A5347B5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5146F7-5B9E-4152-8ABB-3CEA24CA5B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Тренінг ― це форма групової роботи, яка забезпечує активну участь і творчу взаємодію учасників між собою і учителем та забезпечує:</a:t>
          </a:r>
          <a:endParaRPr lang="uk-UA" sz="1600" b="1" noProof="0">
            <a:solidFill>
              <a:schemeClr val="bg1"/>
            </a:solidFill>
          </a:endParaRPr>
        </a:p>
      </dgm:t>
    </dgm:pt>
    <dgm:pt modelId="{F48A6FD5-BD69-4C61-A645-8985F7A86DCE}" type="parTrans" cxnId="{BF6F2B15-D86D-4032-BAC6-E06C55B8258B}">
      <dgm:prSet/>
      <dgm:spPr/>
      <dgm:t>
        <a:bodyPr/>
        <a:lstStyle/>
        <a:p>
          <a:endParaRPr lang="uk-UA"/>
        </a:p>
      </dgm:t>
    </dgm:pt>
    <dgm:pt modelId="{BD0AB476-E6AA-45AF-BE98-3674BEA057B6}" type="sibTrans" cxnId="{BF6F2B15-D86D-4032-BAC6-E06C55B8258B}">
      <dgm:prSet/>
      <dgm:spPr/>
      <dgm:t>
        <a:bodyPr/>
        <a:lstStyle/>
        <a:p>
          <a:endParaRPr lang="uk-UA"/>
        </a:p>
      </dgm:t>
    </dgm:pt>
    <dgm:pt modelId="{03FFE992-AEE2-44F8-86D0-3B7288C8C5D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1. </a:t>
          </a:r>
          <a:r>
            <a:rPr lang="uk-UA" sz="1600" b="1" u="sng" noProof="0" smtClean="0">
              <a:solidFill>
                <a:schemeClr val="bg1"/>
              </a:solidFill>
            </a:rPr>
            <a:t>Нові підходи</a:t>
          </a:r>
          <a:endParaRPr lang="uk-UA" sz="1600" b="1" noProof="0">
            <a:solidFill>
              <a:schemeClr val="bg1"/>
            </a:solidFill>
          </a:endParaRPr>
        </a:p>
      </dgm:t>
    </dgm:pt>
    <dgm:pt modelId="{1C42AD3A-1806-42BA-B300-9A577144D687}" type="parTrans" cxnId="{54895F4C-A044-42E6-BAB4-54198ECFA625}">
      <dgm:prSet/>
      <dgm:spPr/>
      <dgm:t>
        <a:bodyPr/>
        <a:lstStyle/>
        <a:p>
          <a:endParaRPr lang="uk-UA"/>
        </a:p>
      </dgm:t>
    </dgm:pt>
    <dgm:pt modelId="{922E1884-7247-4F90-8DC9-3B37E4E6548D}" type="sibTrans" cxnId="{54895F4C-A044-42E6-BAB4-54198ECFA625}">
      <dgm:prSet/>
      <dgm:spPr/>
      <dgm:t>
        <a:bodyPr/>
        <a:lstStyle/>
        <a:p>
          <a:endParaRPr lang="uk-UA"/>
        </a:p>
      </dgm:t>
    </dgm:pt>
    <dgm:pt modelId="{486357D5-904A-4415-B73F-912928B7D3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2. </a:t>
          </a:r>
          <a:r>
            <a:rPr lang="uk-UA" sz="1600" b="1" u="sng" noProof="0" smtClean="0">
              <a:solidFill>
                <a:schemeClr val="bg1"/>
              </a:solidFill>
            </a:rPr>
            <a:t>Нові знання</a:t>
          </a:r>
          <a:endParaRPr lang="uk-UA" sz="1600" b="1" noProof="0">
            <a:solidFill>
              <a:schemeClr val="bg1"/>
            </a:solidFill>
          </a:endParaRPr>
        </a:p>
      </dgm:t>
    </dgm:pt>
    <dgm:pt modelId="{4A08F3F7-4ECA-4239-A9A9-9E0DF0932E6A}" type="parTrans" cxnId="{25422C32-B20F-4EE0-87B3-74B9E706434F}">
      <dgm:prSet/>
      <dgm:spPr/>
      <dgm:t>
        <a:bodyPr/>
        <a:lstStyle/>
        <a:p>
          <a:endParaRPr lang="uk-UA"/>
        </a:p>
      </dgm:t>
    </dgm:pt>
    <dgm:pt modelId="{5981BF05-EE35-43F8-AF92-329895FFA955}" type="sibTrans" cxnId="{25422C32-B20F-4EE0-87B3-74B9E706434F}">
      <dgm:prSet/>
      <dgm:spPr/>
      <dgm:t>
        <a:bodyPr/>
        <a:lstStyle/>
        <a:p>
          <a:endParaRPr lang="uk-UA"/>
        </a:p>
      </dgm:t>
    </dgm:pt>
    <dgm:pt modelId="{E592C447-B94E-42D6-8B32-AD2B05D6A4A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3. </a:t>
          </a:r>
          <a:r>
            <a:rPr lang="uk-UA" sz="1600" b="1" u="sng" noProof="0" smtClean="0">
              <a:solidFill>
                <a:schemeClr val="bg1"/>
              </a:solidFill>
            </a:rPr>
            <a:t>Позитивні цінності, ставлення, ідеали</a:t>
          </a:r>
          <a:r>
            <a:rPr lang="uk-UA" sz="1600" b="1" noProof="0" smtClean="0">
              <a:solidFill>
                <a:schemeClr val="bg1"/>
              </a:solidFill>
            </a:rPr>
            <a:t>.</a:t>
          </a:r>
          <a:endParaRPr lang="uk-UA" sz="1600" b="1" noProof="0">
            <a:solidFill>
              <a:schemeClr val="bg1"/>
            </a:solidFill>
          </a:endParaRPr>
        </a:p>
      </dgm:t>
    </dgm:pt>
    <dgm:pt modelId="{53D1DA24-BC9C-452E-AB64-8235EF4632FE}" type="parTrans" cxnId="{1B144B97-1E36-4193-870E-61008CD5CA33}">
      <dgm:prSet/>
      <dgm:spPr/>
      <dgm:t>
        <a:bodyPr/>
        <a:lstStyle/>
        <a:p>
          <a:endParaRPr lang="uk-UA"/>
        </a:p>
      </dgm:t>
    </dgm:pt>
    <dgm:pt modelId="{3AA5461F-91C2-425F-A68A-15FA37706F8F}" type="sibTrans" cxnId="{1B144B97-1E36-4193-870E-61008CD5CA33}">
      <dgm:prSet/>
      <dgm:spPr/>
      <dgm:t>
        <a:bodyPr/>
        <a:lstStyle/>
        <a:p>
          <a:endParaRPr lang="uk-UA"/>
        </a:p>
      </dgm:t>
    </dgm:pt>
    <dgm:pt modelId="{F89E1FC8-53FD-45EF-8F61-72056858019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4. </a:t>
          </a:r>
          <a:r>
            <a:rPr lang="uk-UA" sz="1600" b="1" u="sng" noProof="0" smtClean="0">
              <a:solidFill>
                <a:schemeClr val="bg1"/>
              </a:solidFill>
            </a:rPr>
            <a:t>Нові уміння і навички</a:t>
          </a:r>
          <a:endParaRPr lang="uk-UA" sz="1600" b="1" noProof="0">
            <a:solidFill>
              <a:schemeClr val="bg1"/>
            </a:solidFill>
          </a:endParaRPr>
        </a:p>
      </dgm:t>
    </dgm:pt>
    <dgm:pt modelId="{2C7DB8A7-504A-4E08-BF9B-1763BA737F8E}" type="parTrans" cxnId="{A7F0DAEE-5102-4F0A-8BCE-2F12C9F6713E}">
      <dgm:prSet/>
      <dgm:spPr/>
      <dgm:t>
        <a:bodyPr/>
        <a:lstStyle/>
        <a:p>
          <a:endParaRPr lang="uk-UA"/>
        </a:p>
      </dgm:t>
    </dgm:pt>
    <dgm:pt modelId="{F3405A7B-108B-4060-94F3-D9DB66E0D73B}" type="sibTrans" cxnId="{A7F0DAEE-5102-4F0A-8BCE-2F12C9F6713E}">
      <dgm:prSet/>
      <dgm:spPr/>
      <dgm:t>
        <a:bodyPr/>
        <a:lstStyle/>
        <a:p>
          <a:endParaRPr lang="uk-UA"/>
        </a:p>
      </dgm:t>
    </dgm:pt>
    <dgm:pt modelId="{ADFB2822-4BA0-49B5-89DE-A848E1E115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Співпраця</a:t>
          </a:r>
          <a:endParaRPr lang="uk-UA" sz="1600" b="1" noProof="0">
            <a:solidFill>
              <a:schemeClr val="bg1"/>
            </a:solidFill>
          </a:endParaRPr>
        </a:p>
      </dgm:t>
    </dgm:pt>
    <dgm:pt modelId="{832A4A4E-C1F3-4610-BC5C-36F33283F20F}" type="parTrans" cxnId="{90462E0C-53A9-418A-ACDD-5242E7243DC9}">
      <dgm:prSet/>
      <dgm:spPr/>
      <dgm:t>
        <a:bodyPr/>
        <a:lstStyle/>
        <a:p>
          <a:endParaRPr lang="uk-UA"/>
        </a:p>
      </dgm:t>
    </dgm:pt>
    <dgm:pt modelId="{D6236935-5D3F-496B-9BE1-6DF69AC8E901}" type="sibTrans" cxnId="{90462E0C-53A9-418A-ACDD-5242E7243DC9}">
      <dgm:prSet/>
      <dgm:spPr/>
      <dgm:t>
        <a:bodyPr/>
        <a:lstStyle/>
        <a:p>
          <a:endParaRPr lang="uk-UA"/>
        </a:p>
      </dgm:t>
    </dgm:pt>
    <dgm:pt modelId="{1554EEE9-56AE-4358-9DC1-107E648665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Відкритість</a:t>
          </a:r>
          <a:endParaRPr lang="uk-UA" sz="1600" b="1" noProof="0">
            <a:solidFill>
              <a:schemeClr val="bg1"/>
            </a:solidFill>
          </a:endParaRPr>
        </a:p>
      </dgm:t>
    </dgm:pt>
    <dgm:pt modelId="{010011C4-A9F9-4FD0-9EAD-02EF4679B673}" type="parTrans" cxnId="{E1813131-DCFA-4033-A4DC-38B3218A04BD}">
      <dgm:prSet/>
      <dgm:spPr/>
      <dgm:t>
        <a:bodyPr/>
        <a:lstStyle/>
        <a:p>
          <a:endParaRPr lang="uk-UA"/>
        </a:p>
      </dgm:t>
    </dgm:pt>
    <dgm:pt modelId="{AC99F4D4-AE4E-48B7-A1B4-8BF8097ED19C}" type="sibTrans" cxnId="{E1813131-DCFA-4033-A4DC-38B3218A04BD}">
      <dgm:prSet/>
      <dgm:spPr/>
      <dgm:t>
        <a:bodyPr/>
        <a:lstStyle/>
        <a:p>
          <a:endParaRPr lang="uk-UA"/>
        </a:p>
      </dgm:t>
    </dgm:pt>
    <dgm:pt modelId="{26B0122D-8C26-4588-887E-128EB8AB418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Активність</a:t>
          </a:r>
          <a:endParaRPr lang="uk-UA" sz="1600" b="1" noProof="0">
            <a:solidFill>
              <a:schemeClr val="bg1"/>
            </a:solidFill>
          </a:endParaRPr>
        </a:p>
      </dgm:t>
    </dgm:pt>
    <dgm:pt modelId="{DC136EE8-63B7-4C17-95FB-9B2E1C2FAAF7}" type="parTrans" cxnId="{0902FB52-A21B-47E6-AAE8-0C8648A0080E}">
      <dgm:prSet/>
      <dgm:spPr/>
      <dgm:t>
        <a:bodyPr/>
        <a:lstStyle/>
        <a:p>
          <a:endParaRPr lang="uk-UA"/>
        </a:p>
      </dgm:t>
    </dgm:pt>
    <dgm:pt modelId="{8CD98757-C117-4AF0-96BA-0A6FBF72D6D9}" type="sibTrans" cxnId="{0902FB52-A21B-47E6-AAE8-0C8648A0080E}">
      <dgm:prSet/>
      <dgm:spPr/>
      <dgm:t>
        <a:bodyPr/>
        <a:lstStyle/>
        <a:p>
          <a:endParaRPr lang="uk-UA"/>
        </a:p>
      </dgm:t>
    </dgm:pt>
    <dgm:pt modelId="{5ACB2846-BBEE-4120-B373-26401B226DA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Відповідальність</a:t>
          </a:r>
          <a:endParaRPr lang="uk-UA" sz="1600" b="1" noProof="0">
            <a:solidFill>
              <a:schemeClr val="bg1"/>
            </a:solidFill>
          </a:endParaRPr>
        </a:p>
      </dgm:t>
    </dgm:pt>
    <dgm:pt modelId="{9A0E88AA-C86D-4E97-A284-3F0762CD8C72}" type="parTrans" cxnId="{B08FCEE8-F9DD-4552-BC11-84FF46F26C16}">
      <dgm:prSet/>
      <dgm:spPr/>
      <dgm:t>
        <a:bodyPr/>
        <a:lstStyle/>
        <a:p>
          <a:endParaRPr lang="uk-UA"/>
        </a:p>
      </dgm:t>
    </dgm:pt>
    <dgm:pt modelId="{874587B4-5AA0-4255-9ADA-19AC797525F2}" type="sibTrans" cxnId="{B08FCEE8-F9DD-4552-BC11-84FF46F26C16}">
      <dgm:prSet/>
      <dgm:spPr/>
      <dgm:t>
        <a:bodyPr/>
        <a:lstStyle/>
        <a:p>
          <a:endParaRPr lang="uk-UA"/>
        </a:p>
      </dgm:t>
    </dgm:pt>
    <dgm:pt modelId="{58A60E61-B447-4CDA-AE90-71F36162472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u="sng" noProof="0" dirty="0" smtClean="0">
              <a:solidFill>
                <a:schemeClr val="bg1"/>
              </a:solidFill>
            </a:rPr>
            <a:t>І</a:t>
          </a:r>
          <a:r>
            <a:rPr lang="uk-UA" sz="1600" b="1" noProof="0" dirty="0" smtClean="0">
              <a:solidFill>
                <a:schemeClr val="bg1"/>
              </a:solidFill>
            </a:rPr>
            <a:t>нтенсивне засвоєння</a:t>
          </a:r>
          <a:endParaRPr lang="uk-UA" sz="1600" b="1" noProof="0" dirty="0">
            <a:solidFill>
              <a:schemeClr val="bg1"/>
            </a:solidFill>
          </a:endParaRPr>
        </a:p>
      </dgm:t>
    </dgm:pt>
    <dgm:pt modelId="{00A12D3A-013D-4198-843C-AAB023F6F8FA}" type="parTrans" cxnId="{9FB4AC6A-F4F8-4895-A001-D4E717BACCC6}">
      <dgm:prSet/>
      <dgm:spPr/>
      <dgm:t>
        <a:bodyPr/>
        <a:lstStyle/>
        <a:p>
          <a:endParaRPr lang="uk-UA"/>
        </a:p>
      </dgm:t>
    </dgm:pt>
    <dgm:pt modelId="{7ED04127-FED0-4B5B-9CEC-5FCB537D5A68}" type="sibTrans" cxnId="{9FB4AC6A-F4F8-4895-A001-D4E717BACCC6}">
      <dgm:prSet/>
      <dgm:spPr/>
      <dgm:t>
        <a:bodyPr/>
        <a:lstStyle/>
        <a:p>
          <a:endParaRPr lang="uk-UA"/>
        </a:p>
      </dgm:t>
    </dgm:pt>
    <dgm:pt modelId="{CBA08B5B-28FC-4438-BE43-8C4752B6A6D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dirty="0" smtClean="0">
              <a:solidFill>
                <a:schemeClr val="bg1"/>
              </a:solidFill>
            </a:rPr>
            <a:t>Уточнення</a:t>
          </a:r>
          <a:endParaRPr lang="uk-UA" sz="1600" b="1" noProof="0" dirty="0">
            <a:solidFill>
              <a:schemeClr val="bg1"/>
            </a:solidFill>
          </a:endParaRPr>
        </a:p>
      </dgm:t>
    </dgm:pt>
    <dgm:pt modelId="{00EDE578-FCAD-4863-B359-FA56B590D810}" type="parTrans" cxnId="{A0D8E916-C335-4A6E-9498-97C439DBED23}">
      <dgm:prSet/>
      <dgm:spPr/>
      <dgm:t>
        <a:bodyPr/>
        <a:lstStyle/>
        <a:p>
          <a:endParaRPr lang="uk-UA"/>
        </a:p>
      </dgm:t>
    </dgm:pt>
    <dgm:pt modelId="{71FFBDB4-E679-4394-8AF0-1AAF1A1AD789}" type="sibTrans" cxnId="{A0D8E916-C335-4A6E-9498-97C439DBED23}">
      <dgm:prSet/>
      <dgm:spPr/>
      <dgm:t>
        <a:bodyPr/>
        <a:lstStyle/>
        <a:p>
          <a:endParaRPr lang="uk-UA"/>
        </a:p>
      </dgm:t>
    </dgm:pt>
    <dgm:pt modelId="{C750945B-04E4-41C4-BFFE-1A5913A57A5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Ефективної комунікації</a:t>
          </a:r>
          <a:endParaRPr lang="uk-UA" sz="1600" b="1" noProof="0">
            <a:solidFill>
              <a:schemeClr val="bg1"/>
            </a:solidFill>
          </a:endParaRPr>
        </a:p>
      </dgm:t>
    </dgm:pt>
    <dgm:pt modelId="{9DA018D0-1BDD-41D7-9A9E-8A97741980B1}" type="parTrans" cxnId="{9C9DFE5A-AB7B-40E6-9885-26ECC14B9120}">
      <dgm:prSet/>
      <dgm:spPr/>
      <dgm:t>
        <a:bodyPr/>
        <a:lstStyle/>
        <a:p>
          <a:endParaRPr lang="uk-UA"/>
        </a:p>
      </dgm:t>
    </dgm:pt>
    <dgm:pt modelId="{B4C73C4B-0A84-4871-9E6E-2FB51032147B}" type="sibTrans" cxnId="{9C9DFE5A-AB7B-40E6-9885-26ECC14B9120}">
      <dgm:prSet/>
      <dgm:spPr/>
      <dgm:t>
        <a:bodyPr/>
        <a:lstStyle/>
        <a:p>
          <a:endParaRPr lang="uk-UA"/>
        </a:p>
      </dgm:t>
    </dgm:pt>
    <dgm:pt modelId="{7B88914E-D59D-41FE-B6D5-D6423B8F8E6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dirty="0" smtClean="0">
              <a:solidFill>
                <a:schemeClr val="bg1"/>
              </a:solidFill>
            </a:rPr>
            <a:t>Самоконтролю</a:t>
          </a:r>
          <a:endParaRPr lang="uk-UA" sz="1600" b="1" noProof="0" dirty="0">
            <a:solidFill>
              <a:schemeClr val="bg1"/>
            </a:solidFill>
          </a:endParaRPr>
        </a:p>
      </dgm:t>
    </dgm:pt>
    <dgm:pt modelId="{E47E59D2-5F3A-4471-A567-976603AAD5F4}" type="parTrans" cxnId="{006E83F7-1D50-4BC3-BB9C-4232B2D946A5}">
      <dgm:prSet/>
      <dgm:spPr/>
      <dgm:t>
        <a:bodyPr/>
        <a:lstStyle/>
        <a:p>
          <a:endParaRPr lang="uk-UA"/>
        </a:p>
      </dgm:t>
    </dgm:pt>
    <dgm:pt modelId="{97734F7F-DD4C-4623-938C-52B9D95C2760}" type="sibTrans" cxnId="{006E83F7-1D50-4BC3-BB9C-4232B2D946A5}">
      <dgm:prSet/>
      <dgm:spPr/>
      <dgm:t>
        <a:bodyPr/>
        <a:lstStyle/>
        <a:p>
          <a:endParaRPr lang="uk-UA"/>
        </a:p>
      </dgm:t>
    </dgm:pt>
    <dgm:pt modelId="{B169B903-E788-4C32-80F3-4AC7FE373D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Роботи в команді</a:t>
          </a:r>
          <a:endParaRPr lang="uk-UA" sz="1600" b="1" noProof="0">
            <a:solidFill>
              <a:schemeClr val="bg1"/>
            </a:solidFill>
          </a:endParaRPr>
        </a:p>
      </dgm:t>
    </dgm:pt>
    <dgm:pt modelId="{838B6F7C-90E3-4E4D-8355-EFA7E872544B}" type="parTrans" cxnId="{B3BB9462-48C4-41A5-8EC4-9036ECB0BCC8}">
      <dgm:prSet/>
      <dgm:spPr/>
      <dgm:t>
        <a:bodyPr/>
        <a:lstStyle/>
        <a:p>
          <a:endParaRPr lang="uk-UA"/>
        </a:p>
      </dgm:t>
    </dgm:pt>
    <dgm:pt modelId="{9C5AD11D-DAEE-4562-8387-C3340259F744}" type="sibTrans" cxnId="{B3BB9462-48C4-41A5-8EC4-9036ECB0BCC8}">
      <dgm:prSet/>
      <dgm:spPr/>
      <dgm:t>
        <a:bodyPr/>
        <a:lstStyle/>
        <a:p>
          <a:endParaRPr lang="uk-UA"/>
        </a:p>
      </dgm:t>
    </dgm:pt>
    <dgm:pt modelId="{E56E621B-34FC-4D10-9A6F-CB2D508C0C0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Уміння надавати й отримувати допомогу</a:t>
          </a:r>
          <a:endParaRPr lang="uk-UA" sz="1600" b="1" noProof="0">
            <a:solidFill>
              <a:schemeClr val="bg1"/>
            </a:solidFill>
          </a:endParaRPr>
        </a:p>
      </dgm:t>
    </dgm:pt>
    <dgm:pt modelId="{C3C79180-5CF4-40D1-825F-C3379422C078}" type="parTrans" cxnId="{9C036D4C-4B88-4D26-B228-5B2F9BD6CC67}">
      <dgm:prSet/>
      <dgm:spPr/>
      <dgm:t>
        <a:bodyPr/>
        <a:lstStyle/>
        <a:p>
          <a:endParaRPr lang="uk-UA"/>
        </a:p>
      </dgm:t>
    </dgm:pt>
    <dgm:pt modelId="{E36B962F-56B9-4B7B-BD86-FB1531F672BB}" type="sibTrans" cxnId="{9C036D4C-4B88-4D26-B228-5B2F9BD6CC67}">
      <dgm:prSet/>
      <dgm:spPr/>
      <dgm:t>
        <a:bodyPr/>
        <a:lstStyle/>
        <a:p>
          <a:endParaRPr lang="uk-UA"/>
        </a:p>
      </dgm:t>
    </dgm:pt>
    <dgm:pt modelId="{D7173B46-5739-47E9-87A3-3154E8BB206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smtClean="0">
              <a:solidFill>
                <a:schemeClr val="bg1"/>
              </a:solidFill>
            </a:rPr>
            <a:t>Лідерства</a:t>
          </a:r>
          <a:endParaRPr lang="uk-UA" sz="1600" b="1" noProof="0">
            <a:solidFill>
              <a:schemeClr val="bg1"/>
            </a:solidFill>
          </a:endParaRPr>
        </a:p>
      </dgm:t>
    </dgm:pt>
    <dgm:pt modelId="{8EDA200A-1873-43CF-BBBA-B9266A51C87E}" type="parTrans" cxnId="{326746E6-40BA-4348-A814-7A1E8E209FB9}">
      <dgm:prSet/>
      <dgm:spPr/>
      <dgm:t>
        <a:bodyPr/>
        <a:lstStyle/>
        <a:p>
          <a:endParaRPr lang="uk-UA"/>
        </a:p>
      </dgm:t>
    </dgm:pt>
    <dgm:pt modelId="{2C3AB7C3-EAC6-4728-A6FF-1871228EAF5F}" type="sibTrans" cxnId="{326746E6-40BA-4348-A814-7A1E8E209FB9}">
      <dgm:prSet/>
      <dgm:spPr/>
      <dgm:t>
        <a:bodyPr/>
        <a:lstStyle/>
        <a:p>
          <a:endParaRPr lang="uk-UA"/>
        </a:p>
      </dgm:t>
    </dgm:pt>
    <dgm:pt modelId="{9B327F87-60A9-42E1-8D95-13F5A9BB0F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uk-UA" sz="1600" b="1" noProof="0" dirty="0" smtClean="0">
              <a:solidFill>
                <a:schemeClr val="bg1"/>
              </a:solidFill>
            </a:rPr>
            <a:t>Аналіз ситуацій і прийняття рішень</a:t>
          </a:r>
          <a:endParaRPr lang="uk-UA" sz="1600" b="1" noProof="0" dirty="0">
            <a:solidFill>
              <a:schemeClr val="bg1"/>
            </a:solidFill>
          </a:endParaRPr>
        </a:p>
      </dgm:t>
    </dgm:pt>
    <dgm:pt modelId="{BD1FDE55-278C-4AF9-8B53-E5BBA926A130}" type="parTrans" cxnId="{166A321D-6B4D-4F26-B31B-78284756C117}">
      <dgm:prSet/>
      <dgm:spPr/>
      <dgm:t>
        <a:bodyPr/>
        <a:lstStyle/>
        <a:p>
          <a:endParaRPr lang="uk-UA"/>
        </a:p>
      </dgm:t>
    </dgm:pt>
    <dgm:pt modelId="{F036E3F5-3364-4C25-8A60-094B7D0C6E8C}" type="sibTrans" cxnId="{166A321D-6B4D-4F26-B31B-78284756C117}">
      <dgm:prSet/>
      <dgm:spPr/>
      <dgm:t>
        <a:bodyPr/>
        <a:lstStyle/>
        <a:p>
          <a:endParaRPr lang="uk-UA"/>
        </a:p>
      </dgm:t>
    </dgm:pt>
    <dgm:pt modelId="{E37ADEE6-AD1F-48EA-8967-72D74CE9FB03}" type="pres">
      <dgm:prSet presAssocID="{0A31DFA4-56CA-4EE8-AA0D-718A5347B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5243C6C-AC55-4509-8210-C70B2CAB9A49}" type="pres">
      <dgm:prSet presAssocID="{E75146F7-5B9E-4152-8ABB-3CEA24CA5B10}" presName="composite" presStyleCnt="0"/>
      <dgm:spPr/>
    </dgm:pt>
    <dgm:pt modelId="{1C37E895-C5D8-4C6A-BED0-F8D88074728B}" type="pres">
      <dgm:prSet presAssocID="{E75146F7-5B9E-4152-8ABB-3CEA24CA5B1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C622DE-11AE-4489-9A1C-B7FDBB5E85EC}" type="pres">
      <dgm:prSet presAssocID="{E75146F7-5B9E-4152-8ABB-3CEA24CA5B1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813131-DCFA-4033-A4DC-38B3218A04BD}" srcId="{03FFE992-AEE2-44F8-86D0-3B7288C8C5DD}" destId="{1554EEE9-56AE-4358-9DC1-107E64866566}" srcOrd="1" destOrd="0" parTransId="{010011C4-A9F9-4FD0-9EAD-02EF4679B673}" sibTransId="{AC99F4D4-AE4E-48B7-A1B4-8BF8097ED19C}"/>
    <dgm:cxn modelId="{46A40D66-995C-4D45-B04B-B252B1225D7A}" type="presOf" srcId="{B169B903-E788-4C32-80F3-4AC7FE373D83}" destId="{6CC622DE-11AE-4489-9A1C-B7FDBB5E85EC}" srcOrd="0" destOrd="13" presId="urn:microsoft.com/office/officeart/2005/8/layout/hList1"/>
    <dgm:cxn modelId="{A0D8E916-C335-4A6E-9498-97C439DBED23}" srcId="{486357D5-904A-4415-B73F-912928B7D399}" destId="{CBA08B5B-28FC-4438-BE43-8C4752B6A6DB}" srcOrd="1" destOrd="0" parTransId="{00EDE578-FCAD-4863-B359-FA56B590D810}" sibTransId="{71FFBDB4-E679-4394-8AF0-1AAF1A1AD789}"/>
    <dgm:cxn modelId="{C29D70A2-57E8-4444-8B54-30DC778AA7CF}" type="presOf" srcId="{9B327F87-60A9-42E1-8D95-13F5A9BB0F55}" destId="{6CC622DE-11AE-4489-9A1C-B7FDBB5E85EC}" srcOrd="0" destOrd="15" presId="urn:microsoft.com/office/officeart/2005/8/layout/hList1"/>
    <dgm:cxn modelId="{A159EB1D-A64A-4B02-8F07-1F905FBA6CB6}" type="presOf" srcId="{ADFB2822-4BA0-49B5-89DE-A848E1E11529}" destId="{6CC622DE-11AE-4489-9A1C-B7FDBB5E85EC}" srcOrd="0" destOrd="1" presId="urn:microsoft.com/office/officeart/2005/8/layout/hList1"/>
    <dgm:cxn modelId="{DBB52850-5CEA-4217-A0CE-F1573A7FD225}" type="presOf" srcId="{5ACB2846-BBEE-4120-B373-26401B226DA8}" destId="{6CC622DE-11AE-4489-9A1C-B7FDBB5E85EC}" srcOrd="0" destOrd="4" presId="urn:microsoft.com/office/officeart/2005/8/layout/hList1"/>
    <dgm:cxn modelId="{EB244446-0139-4515-AD9B-034C118E61DC}" type="presOf" srcId="{03FFE992-AEE2-44F8-86D0-3B7288C8C5DD}" destId="{6CC622DE-11AE-4489-9A1C-B7FDBB5E85EC}" srcOrd="0" destOrd="0" presId="urn:microsoft.com/office/officeart/2005/8/layout/hList1"/>
    <dgm:cxn modelId="{166A321D-6B4D-4F26-B31B-78284756C117}" srcId="{F89E1FC8-53FD-45EF-8F61-720568580196}" destId="{9B327F87-60A9-42E1-8D95-13F5A9BB0F55}" srcOrd="5" destOrd="0" parTransId="{BD1FDE55-278C-4AF9-8B53-E5BBA926A130}" sibTransId="{F036E3F5-3364-4C25-8A60-094B7D0C6E8C}"/>
    <dgm:cxn modelId="{27A91777-1502-41DD-A96C-3F09D24A3C7C}" type="presOf" srcId="{E75146F7-5B9E-4152-8ABB-3CEA24CA5B10}" destId="{1C37E895-C5D8-4C6A-BED0-F8D88074728B}" srcOrd="0" destOrd="0" presId="urn:microsoft.com/office/officeart/2005/8/layout/hList1"/>
    <dgm:cxn modelId="{BA1A34A5-9BF5-4D8F-BEA0-4E84600B67C1}" type="presOf" srcId="{C750945B-04E4-41C4-BFFE-1A5913A57A50}" destId="{6CC622DE-11AE-4489-9A1C-B7FDBB5E85EC}" srcOrd="0" destOrd="10" presId="urn:microsoft.com/office/officeart/2005/8/layout/hList1"/>
    <dgm:cxn modelId="{BF6F2B15-D86D-4032-BAC6-E06C55B8258B}" srcId="{0A31DFA4-56CA-4EE8-AA0D-718A5347B5AD}" destId="{E75146F7-5B9E-4152-8ABB-3CEA24CA5B10}" srcOrd="0" destOrd="0" parTransId="{F48A6FD5-BD69-4C61-A645-8985F7A86DCE}" sibTransId="{BD0AB476-E6AA-45AF-BE98-3674BEA057B6}"/>
    <dgm:cxn modelId="{27901761-854E-411D-826B-5ACFEA8D3320}" type="presOf" srcId="{D7173B46-5739-47E9-87A3-3154E8BB2063}" destId="{6CC622DE-11AE-4489-9A1C-B7FDBB5E85EC}" srcOrd="0" destOrd="12" presId="urn:microsoft.com/office/officeart/2005/8/layout/hList1"/>
    <dgm:cxn modelId="{326746E6-40BA-4348-A814-7A1E8E209FB9}" srcId="{F89E1FC8-53FD-45EF-8F61-720568580196}" destId="{D7173B46-5739-47E9-87A3-3154E8BB2063}" srcOrd="2" destOrd="0" parTransId="{8EDA200A-1873-43CF-BBBA-B9266A51C87E}" sibTransId="{2C3AB7C3-EAC6-4728-A6FF-1871228EAF5F}"/>
    <dgm:cxn modelId="{90F1EAC7-8F70-4652-88E7-527496709B46}" type="presOf" srcId="{1554EEE9-56AE-4358-9DC1-107E64866566}" destId="{6CC622DE-11AE-4489-9A1C-B7FDBB5E85EC}" srcOrd="0" destOrd="2" presId="urn:microsoft.com/office/officeart/2005/8/layout/hList1"/>
    <dgm:cxn modelId="{25422C32-B20F-4EE0-87B3-74B9E706434F}" srcId="{E75146F7-5B9E-4152-8ABB-3CEA24CA5B10}" destId="{486357D5-904A-4415-B73F-912928B7D399}" srcOrd="1" destOrd="0" parTransId="{4A08F3F7-4ECA-4239-A9A9-9E0DF0932E6A}" sibTransId="{5981BF05-EE35-43F8-AF92-329895FFA955}"/>
    <dgm:cxn modelId="{B08FCEE8-F9DD-4552-BC11-84FF46F26C16}" srcId="{03FFE992-AEE2-44F8-86D0-3B7288C8C5DD}" destId="{5ACB2846-BBEE-4120-B373-26401B226DA8}" srcOrd="3" destOrd="0" parTransId="{9A0E88AA-C86D-4E97-A284-3F0762CD8C72}" sibTransId="{874587B4-5AA0-4255-9ADA-19AC797525F2}"/>
    <dgm:cxn modelId="{274F8D50-4469-40F4-A232-260D78BE4A60}" type="presOf" srcId="{26B0122D-8C26-4588-887E-128EB8AB4184}" destId="{6CC622DE-11AE-4489-9A1C-B7FDBB5E85EC}" srcOrd="0" destOrd="3" presId="urn:microsoft.com/office/officeart/2005/8/layout/hList1"/>
    <dgm:cxn modelId="{D94F039A-48EE-4589-AA5F-3381B903E315}" type="presOf" srcId="{7B88914E-D59D-41FE-B6D5-D6423B8F8E68}" destId="{6CC622DE-11AE-4489-9A1C-B7FDBB5E85EC}" srcOrd="0" destOrd="11" presId="urn:microsoft.com/office/officeart/2005/8/layout/hList1"/>
    <dgm:cxn modelId="{54895F4C-A044-42E6-BAB4-54198ECFA625}" srcId="{E75146F7-5B9E-4152-8ABB-3CEA24CA5B10}" destId="{03FFE992-AEE2-44F8-86D0-3B7288C8C5DD}" srcOrd="0" destOrd="0" parTransId="{1C42AD3A-1806-42BA-B300-9A577144D687}" sibTransId="{922E1884-7247-4F90-8DC9-3B37E4E6548D}"/>
    <dgm:cxn modelId="{B3BB9462-48C4-41A5-8EC4-9036ECB0BCC8}" srcId="{F89E1FC8-53FD-45EF-8F61-720568580196}" destId="{B169B903-E788-4C32-80F3-4AC7FE373D83}" srcOrd="3" destOrd="0" parTransId="{838B6F7C-90E3-4E4D-8355-EFA7E872544B}" sibTransId="{9C5AD11D-DAEE-4562-8387-C3340259F744}"/>
    <dgm:cxn modelId="{41905DEF-96E1-4106-989B-D7DD2D899AFE}" type="presOf" srcId="{E592C447-B94E-42D6-8B32-AD2B05D6A4A7}" destId="{6CC622DE-11AE-4489-9A1C-B7FDBB5E85EC}" srcOrd="0" destOrd="8" presId="urn:microsoft.com/office/officeart/2005/8/layout/hList1"/>
    <dgm:cxn modelId="{46E4275F-5E7D-4663-B7A8-230DECDF2789}" type="presOf" srcId="{486357D5-904A-4415-B73F-912928B7D399}" destId="{6CC622DE-11AE-4489-9A1C-B7FDBB5E85EC}" srcOrd="0" destOrd="5" presId="urn:microsoft.com/office/officeart/2005/8/layout/hList1"/>
    <dgm:cxn modelId="{9FB4AC6A-F4F8-4895-A001-D4E717BACCC6}" srcId="{486357D5-904A-4415-B73F-912928B7D399}" destId="{58A60E61-B447-4CDA-AE90-71F36162472F}" srcOrd="0" destOrd="0" parTransId="{00A12D3A-013D-4198-843C-AAB023F6F8FA}" sibTransId="{7ED04127-FED0-4B5B-9CEC-5FCB537D5A68}"/>
    <dgm:cxn modelId="{A7F0DAEE-5102-4F0A-8BCE-2F12C9F6713E}" srcId="{E75146F7-5B9E-4152-8ABB-3CEA24CA5B10}" destId="{F89E1FC8-53FD-45EF-8F61-720568580196}" srcOrd="3" destOrd="0" parTransId="{2C7DB8A7-504A-4E08-BF9B-1763BA737F8E}" sibTransId="{F3405A7B-108B-4060-94F3-D9DB66E0D73B}"/>
    <dgm:cxn modelId="{0902FB52-A21B-47E6-AAE8-0C8648A0080E}" srcId="{03FFE992-AEE2-44F8-86D0-3B7288C8C5DD}" destId="{26B0122D-8C26-4588-887E-128EB8AB4184}" srcOrd="2" destOrd="0" parTransId="{DC136EE8-63B7-4C17-95FB-9B2E1C2FAAF7}" sibTransId="{8CD98757-C117-4AF0-96BA-0A6FBF72D6D9}"/>
    <dgm:cxn modelId="{CD59B2FF-2C1C-4D31-929A-98E66D0FB454}" type="presOf" srcId="{0A31DFA4-56CA-4EE8-AA0D-718A5347B5AD}" destId="{E37ADEE6-AD1F-48EA-8967-72D74CE9FB03}" srcOrd="0" destOrd="0" presId="urn:microsoft.com/office/officeart/2005/8/layout/hList1"/>
    <dgm:cxn modelId="{B5261452-36F5-4BA9-9104-50E4D6269173}" type="presOf" srcId="{58A60E61-B447-4CDA-AE90-71F36162472F}" destId="{6CC622DE-11AE-4489-9A1C-B7FDBB5E85EC}" srcOrd="0" destOrd="6" presId="urn:microsoft.com/office/officeart/2005/8/layout/hList1"/>
    <dgm:cxn modelId="{1B144B97-1E36-4193-870E-61008CD5CA33}" srcId="{E75146F7-5B9E-4152-8ABB-3CEA24CA5B10}" destId="{E592C447-B94E-42D6-8B32-AD2B05D6A4A7}" srcOrd="2" destOrd="0" parTransId="{53D1DA24-BC9C-452E-AB64-8235EF4632FE}" sibTransId="{3AA5461F-91C2-425F-A68A-15FA37706F8F}"/>
    <dgm:cxn modelId="{9C9DFE5A-AB7B-40E6-9885-26ECC14B9120}" srcId="{F89E1FC8-53FD-45EF-8F61-720568580196}" destId="{C750945B-04E4-41C4-BFFE-1A5913A57A50}" srcOrd="0" destOrd="0" parTransId="{9DA018D0-1BDD-41D7-9A9E-8A97741980B1}" sibTransId="{B4C73C4B-0A84-4871-9E6E-2FB51032147B}"/>
    <dgm:cxn modelId="{90462E0C-53A9-418A-ACDD-5242E7243DC9}" srcId="{03FFE992-AEE2-44F8-86D0-3B7288C8C5DD}" destId="{ADFB2822-4BA0-49B5-89DE-A848E1E11529}" srcOrd="0" destOrd="0" parTransId="{832A4A4E-C1F3-4610-BC5C-36F33283F20F}" sibTransId="{D6236935-5D3F-496B-9BE1-6DF69AC8E901}"/>
    <dgm:cxn modelId="{0C9669AE-3190-4143-A301-EE6CF53AE1DA}" type="presOf" srcId="{E56E621B-34FC-4D10-9A6F-CB2D508C0C0F}" destId="{6CC622DE-11AE-4489-9A1C-B7FDBB5E85EC}" srcOrd="0" destOrd="14" presId="urn:microsoft.com/office/officeart/2005/8/layout/hList1"/>
    <dgm:cxn modelId="{006E83F7-1D50-4BC3-BB9C-4232B2D946A5}" srcId="{F89E1FC8-53FD-45EF-8F61-720568580196}" destId="{7B88914E-D59D-41FE-B6D5-D6423B8F8E68}" srcOrd="1" destOrd="0" parTransId="{E47E59D2-5F3A-4471-A567-976603AAD5F4}" sibTransId="{97734F7F-DD4C-4623-938C-52B9D95C2760}"/>
    <dgm:cxn modelId="{9C036D4C-4B88-4D26-B228-5B2F9BD6CC67}" srcId="{F89E1FC8-53FD-45EF-8F61-720568580196}" destId="{E56E621B-34FC-4D10-9A6F-CB2D508C0C0F}" srcOrd="4" destOrd="0" parTransId="{C3C79180-5CF4-40D1-825F-C3379422C078}" sibTransId="{E36B962F-56B9-4B7B-BD86-FB1531F672BB}"/>
    <dgm:cxn modelId="{93EE03E5-82CD-4C16-87BB-AA52BF940370}" type="presOf" srcId="{CBA08B5B-28FC-4438-BE43-8C4752B6A6DB}" destId="{6CC622DE-11AE-4489-9A1C-B7FDBB5E85EC}" srcOrd="0" destOrd="7" presId="urn:microsoft.com/office/officeart/2005/8/layout/hList1"/>
    <dgm:cxn modelId="{66BD0F59-7E94-46C0-A46A-3F11A819B90B}" type="presOf" srcId="{F89E1FC8-53FD-45EF-8F61-720568580196}" destId="{6CC622DE-11AE-4489-9A1C-B7FDBB5E85EC}" srcOrd="0" destOrd="9" presId="urn:microsoft.com/office/officeart/2005/8/layout/hList1"/>
    <dgm:cxn modelId="{33920A66-EE7B-4465-A469-4C52A423C2F0}" type="presParOf" srcId="{E37ADEE6-AD1F-48EA-8967-72D74CE9FB03}" destId="{D5243C6C-AC55-4509-8210-C70B2CAB9A49}" srcOrd="0" destOrd="0" presId="urn:microsoft.com/office/officeart/2005/8/layout/hList1"/>
    <dgm:cxn modelId="{74F32233-776C-4705-8573-D0216B405A54}" type="presParOf" srcId="{D5243C6C-AC55-4509-8210-C70B2CAB9A49}" destId="{1C37E895-C5D8-4C6A-BED0-F8D88074728B}" srcOrd="0" destOrd="0" presId="urn:microsoft.com/office/officeart/2005/8/layout/hList1"/>
    <dgm:cxn modelId="{068ACAF9-E896-466F-A191-3D6B6CFEFBEA}" type="presParOf" srcId="{D5243C6C-AC55-4509-8210-C70B2CAB9A49}" destId="{6CC622DE-11AE-4489-9A1C-B7FDBB5E8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E895-C5D8-4C6A-BED0-F8D88074728B}">
      <dsp:nvSpPr>
        <dsp:cNvPr id="0" name=""/>
        <dsp:cNvSpPr/>
      </dsp:nvSpPr>
      <dsp:spPr>
        <a:xfrm>
          <a:off x="0" y="6904"/>
          <a:ext cx="8392446" cy="1065600"/>
        </a:xfrm>
        <a:prstGeom prst="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smtClean="0">
              <a:solidFill>
                <a:schemeClr val="bg1"/>
              </a:solidFill>
            </a:rPr>
            <a:t>Тренінг ― це форма групової роботи, яка забезпечує активну участь і творчу взаємодію учасників між собою і учителем та забезпечує:</a:t>
          </a:r>
          <a:endParaRPr lang="uk-UA" sz="1600" b="1" kern="1200" noProof="0">
            <a:solidFill>
              <a:schemeClr val="bg1"/>
            </a:solidFill>
          </a:endParaRPr>
        </a:p>
      </dsp:txBody>
      <dsp:txXfrm>
        <a:off x="0" y="6904"/>
        <a:ext cx="8392446" cy="1065600"/>
      </dsp:txXfrm>
    </dsp:sp>
    <dsp:sp modelId="{6CC622DE-11AE-4489-9A1C-B7FDBB5E85EC}">
      <dsp:nvSpPr>
        <dsp:cNvPr id="0" name=""/>
        <dsp:cNvSpPr/>
      </dsp:nvSpPr>
      <dsp:spPr>
        <a:xfrm>
          <a:off x="0" y="1072504"/>
          <a:ext cx="8392446" cy="4164165"/>
        </a:xfrm>
        <a:prstGeom prst="rect">
          <a:avLst/>
        </a:prstGeom>
        <a:gradFill rotWithShape="1">
          <a:gsLst>
            <a:gs pos="0">
              <a:schemeClr val="accent1">
                <a:tint val="1000"/>
              </a:schemeClr>
            </a:gs>
            <a:gs pos="68000">
              <a:schemeClr val="accent1">
                <a:tint val="77000"/>
              </a:schemeClr>
            </a:gs>
            <a:gs pos="81000">
              <a:schemeClr val="accent1">
                <a:tint val="79000"/>
              </a:schemeClr>
            </a:gs>
            <a:gs pos="86000">
              <a:schemeClr val="accent1">
                <a:tint val="73000"/>
              </a:schemeClr>
            </a:gs>
            <a:gs pos="100000">
              <a:schemeClr val="accent1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shade val="60000"/>
              <a:satMod val="300000"/>
            </a:schemeClr>
          </a:solidFill>
          <a:prstDash val="solid"/>
        </a:ln>
        <a:effectLst>
          <a:glow rad="63500">
            <a:schemeClr val="accent1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1. </a:t>
          </a:r>
          <a:r>
            <a:rPr lang="uk-UA" sz="1600" b="1" u="sng" kern="1200" noProof="0" smtClean="0">
              <a:solidFill>
                <a:schemeClr val="bg1"/>
              </a:solidFill>
            </a:rPr>
            <a:t>Нові підходи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Співпраця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Відкритість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Активність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Відповідальність</a:t>
          </a:r>
          <a:endParaRPr lang="uk-UA" sz="1600" b="1" kern="1200" noProof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2. </a:t>
          </a:r>
          <a:r>
            <a:rPr lang="uk-UA" sz="1600" b="1" u="sng" kern="1200" noProof="0" smtClean="0">
              <a:solidFill>
                <a:schemeClr val="bg1"/>
              </a:solidFill>
            </a:rPr>
            <a:t>Нові знання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u="sng" kern="1200" noProof="0" dirty="0" smtClean="0">
              <a:solidFill>
                <a:schemeClr val="bg1"/>
              </a:solidFill>
            </a:rPr>
            <a:t>І</a:t>
          </a:r>
          <a:r>
            <a:rPr lang="uk-UA" sz="1600" b="1" kern="1200" noProof="0" dirty="0" smtClean="0">
              <a:solidFill>
                <a:schemeClr val="bg1"/>
              </a:solidFill>
            </a:rPr>
            <a:t>нтенсивне засвоєння</a:t>
          </a:r>
          <a:endParaRPr lang="uk-UA" sz="1600" b="1" kern="1200" noProof="0" dirty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dirty="0" smtClean="0">
              <a:solidFill>
                <a:schemeClr val="bg1"/>
              </a:solidFill>
            </a:rPr>
            <a:t>Уточнення</a:t>
          </a:r>
          <a:endParaRPr lang="uk-UA" sz="1600" b="1" kern="1200" noProof="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3. </a:t>
          </a:r>
          <a:r>
            <a:rPr lang="uk-UA" sz="1600" b="1" u="sng" kern="1200" noProof="0" smtClean="0">
              <a:solidFill>
                <a:schemeClr val="bg1"/>
              </a:solidFill>
            </a:rPr>
            <a:t>Позитивні цінності, ставлення, ідеали</a:t>
          </a:r>
          <a:r>
            <a:rPr lang="uk-UA" sz="1600" b="1" kern="1200" noProof="0" smtClean="0">
              <a:solidFill>
                <a:schemeClr val="bg1"/>
              </a:solidFill>
            </a:rPr>
            <a:t>.</a:t>
          </a:r>
          <a:endParaRPr lang="uk-UA" sz="1600" b="1" kern="1200" noProof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4. </a:t>
          </a:r>
          <a:r>
            <a:rPr lang="uk-UA" sz="1600" b="1" u="sng" kern="1200" noProof="0" smtClean="0">
              <a:solidFill>
                <a:schemeClr val="bg1"/>
              </a:solidFill>
            </a:rPr>
            <a:t>Нові уміння і навички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Ефективної комунікації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dirty="0" smtClean="0">
              <a:solidFill>
                <a:schemeClr val="bg1"/>
              </a:solidFill>
            </a:rPr>
            <a:t>Самоконтролю</a:t>
          </a:r>
          <a:endParaRPr lang="uk-UA" sz="1600" b="1" kern="1200" noProof="0" dirty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Лідерства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Роботи в команді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smtClean="0">
              <a:solidFill>
                <a:schemeClr val="bg1"/>
              </a:solidFill>
            </a:rPr>
            <a:t>Уміння надавати й отримувати допомогу</a:t>
          </a:r>
          <a:endParaRPr lang="uk-UA" sz="1600" b="1" kern="1200" noProof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noProof="0" dirty="0" smtClean="0">
              <a:solidFill>
                <a:schemeClr val="bg1"/>
              </a:solidFill>
            </a:rPr>
            <a:t>Аналіз ситуацій і прийняття рішень</a:t>
          </a:r>
          <a:endParaRPr lang="uk-UA" sz="1600" b="1" kern="1200" noProof="0" dirty="0">
            <a:solidFill>
              <a:schemeClr val="bg1"/>
            </a:solidFill>
          </a:endParaRPr>
        </a:p>
      </dsp:txBody>
      <dsp:txXfrm>
        <a:off x="0" y="1072504"/>
        <a:ext cx="8392446" cy="416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1511B-F9A5-407E-9219-F33C173D53B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8C0E-4897-46E7-9BFB-4D2132F42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3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6A5B-FCEB-4526-98CE-8477C138B1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0A6D-DF35-4DC8-95F1-DBFB3C929C8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F11C-3B90-4648-A0FE-9C5F6BAD693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89A4-3DBF-4C25-B7BA-B8C293918B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C8C-9AE1-42CF-8698-942D5620F2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B5B7-3E8A-4741-A1CE-3CA540E647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F6F8-B1A9-4FBD-B2C4-FC49BEFF332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A04E3-1937-4A49-AD07-2B1B17286A5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B75F-6BA4-4FEA-A1CD-11D7A0F1298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78E83C-F2F7-4B8A-B9F1-B30795ED570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00D0-37F5-4C62-9132-8D268035246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1F6574-300B-42E5-852F-D18550F6B08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972452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Воротилко</a:t>
            </a:r>
            <a:r>
              <a:rPr lang="uk-UA" b="1" dirty="0" smtClean="0"/>
              <a:t> Сергій Миронович</a:t>
            </a:r>
            <a:endParaRPr lang="uk-UA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214422"/>
            <a:ext cx="5357850" cy="3429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uk-UA" b="1" u="sng" dirty="0" smtClean="0"/>
              <a:t>Освіта</a:t>
            </a:r>
            <a:r>
              <a:rPr lang="uk-UA" b="1" dirty="0" smtClean="0"/>
              <a:t> – вища педагогічна. Прикарпатський національний університет </a:t>
            </a:r>
            <a:r>
              <a:rPr lang="uk-UA" b="1" dirty="0" err="1" smtClean="0"/>
              <a:t>ім.В.Стефаника</a:t>
            </a:r>
            <a:endParaRPr lang="uk-UA" b="1" dirty="0" smtClean="0"/>
          </a:p>
          <a:p>
            <a:pPr>
              <a:defRPr/>
            </a:pPr>
            <a:r>
              <a:rPr lang="uk-UA" b="1" u="sng" dirty="0" smtClean="0"/>
              <a:t>Стаж роботи </a:t>
            </a:r>
            <a:r>
              <a:rPr lang="uk-UA" b="1" dirty="0" smtClean="0"/>
              <a:t>- 13 років</a:t>
            </a:r>
          </a:p>
          <a:p>
            <a:pPr>
              <a:defRPr/>
            </a:pPr>
            <a:r>
              <a:rPr lang="uk-UA" b="1" u="sng" dirty="0" smtClean="0"/>
              <a:t>Кваліфікаційна категорія </a:t>
            </a:r>
            <a:r>
              <a:rPr lang="uk-UA" b="1" dirty="0" smtClean="0"/>
              <a:t>– </a:t>
            </a:r>
          </a:p>
          <a:p>
            <a:pPr>
              <a:defRPr/>
            </a:pPr>
            <a:r>
              <a:rPr lang="uk-UA" b="1" dirty="0" smtClean="0"/>
              <a:t>спеціаліст першої категорії</a:t>
            </a:r>
          </a:p>
          <a:p>
            <a:pPr>
              <a:defRPr/>
            </a:pPr>
            <a:r>
              <a:rPr lang="uk-UA" b="1" u="sng" dirty="0" smtClean="0"/>
              <a:t>Посада </a:t>
            </a:r>
            <a:r>
              <a:rPr lang="uk-UA" b="1" dirty="0" smtClean="0"/>
              <a:t>– вчитель історії та предмету </a:t>
            </a:r>
            <a:r>
              <a:rPr lang="uk-UA" b="1" dirty="0" err="1" smtClean="0"/>
              <a:t>“Захисту</a:t>
            </a:r>
            <a:r>
              <a:rPr lang="uk-UA" b="1" dirty="0" smtClean="0"/>
              <a:t> </a:t>
            </a:r>
            <a:r>
              <a:rPr lang="uk-UA" b="1" dirty="0" err="1" smtClean="0"/>
              <a:t>Вітчизни”</a:t>
            </a:r>
            <a:r>
              <a:rPr lang="uk-UA" b="1" dirty="0" smtClean="0"/>
              <a:t> </a:t>
            </a:r>
            <a:r>
              <a:rPr lang="uk-UA" b="1" dirty="0" err="1" smtClean="0"/>
              <a:t>Монастириської</a:t>
            </a:r>
            <a:r>
              <a:rPr lang="uk-UA" b="1" dirty="0" smtClean="0"/>
              <a:t> ЗОШ І-ІІІ ступенів</a:t>
            </a:r>
          </a:p>
          <a:p>
            <a:pPr>
              <a:defRPr/>
            </a:pPr>
            <a:r>
              <a:rPr lang="uk-UA" b="1" dirty="0" smtClean="0"/>
              <a:t> 1990-1992 - Служба у Збройних Силах України   </a:t>
            </a:r>
          </a:p>
          <a:p>
            <a:r>
              <a:rPr lang="uk-UA" b="1" u="sng" dirty="0" smtClean="0"/>
              <a:t>Військове звання </a:t>
            </a:r>
            <a:r>
              <a:rPr lang="uk-UA" b="1" dirty="0" smtClean="0"/>
              <a:t>- сержант запасу</a:t>
            </a:r>
            <a:endParaRPr lang="uk-UA" b="1" dirty="0"/>
          </a:p>
        </p:txBody>
      </p:sp>
      <p:pic>
        <p:nvPicPr>
          <p:cNvPr id="1026" name="Picture 2" descr="C:\Users\Admin\Desktop\DSC06335.JPG"/>
          <p:cNvPicPr>
            <a:picLocks noChangeAspect="1" noChangeArrowheads="1"/>
          </p:cNvPicPr>
          <p:nvPr/>
        </p:nvPicPr>
        <p:blipFill>
          <a:blip r:embed="rId2" cstate="print"/>
          <a:srcRect l="19230" r="19231"/>
          <a:stretch>
            <a:fillRect/>
          </a:stretch>
        </p:blipFill>
        <p:spPr bwMode="auto">
          <a:xfrm>
            <a:off x="428596" y="1500174"/>
            <a:ext cx="2786082" cy="2960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8643998" cy="18573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46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Педагогічне кредо</a:t>
            </a:r>
            <a:endParaRPr lang="en-US" sz="46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кожній дитині є сонце. Тільки дайте можливість йому світитись.</a:t>
            </a:r>
          </a:p>
          <a:p>
            <a:pPr>
              <a:buNone/>
            </a:pPr>
            <a:r>
              <a:rPr lang="uk-UA" sz="46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                        Життєве кредо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Все життя учись, якщо хочеш навчати інших.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в обласному семінарі «Захист Вітчизни»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з досьвіду роботи  С М\DSC04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50923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з досьвіду роботи  С М\DSC04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680520" cy="3120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I:\DSC04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750495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67240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Військово-патріотичне виховання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3" descr="DSC09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4260562" cy="292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9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14290"/>
            <a:ext cx="3596934" cy="239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DSC07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143116"/>
            <a:ext cx="3214710" cy="2333642"/>
          </a:xfrm>
          <a:prstGeom prst="rect">
            <a:avLst/>
          </a:prstGeom>
        </p:spPr>
      </p:pic>
      <p:pic>
        <p:nvPicPr>
          <p:cNvPr id="10" name="Picture 2" descr="C:\Users\Admin\Desktop\59022_html_1e01dd27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72066" y="4214818"/>
            <a:ext cx="3646863" cy="242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12875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Позакласна робота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Флешка\фото_з_фотото\Говерла 10-Б\DSC04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4114516" cy="2857520"/>
          </a:xfrm>
          <a:prstGeom prst="round2DiagRect">
            <a:avLst/>
          </a:prstGeom>
          <a:noFill/>
        </p:spPr>
      </p:pic>
      <p:pic>
        <p:nvPicPr>
          <p:cNvPr id="9" name="Picture 3" descr="D:\синевір.історія\Говерла 15-2\lm23DS0XS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929090" cy="2959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I:\фОТО ЗВ\getImage (15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282" y="2786058"/>
            <a:ext cx="4601348" cy="2857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6000768"/>
            <a:ext cx="4286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Дністровським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каньйоном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3357562"/>
            <a:ext cx="30718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Сходження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Говерлу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v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214554"/>
            <a:ext cx="225028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14612" y="1857364"/>
            <a:ext cx="6072230" cy="3571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t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Використання  тренінгових </a:t>
            </a:r>
            <a:r>
              <a:rPr kumimoji="0" lang="uk-UA" sz="3600" b="1" i="0" u="none" strike="noStrike" kern="1200" normalizeH="0" baseline="0" noProof="0" dirty="0" err="1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методик</a:t>
            </a: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під</a:t>
            </a:r>
            <a:r>
              <a:rPr kumimoji="0" lang="uk-UA" sz="3600" b="1" i="0" u="none" strike="noStrike" kern="1200" normalizeH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час викладання</a:t>
            </a: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«</a:t>
            </a: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Захисту </a:t>
            </a:r>
            <a:r>
              <a:rPr kumimoji="0" lang="uk-UA" sz="36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n-lt"/>
                <a:ea typeface="+mj-ea"/>
                <a:cs typeface="+mj-cs"/>
              </a:rPr>
              <a:t>Вітчизни» </a:t>
            </a:r>
            <a:endParaRPr kumimoji="0" lang="uk-UA" sz="3600" b="1" i="0" u="none" strike="noStrike" kern="1200" normalizeH="0" baseline="0" noProof="0" dirty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108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Тренінг ― інтерактивний метод навчання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214422"/>
          <a:ext cx="8392446" cy="524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Картинки\slide-4-638.jpg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786314" y="2643182"/>
            <a:ext cx="409150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58204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ТРЕНІНГ з предмету «Захист Вітчизни»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2071702"/>
          </a:xfrm>
        </p:spPr>
        <p:txBody>
          <a:bodyPr/>
          <a:lstStyle/>
          <a:p>
            <a:pPr algn="ctr">
              <a:buNone/>
            </a:pPr>
            <a:r>
              <a:rPr lang="uk-UA" sz="3200" b="1" dirty="0" smtClean="0"/>
              <a:t>Тема 5.1. 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Військовослужбовці  та відносини між ними. Військовослужбовці Збройних Сил України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74638"/>
            <a:ext cx="7715304" cy="186847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071810"/>
            <a:ext cx="457203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ПРАВИЛА ТРЕНІНГОВОЇ ГРУПИ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14282" y="3857628"/>
            <a:ext cx="4643470" cy="2571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Бути активним.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Відповідати по черзі.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Правило піднятої руки.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Тактовність і толерантність.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Прислухатись до думки учасників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3" descr="C:\Documents and Settings\User\Рабочий стол\ррррр\DSC0474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86124"/>
            <a:ext cx="357190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714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u="sng" dirty="0" smtClean="0"/>
              <a:t>Вправа № 1 «Очікування»</a:t>
            </a:r>
            <a:endParaRPr lang="ru-RU" sz="4000" dirty="0"/>
          </a:p>
        </p:txBody>
      </p:sp>
      <p:pic>
        <p:nvPicPr>
          <p:cNvPr id="6" name="Содержимое 3" descr="C:\Documents and Settings\User\Рабочий стол\ррррр\DSC0470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857232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5" descr="C:\Documents and Settings\User\Рабочий стол\ррррр\DSC0470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364333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124"/>
            <a:ext cx="864396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Вправа № 2 «Військові звання»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Содержимое 3" descr="C:\Documents and Settings\User\Рабочий стол\ррррр\DSC04730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628" y="4214818"/>
            <a:ext cx="3286148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Documents and Settings\User\Рабочий стол\ррррр\DSC04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86256"/>
            <a:ext cx="328614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7143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u="sng" dirty="0" smtClean="0"/>
              <a:t>Вправа № 3 «Знаки розрізнення»</a:t>
            </a:r>
            <a:endParaRPr lang="ru-RU" sz="3200" dirty="0"/>
          </a:p>
        </p:txBody>
      </p:sp>
      <p:pic>
        <p:nvPicPr>
          <p:cNvPr id="6" name="Рисунок 5" descr="C:\Documents and Settings\User\Рабочий стол\ррррр\DSC047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342902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User\Рабочий стол\ррррр\DSC047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1432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3143248"/>
            <a:ext cx="8401080" cy="1000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Вправа №4  «</a:t>
            </a:r>
            <a:r>
              <a:rPr kumimoji="0" lang="uk-UA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Обов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’</a:t>
            </a:r>
            <a:r>
              <a:rPr kumimoji="0" lang="uk-UA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язки</a:t>
            </a: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, права та відповідальність військовослужбовців»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Содержимое 6" descr="C:\Documents and Settings\User\Рабочий стол\ррррр\DSC0472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3143272" cy="2143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5" descr="C:\Documents and Settings\User\Рабочий стол\ррррр\DSC0472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3571900" cy="2286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u="sng" dirty="0" smtClean="0"/>
              <a:t>Вправа №5   «Начальники та підлеглі»</a:t>
            </a:r>
            <a:endParaRPr lang="ru-RU" sz="3600" dirty="0"/>
          </a:p>
        </p:txBody>
      </p:sp>
      <p:pic>
        <p:nvPicPr>
          <p:cNvPr id="4" name="Содержимое 4" descr="C:\Documents and Settings\User\Рабочий стол\ррррр\DSC047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3"/>
            <a:ext cx="350046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User\Рабочий стол\ррррр\DSC04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643338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714752"/>
            <a:ext cx="8329642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Вправа №6   «Підбиття підсумків або чого я навчився»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Содержимое 5" descr="C:\Documents and Settings\User\Рабочий стол\ррррр\DSC0477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07183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6" descr="C:\Documents and Settings\User\Рабочий стол\ррррр\DSC0476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00570"/>
            <a:ext cx="3143272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Практичні заняття на уроках «Захисту Вітчизни»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339" r="2816" b="7540"/>
          <a:stretch/>
        </p:blipFill>
        <p:spPr bwMode="auto">
          <a:xfrm>
            <a:off x="4857753" y="3786191"/>
            <a:ext cx="393033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:\Вікритий урок-тренінг\Фото з відкритого уроку\Image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3429024" cy="222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405" t="7177" r="2076" b="6557"/>
          <a:stretch/>
        </p:blipFill>
        <p:spPr bwMode="auto">
          <a:xfrm>
            <a:off x="357158" y="1285860"/>
            <a:ext cx="4458271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I:\DSC04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357298"/>
            <a:ext cx="3143272" cy="1929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401080" cy="1301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000" b="1" dirty="0" smtClean="0"/>
              <a:t>Як підсумок вивчення предмету</a:t>
            </a:r>
            <a:br>
              <a:rPr lang="uk-UA" sz="3000" b="1" dirty="0" smtClean="0"/>
            </a:br>
            <a:r>
              <a:rPr lang="uk-UA" sz="3000" b="1" dirty="0" smtClean="0"/>
              <a:t>“Захист Вітчизни” з учнями 11 класів проводяться навчально-польові збори</a:t>
            </a:r>
            <a:endParaRPr lang="ru-RU" sz="3000" b="1" dirty="0"/>
          </a:p>
        </p:txBody>
      </p:sp>
      <p:pic>
        <p:nvPicPr>
          <p:cNvPr id="4" name="Рисунок 3" descr="I:\Папка для симінару\Польові збори\DSC08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940161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643050"/>
            <a:ext cx="321471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польові збори\збори 15\збори 2015 р\DSC0898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00570"/>
            <a:ext cx="2683561" cy="2178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071942"/>
            <a:ext cx="3929090" cy="2619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6241</TotalTime>
  <Words>287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Monotype Corsiva</vt:lpstr>
      <vt:lpstr>Wingdings 2</vt:lpstr>
      <vt:lpstr>Техническая</vt:lpstr>
      <vt:lpstr>Воротилко Сергій Миронович</vt:lpstr>
      <vt:lpstr>Презентация PowerPoint</vt:lpstr>
      <vt:lpstr>Тренінг ― інтерактивний метод навчання</vt:lpstr>
      <vt:lpstr>ТРЕНІНГ з предмету «Захист Вітчизни»</vt:lpstr>
      <vt:lpstr>Вправа № 1 «Очікування»</vt:lpstr>
      <vt:lpstr>Вправа № 3 «Знаки розрізнення»</vt:lpstr>
      <vt:lpstr>Вправа №5   «Начальники та підлеглі»</vt:lpstr>
      <vt:lpstr>Практичні заняття на уроках «Захисту Вітчизни»</vt:lpstr>
      <vt:lpstr>Як підсумок вивчення предмету “Захист Вітчизни” з учнями 11 класів проводяться навчально-польові збори</vt:lpstr>
      <vt:lpstr>Участь в обласному семінарі «Захист Вітчизни»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Користувач Windows</cp:lastModifiedBy>
  <cp:revision>901</cp:revision>
  <dcterms:created xsi:type="dcterms:W3CDTF">2010-05-23T14:28:12Z</dcterms:created>
  <dcterms:modified xsi:type="dcterms:W3CDTF">2017-08-28T19:04:47Z</dcterms:modified>
</cp:coreProperties>
</file>