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23574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Тема: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Місцевість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елемент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боєвої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обстановки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86548" cy="2097566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Заняття</a:t>
            </a:r>
            <a:r>
              <a:rPr lang="ru-RU" sz="4000" dirty="0" smtClean="0"/>
              <a:t>: </a:t>
            </a:r>
            <a:r>
              <a:rPr lang="ru-RU" sz="4000" dirty="0" err="1" smtClean="0"/>
              <a:t>Основні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різновиди</a:t>
            </a:r>
            <a:r>
              <a:rPr lang="ru-RU" sz="4000" dirty="0" smtClean="0"/>
              <a:t> </a:t>
            </a:r>
            <a:r>
              <a:rPr lang="ru-RU" sz="4000" dirty="0" err="1" smtClean="0"/>
              <a:t>місцевості</a:t>
            </a:r>
            <a:r>
              <a:rPr lang="ru-RU" sz="4000" dirty="0" smtClean="0"/>
              <a:t> та </a:t>
            </a:r>
            <a:r>
              <a:rPr lang="ru-RU" sz="4000" dirty="0" err="1" smtClean="0"/>
              <a:t>їх</a:t>
            </a:r>
            <a:r>
              <a:rPr lang="ru-RU" sz="4000" dirty="0" smtClean="0"/>
              <a:t> </a:t>
            </a:r>
            <a:r>
              <a:rPr lang="ru-RU" sz="4000" dirty="0" err="1" smtClean="0"/>
              <a:t>тактичні</a:t>
            </a:r>
            <a:r>
              <a:rPr lang="ru-RU" sz="4000" dirty="0" smtClean="0"/>
              <a:t> </a:t>
            </a:r>
            <a:r>
              <a:rPr lang="ru-RU" sz="4000" dirty="0" err="1" smtClean="0"/>
              <a:t>властивості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атестація\Новая папка (2)\урок19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атестація\Новая папка (2)\урок19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атестація\Новая папка (2)\урок19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атестація\Новая папка (2)\урок19\slide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атестація\Новая папка (2)\урок19\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атестація\Новая папка (2)\урок19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атестація\Новая папка (2)\урок19\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атестація\Новая папка (2)\урок19\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атестація\Новая папка (2)\урок19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атестація\Новая папка (2)\урок19\slide-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тестація\Новая папка (2)\урок19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1" name="Picture 3" descr="D:\атестація\Новая папка (2)\урок19\slid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2" name="Picture 4" descr="D:\атестація\Новая папка (2)\урок19\slid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3" name="Picture 5" descr="D:\атестація\Новая папка (2)\урок19\slide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4" name="Picture 6" descr="D:\атестація\Новая папка (2)\урок19\slide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5" name="Picture 7" descr="D:\атестація\Новая папка (2)\урок19\slide-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6" name="Picture 8" descr="D:\атестація\Новая папка (2)\урок19\slide-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7" name="Picture 9" descr="D:\атестація\Новая папка (2)\урок19\slide-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8" name="Picture 10" descr="D:\атестація\Новая папка (2)\урок19\slide-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59" name="Picture 11" descr="D:\атестація\Новая папка (2)\урок19\slide-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0" name="Picture 12" descr="D:\атестація\Новая папка (2)\урок19\slide-1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1" name="Picture 13" descr="D:\атестація\Новая папка (2)\урок19\slide-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2" name="Picture 14" descr="D:\атестація\Новая папка (2)\урок19\slide-1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3" name="Picture 15" descr="D:\атестація\Новая папка (2)\урок19\slide-1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4" name="Picture 16" descr="D:\атестація\Новая папка (2)\урок19\slide-1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5" name="Picture 17" descr="D:\атестація\Новая папка (2)\урок19\slide-15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6" name="Picture 18" descr="D:\атестація\Новая папка (2)\урок19\slide-16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7" name="Picture 19" descr="D:\атестація\Новая папка (2)\урок19\slide-17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8" name="Picture 20" descr="D:\атестація\Новая папка (2)\урок19\slide-18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69" name="Picture 21" descr="D:\атестація\Новая папка (2)\урок19\slide-19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70" name="Picture 22" descr="D:\атестація\Новая папка (2)\урок19\slide-20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71" name="Picture 23" descr="D:\атестація\Новая папка (2)\урок19\slide-2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72" name="Picture 24" descr="D:\атестація\Новая папка (2)\урок19\slide-22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95375" y="842963"/>
            <a:ext cx="6242050" cy="4681537"/>
          </a:xfrm>
          <a:prstGeom prst="rect">
            <a:avLst/>
          </a:prstGeom>
          <a:noFill/>
        </p:spPr>
      </p:pic>
      <p:pic>
        <p:nvPicPr>
          <p:cNvPr id="2082" name="Picture 34" descr="D:\атестація\Новая папка (2)\урок19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атестація\Новая папка (2)\урок19\slide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атестація\Новая папка (2)\урок19\slide-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атестація\Новая папка (2)\урок19\slide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атестація\Новая папка (2)\урок19\slide-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атестація\Новая папка (2)\урок19\slide-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атестація\Новая папка (2)\урок19\slide-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атестація\Новая папка (2)\урок19\slide-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атестація\Новая папка (2)\урок19\slide-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атестація\Новая папка (2)\урок19\slide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атестація\Новая папка (2)\урок19\slide-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тестація\Новая папка (2)\урок19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атестація\Новая папка (2)\урок19\slide-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атестація\Новая папка (2)\урок19\slide-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атестація\Новая папка (2)\урок19\slide-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тестація\Новая папка (2)\урок19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тестація\Новая папка (2)\урок19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тестація\Новая папка (2)\урок19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атестація\Новая папка (2)\урок19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атестація\Новая папка (2)\урок19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атестація\Новая папка (2)\урок19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16</Words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Тема: Місцевість як елемент боєвої обстановки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2016-10-31T11:40:09Z</dcterms:created>
  <dcterms:modified xsi:type="dcterms:W3CDTF">2016-10-31T12:12:20Z</dcterms:modified>
</cp:coreProperties>
</file>