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24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11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20" r:id="rId2"/>
    <p:sldMasterId id="2147483744" r:id="rId3"/>
    <p:sldMasterId id="2147483756" r:id="rId4"/>
    <p:sldMasterId id="2147483768" r:id="rId5"/>
    <p:sldMasterId id="2147483792" r:id="rId6"/>
    <p:sldMasterId id="2147483852" r:id="rId7"/>
    <p:sldMasterId id="2147483864" r:id="rId8"/>
    <p:sldMasterId id="2147483876" r:id="rId9"/>
    <p:sldMasterId id="2147483888" r:id="rId10"/>
    <p:sldMasterId id="2147483900" r:id="rId11"/>
    <p:sldMasterId id="2147483912" r:id="rId12"/>
  </p:sldMasterIdLst>
  <p:sldIdLst>
    <p:sldId id="256" r:id="rId13"/>
    <p:sldId id="257" r:id="rId14"/>
    <p:sldId id="258" r:id="rId15"/>
    <p:sldId id="259" r:id="rId16"/>
    <p:sldId id="261" r:id="rId17"/>
    <p:sldId id="262" r:id="rId18"/>
    <p:sldId id="263" r:id="rId19"/>
    <p:sldId id="267" r:id="rId20"/>
    <p:sldId id="268" r:id="rId21"/>
    <p:sldId id="264" r:id="rId22"/>
    <p:sldId id="265" r:id="rId23"/>
    <p:sldId id="269" r:id="rId24"/>
    <p:sldId id="270" r:id="rId25"/>
    <p:sldId id="271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FF"/>
    <a:srgbClr val="FF66CC"/>
    <a:srgbClr val="9999FF"/>
    <a:srgbClr val="FFCCFF"/>
    <a:srgbClr val="FF7C80"/>
    <a:srgbClr val="FF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DF22D764-C7E5-4139-9E17-CEF232404EA5}" type="datetimeFigureOut">
              <a:rPr lang="ru-RU" smtClean="0"/>
              <a:t>20.12.2012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524B225-D226-4EA9-97D9-68571CFC8212}" type="slidenum">
              <a:rPr lang="ru-RU" smtClean="0"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2D764-C7E5-4139-9E17-CEF232404EA5}" type="datetimeFigureOut">
              <a:rPr lang="ru-RU" smtClean="0"/>
              <a:t>20.12.2012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4B225-D226-4EA9-97D9-68571CFC8212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2D764-C7E5-4139-9E17-CEF232404EA5}" type="datetimeFigureOut">
              <a:rPr lang="ru-RU" smtClean="0"/>
              <a:t>20.12.2012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4B225-D226-4EA9-97D9-68571CFC8212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2D764-C7E5-4139-9E17-CEF232404EA5}" type="datetimeFigureOut">
              <a:rPr lang="ru-RU" smtClean="0"/>
              <a:t>20.12.2012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4B225-D226-4EA9-97D9-68571CFC8212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2D764-C7E5-4139-9E17-CEF232404EA5}" type="datetimeFigureOut">
              <a:rPr lang="ru-RU" smtClean="0"/>
              <a:t>20.12.2012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524B225-D226-4EA9-97D9-68571CFC8212}" type="slidenum">
              <a:rPr lang="ru-RU" smtClean="0"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2D764-C7E5-4139-9E17-CEF232404EA5}" type="datetimeFigureOut">
              <a:rPr lang="ru-RU" smtClean="0"/>
              <a:t>20.12.2012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4B225-D226-4EA9-97D9-68571CFC8212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2D764-C7E5-4139-9E17-CEF232404EA5}" type="datetimeFigureOut">
              <a:rPr lang="ru-RU" smtClean="0"/>
              <a:t>20.12.2012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4B225-D226-4EA9-97D9-68571CFC8212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2D764-C7E5-4139-9E17-CEF232404EA5}" type="datetimeFigureOut">
              <a:rPr lang="ru-RU" smtClean="0"/>
              <a:t>20.12.2012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4B225-D226-4EA9-97D9-68571CFC8212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2D764-C7E5-4139-9E17-CEF232404EA5}" type="datetimeFigureOut">
              <a:rPr lang="ru-RU" smtClean="0"/>
              <a:t>20.12.2012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4B225-D226-4EA9-97D9-68571CFC8212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2D764-C7E5-4139-9E17-CEF232404EA5}" type="datetimeFigureOut">
              <a:rPr lang="ru-RU" smtClean="0"/>
              <a:t>20.12.2012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4B225-D226-4EA9-97D9-68571CFC8212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2D764-C7E5-4139-9E17-CEF232404EA5}" type="datetimeFigureOut">
              <a:rPr lang="ru-RU" smtClean="0"/>
              <a:t>20.12.2012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4B225-D226-4EA9-97D9-68571CFC8212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2D764-C7E5-4139-9E17-CEF232404EA5}" type="datetimeFigureOut">
              <a:rPr lang="ru-RU" smtClean="0"/>
              <a:t>20.12.2012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4B225-D226-4EA9-97D9-68571CFC8212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2D764-C7E5-4139-9E17-CEF232404EA5}" type="datetimeFigureOut">
              <a:rPr lang="ru-RU" smtClean="0"/>
              <a:t>20.12.2012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4B225-D226-4EA9-97D9-68571CFC8212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2D764-C7E5-4139-9E17-CEF232404EA5}" type="datetimeFigureOut">
              <a:rPr lang="ru-RU" smtClean="0"/>
              <a:t>20.12.2012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4B225-D226-4EA9-97D9-68571CFC8212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DF22D764-C7E5-4139-9E17-CEF232404EA5}" type="datetimeFigureOut">
              <a:rPr lang="ru-RU" smtClean="0"/>
              <a:t>20.12.2012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524B225-D226-4EA9-97D9-68571CFC8212}" type="slidenum">
              <a:rPr lang="ru-RU" smtClean="0"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F22D764-C7E5-4139-9E17-CEF232404EA5}" type="datetimeFigureOut">
              <a:rPr lang="ru-RU" smtClean="0"/>
              <a:t>20.12.2012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524B225-D226-4EA9-97D9-68571CFC8212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DF22D764-C7E5-4139-9E17-CEF232404EA5}" type="datetimeFigureOut">
              <a:rPr lang="ru-RU" smtClean="0"/>
              <a:t>20.12.2012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524B225-D226-4EA9-97D9-68571CFC8212}" type="slidenum">
              <a:rPr lang="ru-RU" smtClean="0"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2D764-C7E5-4139-9E17-CEF232404EA5}" type="datetimeFigureOut">
              <a:rPr lang="ru-RU" smtClean="0"/>
              <a:t>20.12.2012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4B225-D226-4EA9-97D9-68571CFC8212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2D764-C7E5-4139-9E17-CEF232404EA5}" type="datetimeFigureOut">
              <a:rPr lang="ru-RU" smtClean="0"/>
              <a:t>20.12.2012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4B225-D226-4EA9-97D9-68571CFC8212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F22D764-C7E5-4139-9E17-CEF232404EA5}" type="datetimeFigureOut">
              <a:rPr lang="ru-RU" smtClean="0"/>
              <a:t>20.12.2012</a:t>
            </a:fld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524B225-D226-4EA9-97D9-68571CFC8212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2D764-C7E5-4139-9E17-CEF232404EA5}" type="datetimeFigureOut">
              <a:rPr lang="ru-RU" smtClean="0"/>
              <a:t>20.12.2012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4B225-D226-4EA9-97D9-68571CFC8212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F22D764-C7E5-4139-9E17-CEF232404EA5}" type="datetimeFigureOut">
              <a:rPr lang="ru-RU" smtClean="0"/>
              <a:t>20.12.2012</a:t>
            </a:fld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524B225-D226-4EA9-97D9-68571CFC8212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F22D764-C7E5-4139-9E17-CEF232404EA5}" type="datetimeFigureOut">
              <a:rPr lang="ru-RU" smtClean="0"/>
              <a:t>20.12.2012</a:t>
            </a:fld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524B225-D226-4EA9-97D9-68571CFC8212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DF22D764-C7E5-4139-9E17-CEF232404EA5}" type="datetimeFigureOut">
              <a:rPr lang="ru-RU" smtClean="0"/>
              <a:t>20.12.2012</a:t>
            </a:fld>
            <a:endParaRPr lang="ru-RU" dirty="0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524B225-D226-4EA9-97D9-68571CFC8212}" type="slidenum">
              <a:rPr lang="ru-RU" smtClean="0"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2D764-C7E5-4139-9E17-CEF232404EA5}" type="datetimeFigureOut">
              <a:rPr lang="ru-RU" smtClean="0"/>
              <a:t>20.12.2012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4B225-D226-4EA9-97D9-68571CFC8212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2D764-C7E5-4139-9E17-CEF232404EA5}" type="datetimeFigureOut">
              <a:rPr lang="ru-RU" smtClean="0"/>
              <a:t>20.12.2012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4B225-D226-4EA9-97D9-68571CFC8212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2D764-C7E5-4139-9E17-CEF232404EA5}" type="datetimeFigureOut">
              <a:rPr lang="ru-RU" smtClean="0"/>
              <a:t>20.12.2012</a:t>
            </a:fld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24B225-D226-4EA9-97D9-68571CFC8212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F22D764-C7E5-4139-9E17-CEF232404EA5}" type="datetimeFigureOut">
              <a:rPr lang="ru-RU" smtClean="0"/>
              <a:t>20.12.2012</a:t>
            </a:fld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524B225-D226-4EA9-97D9-68571CFC8212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2D764-C7E5-4139-9E17-CEF232404EA5}" type="datetimeFigureOut">
              <a:rPr lang="ru-RU" smtClean="0"/>
              <a:t>20.12.2012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4B225-D226-4EA9-97D9-68571CFC8212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2D764-C7E5-4139-9E17-CEF232404EA5}" type="datetimeFigureOut">
              <a:rPr lang="ru-RU" smtClean="0"/>
              <a:t>20.12.2012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4B225-D226-4EA9-97D9-68571CFC8212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4B225-D226-4EA9-97D9-68571CFC8212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2D764-C7E5-4139-9E17-CEF232404EA5}" type="datetimeFigureOut">
              <a:rPr lang="ru-RU" smtClean="0"/>
              <a:t>20.12.2012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2D764-C7E5-4139-9E17-CEF232404EA5}" type="datetimeFigureOut">
              <a:rPr lang="ru-RU" smtClean="0"/>
              <a:t>20.12.2012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4B225-D226-4EA9-97D9-68571CFC8212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2D764-C7E5-4139-9E17-CEF232404EA5}" type="datetimeFigureOut">
              <a:rPr lang="ru-RU" smtClean="0"/>
              <a:t>20.12.2012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4B225-D226-4EA9-97D9-68571CFC8212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F22D764-C7E5-4139-9E17-CEF232404EA5}" type="datetimeFigureOut">
              <a:rPr lang="ru-RU" smtClean="0"/>
              <a:t>20.12.2012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524B225-D226-4EA9-97D9-68571CFC8212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22D764-C7E5-4139-9E17-CEF232404EA5}" type="datetimeFigureOut">
              <a:rPr lang="ru-RU" smtClean="0"/>
              <a:t>20.12.2012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24B225-D226-4EA9-97D9-68571CFC8212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2D764-C7E5-4139-9E17-CEF232404EA5}" type="datetimeFigureOut">
              <a:rPr lang="ru-RU" smtClean="0"/>
              <a:t>20.12.2012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24B225-D226-4EA9-97D9-68571CFC8212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2D764-C7E5-4139-9E17-CEF232404EA5}" type="datetimeFigureOut">
              <a:rPr lang="ru-RU" smtClean="0"/>
              <a:t>20.12.2012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4B225-D226-4EA9-97D9-68571CFC8212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2D764-C7E5-4139-9E17-CEF232404EA5}" type="datetimeFigureOut">
              <a:rPr lang="ru-RU" smtClean="0"/>
              <a:t>20.12.2012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4B225-D226-4EA9-97D9-68571CFC8212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F22D764-C7E5-4139-9E17-CEF232404EA5}" type="datetimeFigureOut">
              <a:rPr lang="ru-RU" smtClean="0"/>
              <a:t>20.12.2012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524B225-D226-4EA9-97D9-68571CFC8212}" type="slidenum">
              <a:rPr lang="ru-RU" smtClean="0"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22D764-C7E5-4139-9E17-CEF232404EA5}" type="datetimeFigureOut">
              <a:rPr lang="ru-RU" smtClean="0"/>
              <a:t>20.12.2012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24B225-D226-4EA9-97D9-68571CFC8212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22D764-C7E5-4139-9E17-CEF232404EA5}" type="datetimeFigureOut">
              <a:rPr lang="ru-RU" smtClean="0"/>
              <a:t>20.12.2012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24B225-D226-4EA9-97D9-68571CFC8212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22D764-C7E5-4139-9E17-CEF232404EA5}" type="datetimeFigureOut">
              <a:rPr lang="ru-RU" smtClean="0"/>
              <a:t>20.12.2012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24B225-D226-4EA9-97D9-68571CFC8212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F22D764-C7E5-4139-9E17-CEF232404EA5}" type="datetimeFigureOut">
              <a:rPr lang="ru-RU" smtClean="0"/>
              <a:t>20.12.2012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24B225-D226-4EA9-97D9-68571CFC8212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22D764-C7E5-4139-9E17-CEF232404EA5}" type="datetimeFigureOut">
              <a:rPr lang="ru-RU" smtClean="0"/>
              <a:t>20.12.2012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24B225-D226-4EA9-97D9-68571CFC8212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F22D764-C7E5-4139-9E17-CEF232404EA5}" type="datetimeFigureOut">
              <a:rPr lang="ru-RU" smtClean="0"/>
              <a:t>20.12.2012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524B225-D226-4EA9-97D9-68571CFC8212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22D764-C7E5-4139-9E17-CEF232404EA5}" type="datetimeFigureOut">
              <a:rPr lang="ru-RU" smtClean="0"/>
              <a:t>20.12.2012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24B225-D226-4EA9-97D9-68571CFC8212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22D764-C7E5-4139-9E17-CEF232404EA5}" type="datetimeFigureOut">
              <a:rPr lang="ru-RU" smtClean="0"/>
              <a:t>20.12.2012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24B225-D226-4EA9-97D9-68571CFC8212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DF22D764-C7E5-4139-9E17-CEF232404EA5}" type="datetimeFigureOut">
              <a:rPr lang="ru-RU" smtClean="0"/>
              <a:t>20.12.2012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524B225-D226-4EA9-97D9-68571CFC8212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2D764-C7E5-4139-9E17-CEF232404EA5}" type="datetimeFigureOut">
              <a:rPr lang="ru-RU" smtClean="0"/>
              <a:t>20.12.2012</a:t>
            </a:fld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524B225-D226-4EA9-97D9-68571CFC8212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2D764-C7E5-4139-9E17-CEF232404EA5}" type="datetimeFigureOut">
              <a:rPr lang="ru-RU" smtClean="0"/>
              <a:t>20.12.2012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524B225-D226-4EA9-97D9-68571CFC8212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2D764-C7E5-4139-9E17-CEF232404EA5}" type="datetimeFigureOut">
              <a:rPr lang="ru-RU" smtClean="0"/>
              <a:t>20.12.2012</a:t>
            </a:fld>
            <a:endParaRPr lang="ru-RU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4B225-D226-4EA9-97D9-68571CFC8212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2D764-C7E5-4139-9E17-CEF232404EA5}" type="datetimeFigureOut">
              <a:rPr lang="ru-RU" smtClean="0"/>
              <a:t>20.12.2012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4B225-D226-4EA9-97D9-68571CFC8212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2D764-C7E5-4139-9E17-CEF232404EA5}" type="datetimeFigureOut">
              <a:rPr lang="ru-RU" smtClean="0"/>
              <a:t>20.12.2012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524B225-D226-4EA9-97D9-68571CFC8212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2D764-C7E5-4139-9E17-CEF232404EA5}" type="datetimeFigureOut">
              <a:rPr lang="ru-RU" smtClean="0"/>
              <a:t>20.12.2012</a:t>
            </a:fld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4B225-D226-4EA9-97D9-68571CFC8212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2D764-C7E5-4139-9E17-CEF232404EA5}" type="datetimeFigureOut">
              <a:rPr lang="ru-RU" smtClean="0"/>
              <a:t>20.12.2012</a:t>
            </a:fld>
            <a:endParaRPr lang="ru-RU" dirty="0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4B225-D226-4EA9-97D9-68571CFC8212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DF22D764-C7E5-4139-9E17-CEF232404EA5}" type="datetimeFigureOut">
              <a:rPr lang="ru-RU" smtClean="0"/>
              <a:t>20.12.2012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524B225-D226-4EA9-97D9-68571CFC8212}" type="slidenum">
              <a:rPr lang="ru-RU" smtClean="0"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2D764-C7E5-4139-9E17-CEF232404EA5}" type="datetimeFigureOut">
              <a:rPr lang="ru-RU" smtClean="0"/>
              <a:t>20.12.2012</a:t>
            </a:fld>
            <a:endParaRPr lang="ru-RU" dirty="0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4B225-D226-4EA9-97D9-68571CFC8212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2D764-C7E5-4139-9E17-CEF232404EA5}" type="datetimeFigureOut">
              <a:rPr lang="ru-RU" smtClean="0"/>
              <a:t>20.12.2012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4B225-D226-4EA9-97D9-68571CFC8212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2D764-C7E5-4139-9E17-CEF232404EA5}" type="datetimeFigureOut">
              <a:rPr lang="ru-RU" smtClean="0"/>
              <a:t>20.12.2012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4B225-D226-4EA9-97D9-68571CFC8212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2D764-C7E5-4139-9E17-CEF232404EA5}" type="datetimeFigureOut">
              <a:rPr lang="ru-RU" smtClean="0"/>
              <a:t>20.12.2012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4B225-D226-4EA9-97D9-68571CFC8212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22D764-C7E5-4139-9E17-CEF232404EA5}" type="datetimeFigureOut">
              <a:rPr lang="ru-RU" smtClean="0"/>
              <a:t>20.12.2012</a:t>
            </a:fld>
            <a:endParaRPr lang="ru-RU" dirty="0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24B225-D226-4EA9-97D9-68571CFC8212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22D764-C7E5-4139-9E17-CEF232404EA5}" type="datetimeFigureOut">
              <a:rPr lang="ru-RU" smtClean="0"/>
              <a:t>20.12.2012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24B225-D226-4EA9-97D9-68571CFC8212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22D764-C7E5-4139-9E17-CEF232404EA5}" type="datetimeFigureOut">
              <a:rPr lang="ru-RU" smtClean="0"/>
              <a:t>20.12.2012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24B225-D226-4EA9-97D9-68571CFC8212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22D764-C7E5-4139-9E17-CEF232404EA5}" type="datetimeFigureOut">
              <a:rPr lang="ru-RU" smtClean="0"/>
              <a:t>20.12.2012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24B225-D226-4EA9-97D9-68571CFC8212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22D764-C7E5-4139-9E17-CEF232404EA5}" type="datetimeFigureOut">
              <a:rPr lang="ru-RU" smtClean="0"/>
              <a:t>20.12.2012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24B225-D226-4EA9-97D9-68571CFC8212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22D764-C7E5-4139-9E17-CEF232404EA5}" type="datetimeFigureOut">
              <a:rPr lang="ru-RU" smtClean="0"/>
              <a:t>20.12.2012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24B225-D226-4EA9-97D9-68571CFC8212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2D764-C7E5-4139-9E17-CEF232404EA5}" type="datetimeFigureOut">
              <a:rPr lang="ru-RU" smtClean="0"/>
              <a:t>20.12.2012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4B225-D226-4EA9-97D9-68571CFC8212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22D764-C7E5-4139-9E17-CEF232404EA5}" type="datetimeFigureOut">
              <a:rPr lang="ru-RU" smtClean="0"/>
              <a:t>20.12.2012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24B225-D226-4EA9-97D9-68571CFC8212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22D764-C7E5-4139-9E17-CEF232404EA5}" type="datetimeFigureOut">
              <a:rPr lang="ru-RU" smtClean="0"/>
              <a:t>20.12.2012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24B225-D226-4EA9-97D9-68571CFC8212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22D764-C7E5-4139-9E17-CEF232404EA5}" type="datetimeFigureOut">
              <a:rPr lang="ru-RU" smtClean="0"/>
              <a:t>20.12.2012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24B225-D226-4EA9-97D9-68571CFC8212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22D764-C7E5-4139-9E17-CEF232404EA5}" type="datetimeFigureOut">
              <a:rPr lang="ru-RU" smtClean="0"/>
              <a:t>20.12.2012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24B225-D226-4EA9-97D9-68571CFC8212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22D764-C7E5-4139-9E17-CEF232404EA5}" type="datetimeFigureOut">
              <a:rPr lang="ru-RU" smtClean="0"/>
              <a:t>20.12.2012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24B225-D226-4EA9-97D9-68571CFC8212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F22D764-C7E5-4139-9E17-CEF232404EA5}" type="datetimeFigureOut">
              <a:rPr lang="ru-RU" smtClean="0"/>
              <a:t>20.12.2012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524B225-D226-4EA9-97D9-68571CFC8212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22D764-C7E5-4139-9E17-CEF232404EA5}" type="datetimeFigureOut">
              <a:rPr lang="ru-RU" smtClean="0"/>
              <a:t>20.12.2012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24B225-D226-4EA9-97D9-68571CFC8212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22D764-C7E5-4139-9E17-CEF232404EA5}" type="datetimeFigureOut">
              <a:rPr lang="ru-RU" smtClean="0"/>
              <a:t>20.12.2012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24B225-D226-4EA9-97D9-68571CFC8212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22D764-C7E5-4139-9E17-CEF232404EA5}" type="datetimeFigureOut">
              <a:rPr lang="ru-RU" smtClean="0"/>
              <a:t>20.12.2012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24B225-D226-4EA9-97D9-68571CFC8212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22D764-C7E5-4139-9E17-CEF232404EA5}" type="datetimeFigureOut">
              <a:rPr lang="ru-RU" smtClean="0"/>
              <a:t>20.12.2012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24B225-D226-4EA9-97D9-68571CFC8212}" type="slidenum">
              <a:rPr lang="ru-RU" smtClean="0"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2D764-C7E5-4139-9E17-CEF232404EA5}" type="datetimeFigureOut">
              <a:rPr lang="ru-RU" smtClean="0"/>
              <a:t>20.12.2012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4B225-D226-4EA9-97D9-68571CFC8212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22D764-C7E5-4139-9E17-CEF232404EA5}" type="datetimeFigureOut">
              <a:rPr lang="ru-RU" smtClean="0"/>
              <a:t>20.12.2012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24B225-D226-4EA9-97D9-68571CFC8212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22D764-C7E5-4139-9E17-CEF232404EA5}" type="datetimeFigureOut">
              <a:rPr lang="ru-RU" smtClean="0"/>
              <a:t>20.12.2012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24B225-D226-4EA9-97D9-68571CFC8212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DF22D764-C7E5-4139-9E17-CEF232404EA5}" type="datetimeFigureOut">
              <a:rPr lang="ru-RU" smtClean="0"/>
              <a:t>20.12.2012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24B225-D226-4EA9-97D9-68571CFC8212}" type="slidenum">
              <a:rPr lang="ru-RU" smtClean="0"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F22D764-C7E5-4139-9E17-CEF232404EA5}" type="datetimeFigureOut">
              <a:rPr lang="ru-RU" smtClean="0"/>
              <a:t>20.12.2012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524B225-D226-4EA9-97D9-68571CFC8212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22D764-C7E5-4139-9E17-CEF232404EA5}" type="datetimeFigureOut">
              <a:rPr lang="ru-RU" smtClean="0"/>
              <a:t>20.12.2012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24B225-D226-4EA9-97D9-68571CFC8212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22D764-C7E5-4139-9E17-CEF232404EA5}" type="datetimeFigureOut">
              <a:rPr lang="ru-RU" smtClean="0"/>
              <a:t>20.12.2012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24B225-D226-4EA9-97D9-68571CFC8212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2D764-C7E5-4139-9E17-CEF232404EA5}" type="datetimeFigureOut">
              <a:rPr lang="ru-RU" smtClean="0"/>
              <a:t>20.12.2012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4B225-D226-4EA9-97D9-68571CFC8212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2D764-C7E5-4139-9E17-CEF232404EA5}" type="datetimeFigureOut">
              <a:rPr lang="ru-RU" smtClean="0"/>
              <a:t>20.12.2012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4B225-D226-4EA9-97D9-68571CFC8212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2D764-C7E5-4139-9E17-CEF232404EA5}" type="datetimeFigureOut">
              <a:rPr lang="ru-RU" smtClean="0"/>
              <a:t>20.12.2012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4B225-D226-4EA9-97D9-68571CFC8212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2D764-C7E5-4139-9E17-CEF232404EA5}" type="datetimeFigureOut">
              <a:rPr lang="ru-RU" smtClean="0"/>
              <a:t>20.12.2012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4B225-D226-4EA9-97D9-68571CFC8212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F22D764-C7E5-4139-9E17-CEF232404EA5}" type="datetimeFigureOut">
              <a:rPr lang="ru-RU" smtClean="0"/>
              <a:t>20.12.2012</a:t>
            </a:fld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524B225-D226-4EA9-97D9-68571CFC8212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2D764-C7E5-4139-9E17-CEF232404EA5}" type="datetimeFigureOut">
              <a:rPr lang="ru-RU" smtClean="0"/>
              <a:t>20.12.2012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4B225-D226-4EA9-97D9-68571CFC8212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2D764-C7E5-4139-9E17-CEF232404EA5}" type="datetimeFigureOut">
              <a:rPr lang="ru-RU" smtClean="0"/>
              <a:t>20.12.2012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4B225-D226-4EA9-97D9-68571CFC8212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2D764-C7E5-4139-9E17-CEF232404EA5}" type="datetimeFigureOut">
              <a:rPr lang="ru-RU" smtClean="0"/>
              <a:t>20.12.2012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4B225-D226-4EA9-97D9-68571CFC8212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2D764-C7E5-4139-9E17-CEF232404EA5}" type="datetimeFigureOut">
              <a:rPr lang="ru-RU" smtClean="0"/>
              <a:t>20.12.2012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4B225-D226-4EA9-97D9-68571CFC8212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2D764-C7E5-4139-9E17-CEF232404EA5}" type="datetimeFigureOut">
              <a:rPr lang="ru-RU" smtClean="0"/>
              <a:t>20.12.2012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4B225-D226-4EA9-97D9-68571CFC8212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2D764-C7E5-4139-9E17-CEF232404EA5}" type="datetimeFigureOut">
              <a:rPr lang="ru-RU" smtClean="0"/>
              <a:t>20.12.2012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4B225-D226-4EA9-97D9-68571CFC8212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2D764-C7E5-4139-9E17-CEF232404EA5}" type="datetimeFigureOut">
              <a:rPr lang="ru-RU" smtClean="0"/>
              <a:t>20.12.2012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4B225-D226-4EA9-97D9-68571CFC8212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2D764-C7E5-4139-9E17-CEF232404EA5}" type="datetimeFigureOut">
              <a:rPr lang="ru-RU" smtClean="0"/>
              <a:t>20.12.2012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524B225-D226-4EA9-97D9-68571CFC8212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2D764-C7E5-4139-9E17-CEF232404EA5}" type="datetimeFigureOut">
              <a:rPr lang="ru-RU" smtClean="0"/>
              <a:t>20.12.2012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B524B225-D226-4EA9-97D9-68571CFC8212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2D764-C7E5-4139-9E17-CEF232404EA5}" type="datetimeFigureOut">
              <a:rPr lang="ru-RU" smtClean="0"/>
              <a:t>20.12.2012</a:t>
            </a:fld>
            <a:endParaRPr lang="ru-RU" dirty="0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524B225-D226-4EA9-97D9-68571CFC8212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2D764-C7E5-4139-9E17-CEF232404EA5}" type="datetimeFigureOut">
              <a:rPr lang="ru-RU" smtClean="0"/>
              <a:t>20.12.2012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4B225-D226-4EA9-97D9-68571CFC8212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DF22D764-C7E5-4139-9E17-CEF232404EA5}" type="datetimeFigureOut">
              <a:rPr lang="ru-RU" smtClean="0"/>
              <a:t>20.12.2012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4B225-D226-4EA9-97D9-68571CFC8212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2D764-C7E5-4139-9E17-CEF232404EA5}" type="datetimeFigureOut">
              <a:rPr lang="ru-RU" smtClean="0"/>
              <a:t>20.12.2012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524B225-D226-4EA9-97D9-68571CFC8212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2D764-C7E5-4139-9E17-CEF232404EA5}" type="datetimeFigureOut">
              <a:rPr lang="ru-RU" smtClean="0"/>
              <a:t>20.12.2012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524B225-D226-4EA9-97D9-68571CFC8212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2D764-C7E5-4139-9E17-CEF232404EA5}" type="datetimeFigureOut">
              <a:rPr lang="ru-RU" smtClean="0"/>
              <a:t>20.12.2012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524B225-D226-4EA9-97D9-68571CFC8212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524B225-D226-4EA9-97D9-68571CFC8212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2D764-C7E5-4139-9E17-CEF232404EA5}" type="datetimeFigureOut">
              <a:rPr lang="ru-RU" smtClean="0"/>
              <a:t>20.12.2012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524B225-D226-4EA9-97D9-68571CFC8212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DF22D764-C7E5-4139-9E17-CEF232404EA5}" type="datetimeFigureOut">
              <a:rPr lang="ru-RU" smtClean="0"/>
              <a:t>20.12.2012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2D764-C7E5-4139-9E17-CEF232404EA5}" type="datetimeFigureOut">
              <a:rPr lang="ru-RU" smtClean="0"/>
              <a:t>20.12.2012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4B225-D226-4EA9-97D9-68571CFC8212}" type="slidenum">
              <a:rPr lang="ru-RU" smtClean="0"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524B225-D226-4EA9-97D9-68571CFC8212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2D764-C7E5-4139-9E17-CEF232404EA5}" type="datetimeFigureOut">
              <a:rPr lang="ru-RU" smtClean="0"/>
              <a:t>20.12.2012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2D764-C7E5-4139-9E17-CEF232404EA5}" type="datetimeFigureOut">
              <a:rPr lang="ru-RU" smtClean="0"/>
              <a:t>20.12.2012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4B225-D226-4EA9-97D9-68571CFC8212}" type="slidenum">
              <a:rPr lang="ru-RU" smtClean="0"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2D764-C7E5-4139-9E17-CEF232404EA5}" type="datetimeFigureOut">
              <a:rPr lang="ru-RU" smtClean="0"/>
              <a:t>20.12.2012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4B225-D226-4EA9-97D9-68571CFC8212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F22D764-C7E5-4139-9E17-CEF232404EA5}" type="datetimeFigureOut">
              <a:rPr lang="ru-RU" smtClean="0"/>
              <a:t>20.12.2012</a:t>
            </a:fld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524B225-D226-4EA9-97D9-68571CFC8212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2D764-C7E5-4139-9E17-CEF232404EA5}" type="datetimeFigureOut">
              <a:rPr lang="ru-RU" smtClean="0"/>
              <a:t>20.12.2012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4B225-D226-4EA9-97D9-68571CFC8212}" type="slidenum">
              <a:rPr lang="ru-RU" smtClean="0"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2D764-C7E5-4139-9E17-CEF232404EA5}" type="datetimeFigureOut">
              <a:rPr lang="ru-RU" smtClean="0"/>
              <a:t>20.12.2012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4B225-D226-4EA9-97D9-68571CFC8212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2D764-C7E5-4139-9E17-CEF232404EA5}" type="datetimeFigureOut">
              <a:rPr lang="ru-RU" smtClean="0"/>
              <a:t>20.12.2012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4B225-D226-4EA9-97D9-68571CFC8212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2D764-C7E5-4139-9E17-CEF232404EA5}" type="datetimeFigureOut">
              <a:rPr lang="ru-RU" smtClean="0"/>
              <a:t>20.12.2012</a:t>
            </a:fld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24B225-D226-4EA9-97D9-68571CFC8212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2D764-C7E5-4139-9E17-CEF232404EA5}" type="datetimeFigureOut">
              <a:rPr lang="ru-RU" smtClean="0"/>
              <a:t>20.12.2012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4B225-D226-4EA9-97D9-68571CFC8212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2D764-C7E5-4139-9E17-CEF232404EA5}" type="datetimeFigureOut">
              <a:rPr lang="ru-RU" smtClean="0"/>
              <a:t>20.12.2012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B524B225-D226-4EA9-97D9-68571CFC8212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DF22D764-C7E5-4139-9E17-CEF232404EA5}" type="datetimeFigureOut">
              <a:rPr lang="ru-RU" smtClean="0"/>
              <a:t>20.12.2012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4B225-D226-4EA9-97D9-68571CFC8212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2D764-C7E5-4139-9E17-CEF232404EA5}" type="datetimeFigureOut">
              <a:rPr lang="ru-RU" smtClean="0"/>
              <a:t>20.12.2012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4B225-D226-4EA9-97D9-68571CFC8212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2D764-C7E5-4139-9E17-CEF232404EA5}" type="datetimeFigureOut">
              <a:rPr lang="ru-RU" smtClean="0"/>
              <a:t>20.12.2012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4B225-D226-4EA9-97D9-68571CFC8212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2D764-C7E5-4139-9E17-CEF232404EA5}" type="datetimeFigureOut">
              <a:rPr lang="ru-RU" smtClean="0"/>
              <a:t>20.12.2012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4B225-D226-4EA9-97D9-68571CFC8212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F22D764-C7E5-4139-9E17-CEF232404EA5}" type="datetimeFigureOut">
              <a:rPr lang="ru-RU" smtClean="0"/>
              <a:t>20.12.2012</a:t>
            </a:fld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524B225-D226-4EA9-97D9-68571CFC8212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2D764-C7E5-4139-9E17-CEF232404EA5}" type="datetimeFigureOut">
              <a:rPr lang="ru-RU" smtClean="0"/>
              <a:t>20.12.2012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4B225-D226-4EA9-97D9-68571CFC8212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2D764-C7E5-4139-9E17-CEF232404EA5}" type="datetimeFigureOut">
              <a:rPr lang="ru-RU" smtClean="0"/>
              <a:t>20.12.2012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4B225-D226-4EA9-97D9-68571CFC8212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2D764-C7E5-4139-9E17-CEF232404EA5}" type="datetimeFigureOut">
              <a:rPr lang="ru-RU" smtClean="0"/>
              <a:t>20.12.2012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4B225-D226-4EA9-97D9-68571CFC8212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2D764-C7E5-4139-9E17-CEF232404EA5}" type="datetimeFigureOut">
              <a:rPr lang="ru-RU" smtClean="0"/>
              <a:t>20.12.2012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4B225-D226-4EA9-97D9-68571CFC8212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2D764-C7E5-4139-9E17-CEF232404EA5}" type="datetimeFigureOut">
              <a:rPr lang="ru-RU" smtClean="0"/>
              <a:t>20.12.2012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4B225-D226-4EA9-97D9-68571CFC8212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2D764-C7E5-4139-9E17-CEF232404EA5}" type="datetimeFigureOut">
              <a:rPr lang="ru-RU" smtClean="0"/>
              <a:t>20.12.2012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4B225-D226-4EA9-97D9-68571CFC8212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2D764-C7E5-4139-9E17-CEF232404EA5}" type="datetimeFigureOut">
              <a:rPr lang="ru-RU" smtClean="0"/>
              <a:t>20.12.2012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4B225-D226-4EA9-97D9-68571CFC8212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2D764-C7E5-4139-9E17-CEF232404EA5}" type="datetimeFigureOut">
              <a:rPr lang="ru-RU" smtClean="0"/>
              <a:t>20.12.2012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4B225-D226-4EA9-97D9-68571CFC8212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2D764-C7E5-4139-9E17-CEF232404EA5}" type="datetimeFigureOut">
              <a:rPr lang="ru-RU" smtClean="0"/>
              <a:t>20.12.2012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4B225-D226-4EA9-97D9-68571CFC8212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2D764-C7E5-4139-9E17-CEF232404EA5}" type="datetimeFigureOut">
              <a:rPr lang="ru-RU" smtClean="0"/>
              <a:t>20.12.2012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4B225-D226-4EA9-97D9-68571CFC8212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F22D764-C7E5-4139-9E17-CEF232404EA5}" type="datetimeFigureOut">
              <a:rPr lang="ru-RU" smtClean="0"/>
              <a:t>20.12.2012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524B225-D226-4EA9-97D9-68571CFC8212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F22D764-C7E5-4139-9E17-CEF232404EA5}" type="datetimeFigureOut">
              <a:rPr lang="ru-RU" smtClean="0"/>
              <a:t>20.12.2012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524B225-D226-4EA9-97D9-68571CFC8212}" type="slidenum">
              <a:rPr lang="ru-RU" smtClean="0"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F22D764-C7E5-4139-9E17-CEF232404EA5}" type="datetimeFigureOut">
              <a:rPr lang="ru-RU" smtClean="0"/>
              <a:t>20.12.2012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524B225-D226-4EA9-97D9-68571CFC8212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F22D764-C7E5-4139-9E17-CEF232404EA5}" type="datetimeFigureOut">
              <a:rPr lang="ru-RU" smtClean="0"/>
              <a:t>20.12.2012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524B225-D226-4EA9-97D9-68571CFC8212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DF22D764-C7E5-4139-9E17-CEF232404EA5}" type="datetimeFigureOut">
              <a:rPr lang="ru-RU" smtClean="0"/>
              <a:t>20.12.2012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524B225-D226-4EA9-97D9-68571CFC8212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F22D764-C7E5-4139-9E17-CEF232404EA5}" type="datetimeFigureOut">
              <a:rPr lang="ru-RU" smtClean="0"/>
              <a:t>20.12.2012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524B225-D226-4EA9-97D9-68571CFC8212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DF22D764-C7E5-4139-9E17-CEF232404EA5}" type="datetimeFigureOut">
              <a:rPr lang="ru-RU" smtClean="0"/>
              <a:t>20.12.2012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524B225-D226-4EA9-97D9-68571CFC8212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DF22D764-C7E5-4139-9E17-CEF232404EA5}" type="datetimeFigureOut">
              <a:rPr lang="ru-RU" smtClean="0"/>
              <a:t>20.12.2012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524B225-D226-4EA9-97D9-68571CFC8212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22D764-C7E5-4139-9E17-CEF232404EA5}" type="datetimeFigureOut">
              <a:rPr lang="ru-RU" smtClean="0"/>
              <a:t>20.12.2012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24B225-D226-4EA9-97D9-68571CFC8212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DF22D764-C7E5-4139-9E17-CEF232404EA5}" type="datetimeFigureOut">
              <a:rPr lang="ru-RU" smtClean="0"/>
              <a:t>20.12.2012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524B225-D226-4EA9-97D9-68571CFC8212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DF22D764-C7E5-4139-9E17-CEF232404EA5}" type="datetimeFigureOut">
              <a:rPr lang="ru-RU" smtClean="0"/>
              <a:t>20.12.2012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524B225-D226-4EA9-97D9-68571CFC8212}" type="slidenum">
              <a:rPr lang="ru-RU" smtClean="0"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22D764-C7E5-4139-9E17-CEF232404EA5}" type="datetimeFigureOut">
              <a:rPr lang="ru-RU" smtClean="0"/>
              <a:t>20.12.2012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24B225-D226-4EA9-97D9-68571CFC8212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332656"/>
            <a:ext cx="7668344" cy="2066528"/>
          </a:xfrm>
        </p:spPr>
        <p:txBody>
          <a:bodyPr>
            <a:noAutofit/>
          </a:bodyPr>
          <a:lstStyle/>
          <a:p>
            <a:pPr algn="ctr"/>
            <a:r>
              <a:rPr lang="ru-RU" sz="3900" b="1" i="1" dirty="0" smtClean="0">
                <a:solidFill>
                  <a:schemeClr val="accent1">
                    <a:lumMod val="75000"/>
                  </a:schemeClr>
                </a:solidFill>
              </a:rPr>
              <a:t>Грабовський</a:t>
            </a:r>
            <a:r>
              <a:rPr lang="ru-RU" sz="3900" b="1" i="1" dirty="0" smtClean="0">
                <a:solidFill>
                  <a:schemeClr val="accent1">
                    <a:lumMod val="75000"/>
                  </a:schemeClr>
                </a:solidFill>
              </a:rPr>
              <a:t> Борис </a:t>
            </a:r>
            <a:r>
              <a:rPr lang="ru-RU" sz="3900" b="1" i="1" dirty="0" smtClean="0">
                <a:solidFill>
                  <a:schemeClr val="accent1">
                    <a:lumMod val="75000"/>
                  </a:schemeClr>
                </a:solidFill>
              </a:rPr>
              <a:t>Павлович- </a:t>
            </a:r>
            <a:r>
              <a:rPr lang="ru-RU" sz="3900" b="1" i="1" dirty="0" smtClean="0">
                <a:solidFill>
                  <a:schemeClr val="accent1">
                    <a:lumMod val="75000"/>
                  </a:schemeClr>
                </a:solidFill>
              </a:rPr>
              <a:t>видатний</a:t>
            </a:r>
            <a:r>
              <a:rPr lang="ru-RU" sz="3900" b="1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3900" b="1" i="1" dirty="0" smtClean="0">
                <a:solidFill>
                  <a:schemeClr val="accent1">
                    <a:lumMod val="75000"/>
                  </a:schemeClr>
                </a:solidFill>
              </a:rPr>
              <a:t>фізик</a:t>
            </a:r>
            <a:r>
              <a:rPr lang="ru-RU" sz="3900" b="1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3900" b="1" i="1" dirty="0" smtClean="0">
                <a:solidFill>
                  <a:schemeClr val="accent1">
                    <a:lumMod val="75000"/>
                  </a:schemeClr>
                </a:solidFill>
              </a:rPr>
              <a:t>з</a:t>
            </a:r>
            <a:r>
              <a:rPr lang="ru-RU" sz="3900" b="1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3900" b="1" i="1" dirty="0" smtClean="0">
                <a:solidFill>
                  <a:schemeClr val="accent1">
                    <a:lumMod val="75000"/>
                  </a:schemeClr>
                </a:solidFill>
              </a:rPr>
              <a:t>України</a:t>
            </a:r>
            <a:endParaRPr lang="ru-RU" sz="3900" b="1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sz="6000" dirty="0"/>
          </a:p>
        </p:txBody>
      </p:sp>
      <p:pic>
        <p:nvPicPr>
          <p:cNvPr id="13316" name="Picture 4" descr="http://t3.gstatic.com/images?q=tbn:ANd9GcSpn4cWKENVvEPyLRmK3HGiLzm2dtnjWqGiHk-g-uMyZvsvY--fR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2348880"/>
            <a:ext cx="3168352" cy="4273123"/>
          </a:xfrm>
          <a:prstGeom prst="rect">
            <a:avLst/>
          </a:prstGeom>
          <a:noFill/>
          <a:ln cmpd="sng">
            <a:solidFill>
              <a:srgbClr val="FF99FF"/>
            </a:solidFill>
            <a:prstDash val="sysDot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-243408"/>
            <a:ext cx="8183880" cy="3978768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2400" b="1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>
              <a:buNone/>
            </a:pPr>
            <a:r>
              <a:rPr lang="ru-RU" sz="2200" b="1" i="1" dirty="0" err="1" smtClean="0">
                <a:solidFill>
                  <a:schemeClr val="accent2">
                    <a:lumMod val="50000"/>
                  </a:schemeClr>
                </a:solidFill>
              </a:rPr>
              <a:t>Незабаром</a:t>
            </a:r>
            <a:r>
              <a:rPr lang="ru-RU" sz="2200" b="1" i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200" b="1" i="1" dirty="0" err="1" smtClean="0">
                <a:solidFill>
                  <a:schemeClr val="accent2">
                    <a:lumMod val="50000"/>
                  </a:schemeClr>
                </a:solidFill>
              </a:rPr>
              <a:t>відомості</a:t>
            </a:r>
            <a:r>
              <a:rPr lang="ru-RU" sz="2200" b="1" i="1" dirty="0" smtClean="0">
                <a:solidFill>
                  <a:schemeClr val="accent2">
                    <a:lumMod val="50000"/>
                  </a:schemeClr>
                </a:solidFill>
              </a:rPr>
              <a:t> про </a:t>
            </a:r>
            <a:r>
              <a:rPr lang="ru-RU" sz="2200" b="1" i="1" dirty="0" err="1" smtClean="0">
                <a:solidFill>
                  <a:schemeClr val="accent2">
                    <a:lumMod val="50000"/>
                  </a:schemeClr>
                </a:solidFill>
              </a:rPr>
              <a:t>ті</a:t>
            </a:r>
            <a:r>
              <a:rPr lang="ru-RU" sz="2200" b="1" i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200" b="1" i="1" dirty="0" err="1" smtClean="0">
                <a:solidFill>
                  <a:schemeClr val="accent2">
                    <a:lumMod val="50000"/>
                  </a:schemeClr>
                </a:solidFill>
              </a:rPr>
              <a:t>давні</a:t>
            </a:r>
            <a:r>
              <a:rPr lang="ru-RU" sz="2200" b="1" i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200" b="1" i="1" dirty="0" err="1" smtClean="0">
                <a:solidFill>
                  <a:schemeClr val="accent2">
                    <a:lumMod val="50000"/>
                  </a:schemeClr>
                </a:solidFill>
              </a:rPr>
              <a:t>експерименти</a:t>
            </a:r>
            <a:r>
              <a:rPr lang="ru-RU" sz="2200" b="1" i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200" b="1" i="1" dirty="0" err="1" smtClean="0">
                <a:solidFill>
                  <a:schemeClr val="accent2">
                    <a:lumMod val="50000"/>
                  </a:schemeClr>
                </a:solidFill>
              </a:rPr>
              <a:t>Грабовського</a:t>
            </a:r>
            <a:r>
              <a:rPr lang="ru-RU" sz="2200" b="1" i="1" dirty="0" smtClean="0">
                <a:solidFill>
                  <a:schemeClr val="accent2">
                    <a:lumMod val="50000"/>
                  </a:schemeClr>
                </a:solidFill>
              </a:rPr>
              <a:t> та </a:t>
            </a:r>
            <a:r>
              <a:rPr lang="ru-RU" sz="2200" b="1" i="1" dirty="0" err="1" smtClean="0">
                <a:solidFill>
                  <a:schemeClr val="accent2">
                    <a:lumMod val="50000"/>
                  </a:schemeClr>
                </a:solidFill>
              </a:rPr>
              <a:t>його</a:t>
            </a:r>
            <a:r>
              <a:rPr lang="ru-RU" sz="2200" b="1" i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200" b="1" i="1" dirty="0" err="1" smtClean="0">
                <a:solidFill>
                  <a:schemeClr val="accent2">
                    <a:lumMod val="50000"/>
                  </a:schemeClr>
                </a:solidFill>
              </a:rPr>
              <a:t>товаришів</a:t>
            </a:r>
            <a:r>
              <a:rPr lang="ru-RU" sz="2200" b="1" i="1" dirty="0" smtClean="0">
                <a:solidFill>
                  <a:schemeClr val="accent2">
                    <a:lumMod val="50000"/>
                  </a:schemeClr>
                </a:solidFill>
              </a:rPr>
              <a:t> в </a:t>
            </a:r>
            <a:r>
              <a:rPr lang="ru-RU" sz="2200" b="1" i="1" dirty="0" err="1" smtClean="0">
                <a:solidFill>
                  <a:schemeClr val="accent2">
                    <a:lumMod val="50000"/>
                  </a:schemeClr>
                </a:solidFill>
              </a:rPr>
              <a:t>галузі</a:t>
            </a:r>
            <a:r>
              <a:rPr lang="ru-RU" sz="2200" b="1" i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200" b="1" i="1" dirty="0" err="1" smtClean="0">
                <a:solidFill>
                  <a:schemeClr val="accent2">
                    <a:lumMod val="50000"/>
                  </a:schemeClr>
                </a:solidFill>
              </a:rPr>
              <a:t>електронного</a:t>
            </a:r>
            <a:r>
              <a:rPr lang="ru-RU" sz="2200" b="1" i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200" b="1" i="1" dirty="0" err="1" smtClean="0">
                <a:solidFill>
                  <a:schemeClr val="accent2">
                    <a:lumMod val="50000"/>
                  </a:schemeClr>
                </a:solidFill>
              </a:rPr>
              <a:t>телебачення</a:t>
            </a:r>
            <a:r>
              <a:rPr lang="ru-RU" sz="2200" b="1" i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200" b="1" i="1" dirty="0" err="1" smtClean="0">
                <a:solidFill>
                  <a:schemeClr val="accent2">
                    <a:lumMod val="50000"/>
                  </a:schemeClr>
                </a:solidFill>
              </a:rPr>
              <a:t>з’явилися</a:t>
            </a:r>
            <a:r>
              <a:rPr lang="ru-RU" sz="2200" b="1" i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200" b="1" i="1" dirty="0" err="1" smtClean="0">
                <a:solidFill>
                  <a:schemeClr val="accent2">
                    <a:lumMod val="50000"/>
                  </a:schemeClr>
                </a:solidFill>
              </a:rPr>
              <a:t>в</a:t>
            </a:r>
            <a:r>
              <a:rPr lang="ru-RU" sz="2200" b="1" i="1" dirty="0" smtClean="0">
                <a:solidFill>
                  <a:schemeClr val="accent2">
                    <a:lumMod val="50000"/>
                  </a:schemeClr>
                </a:solidFill>
              </a:rPr>
              <a:t> газетах Нью-Йорка, Лондона, Парижа, </a:t>
            </a:r>
            <a:r>
              <a:rPr lang="ru-RU" sz="2200" b="1" i="1" dirty="0" err="1" smtClean="0">
                <a:solidFill>
                  <a:schemeClr val="accent2">
                    <a:lumMod val="50000"/>
                  </a:schemeClr>
                </a:solidFill>
              </a:rPr>
              <a:t>Токіо</a:t>
            </a:r>
            <a:r>
              <a:rPr lang="ru-RU" sz="2200" b="1" i="1" dirty="0" smtClean="0">
                <a:solidFill>
                  <a:schemeClr val="accent2">
                    <a:lumMod val="50000"/>
                  </a:schemeClr>
                </a:solidFill>
              </a:rPr>
              <a:t>. </a:t>
            </a:r>
            <a:r>
              <a:rPr lang="ru-RU" sz="2200" b="1" i="1" dirty="0" err="1" smtClean="0">
                <a:solidFill>
                  <a:schemeClr val="accent2">
                    <a:lumMod val="50000"/>
                  </a:schemeClr>
                </a:solidFill>
              </a:rPr>
              <a:t>Це</a:t>
            </a:r>
            <a:r>
              <a:rPr lang="ru-RU" sz="2200" b="1" i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200" b="1" i="1" dirty="0" err="1" smtClean="0">
                <a:solidFill>
                  <a:schemeClr val="accent2">
                    <a:lumMod val="50000"/>
                  </a:schemeClr>
                </a:solidFill>
              </a:rPr>
              <a:t>сколихнуло</a:t>
            </a:r>
            <a:r>
              <a:rPr lang="ru-RU" sz="2200" b="1" i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200" b="1" i="1" dirty="0" err="1" smtClean="0">
                <a:solidFill>
                  <a:schemeClr val="accent2">
                    <a:lumMod val="50000"/>
                  </a:schemeClr>
                </a:solidFill>
              </a:rPr>
              <a:t>науковий</a:t>
            </a:r>
            <a:r>
              <a:rPr lang="ru-RU" sz="2200" b="1" i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200" b="1" i="1" dirty="0" err="1" smtClean="0">
                <a:solidFill>
                  <a:schemeClr val="accent2">
                    <a:lumMod val="50000"/>
                  </a:schemeClr>
                </a:solidFill>
              </a:rPr>
              <a:t>світ</a:t>
            </a:r>
            <a:r>
              <a:rPr lang="ru-RU" sz="2200" b="1" i="1" dirty="0" smtClean="0">
                <a:solidFill>
                  <a:schemeClr val="accent2">
                    <a:lumMod val="50000"/>
                  </a:schemeClr>
                </a:solidFill>
              </a:rPr>
              <a:t>: </a:t>
            </a:r>
            <a:r>
              <a:rPr lang="ru-RU" sz="2200" b="1" i="1" dirty="0" err="1" smtClean="0">
                <a:solidFill>
                  <a:schemeClr val="accent2">
                    <a:lumMod val="50000"/>
                  </a:schemeClr>
                </a:solidFill>
              </a:rPr>
              <a:t>одні</a:t>
            </a:r>
            <a:r>
              <a:rPr lang="ru-RU" sz="2200" b="1" i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200" b="1" i="1" dirty="0" err="1" smtClean="0">
                <a:solidFill>
                  <a:schemeClr val="accent2">
                    <a:lumMod val="50000"/>
                  </a:schemeClr>
                </a:solidFill>
              </a:rPr>
              <a:t>вірили</a:t>
            </a:r>
            <a:r>
              <a:rPr lang="ru-RU" sz="2200" b="1" i="1" dirty="0" smtClean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sz="2200" b="1" i="1" dirty="0" err="1" smtClean="0">
                <a:solidFill>
                  <a:schemeClr val="accent2">
                    <a:lumMod val="50000"/>
                  </a:schemeClr>
                </a:solidFill>
              </a:rPr>
              <a:t>інші</a:t>
            </a:r>
            <a:r>
              <a:rPr lang="ru-RU" sz="2200" b="1" i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200" b="1" i="1" dirty="0" err="1" smtClean="0">
                <a:solidFill>
                  <a:schemeClr val="accent2">
                    <a:lumMod val="50000"/>
                  </a:schemeClr>
                </a:solidFill>
              </a:rPr>
              <a:t>сумнівалися</a:t>
            </a:r>
            <a:r>
              <a:rPr lang="ru-RU" sz="2200" b="1" i="1" dirty="0" smtClean="0">
                <a:solidFill>
                  <a:schemeClr val="accent2">
                    <a:lumMod val="50000"/>
                  </a:schemeClr>
                </a:solidFill>
              </a:rPr>
              <a:t>. Але </a:t>
            </a:r>
            <a:r>
              <a:rPr lang="ru-RU" sz="2200" b="1" i="1" dirty="0" err="1" smtClean="0">
                <a:solidFill>
                  <a:schemeClr val="accent2">
                    <a:lumMod val="50000"/>
                  </a:schemeClr>
                </a:solidFill>
              </a:rPr>
              <a:t>преса</a:t>
            </a:r>
            <a:r>
              <a:rPr lang="ru-RU" sz="2200" b="1" i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200" b="1" i="1" dirty="0" err="1" smtClean="0">
                <a:solidFill>
                  <a:schemeClr val="accent2">
                    <a:lumMod val="50000"/>
                  </a:schemeClr>
                </a:solidFill>
              </a:rPr>
              <a:t>повідомляла</a:t>
            </a:r>
            <a:r>
              <a:rPr lang="ru-RU" sz="2200" b="1" i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200" b="1" i="1" dirty="0" err="1" smtClean="0">
                <a:solidFill>
                  <a:schemeClr val="accent2">
                    <a:lumMod val="50000"/>
                  </a:schemeClr>
                </a:solidFill>
              </a:rPr>
              <a:t>дедалі</a:t>
            </a:r>
            <a:r>
              <a:rPr lang="ru-RU" sz="2200" b="1" i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200" b="1" i="1" dirty="0" err="1" smtClean="0">
                <a:solidFill>
                  <a:schemeClr val="accent2">
                    <a:lumMod val="50000"/>
                  </a:schemeClr>
                </a:solidFill>
              </a:rPr>
              <a:t>нові</a:t>
            </a:r>
            <a:r>
              <a:rPr lang="ru-RU" sz="2200" b="1" i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200" b="1" i="1" dirty="0" err="1" smtClean="0">
                <a:solidFill>
                  <a:schemeClr val="accent2">
                    <a:lumMod val="50000"/>
                  </a:schemeClr>
                </a:solidFill>
              </a:rPr>
              <a:t>факти</a:t>
            </a:r>
            <a:r>
              <a:rPr lang="ru-RU" sz="2200" b="1" i="1" dirty="0" smtClean="0">
                <a:solidFill>
                  <a:schemeClr val="accent2">
                    <a:lumMod val="50000"/>
                  </a:schemeClr>
                </a:solidFill>
              </a:rPr>
              <a:t>. З </a:t>
            </a:r>
            <a:r>
              <a:rPr lang="ru-RU" sz="2200" b="1" i="1" dirty="0" err="1" smtClean="0">
                <a:solidFill>
                  <a:schemeClr val="accent2">
                    <a:lumMod val="50000"/>
                  </a:schemeClr>
                </a:solidFill>
              </a:rPr>
              <a:t>визнанням</a:t>
            </a:r>
            <a:r>
              <a:rPr lang="ru-RU" sz="2200" b="1" i="1" dirty="0" smtClean="0">
                <a:solidFill>
                  <a:schemeClr val="accent2">
                    <a:lumMod val="50000"/>
                  </a:schemeClr>
                </a:solidFill>
              </a:rPr>
              <a:t> авторитета </a:t>
            </a:r>
            <a:r>
              <a:rPr lang="ru-RU" sz="2200" b="1" i="1" dirty="0" err="1" smtClean="0">
                <a:solidFill>
                  <a:schemeClr val="accent2">
                    <a:lumMod val="50000"/>
                  </a:schemeClr>
                </a:solidFill>
              </a:rPr>
              <a:t>Грабовського</a:t>
            </a:r>
            <a:r>
              <a:rPr lang="ru-RU" sz="2200" b="1" i="1" dirty="0" smtClean="0">
                <a:solidFill>
                  <a:schemeClr val="accent2">
                    <a:lumMod val="50000"/>
                  </a:schemeClr>
                </a:solidFill>
              </a:rPr>
              <a:t> на </a:t>
            </a:r>
            <a:r>
              <a:rPr lang="ru-RU" sz="2200" b="1" i="1" dirty="0" err="1" smtClean="0">
                <a:solidFill>
                  <a:schemeClr val="accent2">
                    <a:lumMod val="50000"/>
                  </a:schemeClr>
                </a:solidFill>
              </a:rPr>
              <a:t>винахід</a:t>
            </a:r>
            <a:r>
              <a:rPr lang="ru-RU" sz="2200" b="1" i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200" b="1" i="1" dirty="0" err="1" smtClean="0">
                <a:solidFill>
                  <a:schemeClr val="accent2">
                    <a:lumMod val="50000"/>
                  </a:schemeClr>
                </a:solidFill>
              </a:rPr>
              <a:t>електронного</a:t>
            </a:r>
            <a:r>
              <a:rPr lang="ru-RU" sz="2200" b="1" i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200" b="1" i="1" dirty="0" err="1" smtClean="0">
                <a:solidFill>
                  <a:schemeClr val="accent2">
                    <a:lumMod val="50000"/>
                  </a:schemeClr>
                </a:solidFill>
              </a:rPr>
              <a:t>телебачення</a:t>
            </a:r>
            <a:r>
              <a:rPr lang="ru-RU" sz="2200" b="1" i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200" b="1" i="1" dirty="0" err="1" smtClean="0">
                <a:solidFill>
                  <a:schemeClr val="accent2">
                    <a:lumMod val="50000"/>
                  </a:schemeClr>
                </a:solidFill>
              </a:rPr>
              <a:t>виступив</a:t>
            </a:r>
            <a:r>
              <a:rPr lang="ru-RU" sz="2200" b="1" i="1" dirty="0" smtClean="0">
                <a:solidFill>
                  <a:schemeClr val="accent2">
                    <a:lumMod val="50000"/>
                  </a:schemeClr>
                </a:solidFill>
              </a:rPr>
              <a:t> президент </a:t>
            </a:r>
            <a:r>
              <a:rPr lang="ru-RU" sz="2200" b="1" i="1" dirty="0" err="1" smtClean="0">
                <a:solidFill>
                  <a:schemeClr val="accent2">
                    <a:lumMod val="50000"/>
                  </a:schemeClr>
                </a:solidFill>
              </a:rPr>
              <a:t>Міжнародної</a:t>
            </a:r>
            <a:r>
              <a:rPr lang="ru-RU" sz="2200" b="1" i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200" b="1" i="1" dirty="0" err="1" smtClean="0">
                <a:solidFill>
                  <a:schemeClr val="accent2">
                    <a:lumMod val="50000"/>
                  </a:schemeClr>
                </a:solidFill>
              </a:rPr>
              <a:t>асоціації</a:t>
            </a:r>
            <a:r>
              <a:rPr lang="ru-RU" sz="2200" b="1" i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200" b="1" i="1" dirty="0" err="1" smtClean="0">
                <a:solidFill>
                  <a:schemeClr val="accent2">
                    <a:lumMod val="50000"/>
                  </a:schemeClr>
                </a:solidFill>
              </a:rPr>
              <a:t>преси</a:t>
            </a:r>
            <a:r>
              <a:rPr lang="ru-RU" sz="2200" b="1" i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200" b="1" i="1" dirty="0" err="1" smtClean="0">
                <a:solidFill>
                  <a:schemeClr val="accent2">
                    <a:lumMod val="50000"/>
                  </a:schemeClr>
                </a:solidFill>
              </a:rPr>
              <a:t>з</a:t>
            </a:r>
            <a:r>
              <a:rPr lang="ru-RU" sz="2200" b="1" i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200" b="1" i="1" dirty="0" err="1" smtClean="0">
                <a:solidFill>
                  <a:schemeClr val="accent2">
                    <a:lumMod val="50000"/>
                  </a:schemeClr>
                </a:solidFill>
              </a:rPr>
              <a:t>радіотехніки</a:t>
            </a:r>
            <a:r>
              <a:rPr lang="ru-RU" sz="2200" b="1" i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200" b="1" i="1" dirty="0" err="1" smtClean="0">
                <a:solidFill>
                  <a:schemeClr val="accent2">
                    <a:lumMod val="50000"/>
                  </a:schemeClr>
                </a:solidFill>
              </a:rPr>
              <a:t>й</a:t>
            </a:r>
            <a:r>
              <a:rPr lang="ru-RU" sz="2200" b="1" i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200" b="1" i="1" dirty="0" err="1" smtClean="0">
                <a:solidFill>
                  <a:schemeClr val="accent2">
                    <a:lumMod val="50000"/>
                  </a:schemeClr>
                </a:solidFill>
              </a:rPr>
              <a:t>електроніки</a:t>
            </a:r>
            <a:r>
              <a:rPr lang="ru-RU" sz="2200" b="1" i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200" b="1" i="1" dirty="0" err="1" smtClean="0">
                <a:solidFill>
                  <a:schemeClr val="accent2">
                    <a:lumMod val="50000"/>
                  </a:schemeClr>
                </a:solidFill>
              </a:rPr>
              <a:t>Євген</a:t>
            </a:r>
            <a:r>
              <a:rPr lang="ru-RU" sz="2200" b="1" i="1" dirty="0" smtClean="0">
                <a:solidFill>
                  <a:schemeClr val="accent2">
                    <a:lumMod val="50000"/>
                  </a:schemeClr>
                </a:solidFill>
              </a:rPr>
              <a:t> Айсберг. </a:t>
            </a:r>
            <a:endParaRPr lang="ru-RU" sz="22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Picture 2" descr="http://upload.wikimedia.org/wikipedia/uk/thumb/7/78/%D0%A2%D0%B5%D0%BB%D0%B5%D1%84%D0%BE%D1%82.jpg/300px-%D0%A2%D0%B5%D0%BB%D0%B5%D1%84%D0%BE%D1%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140968"/>
            <a:ext cx="7704856" cy="35214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5832648" cy="6858000"/>
          </a:xfrm>
          <a:solidFill>
            <a:srgbClr val="9999FF">
              <a:alpha val="39000"/>
            </a:srgbClr>
          </a:solidFill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400" b="1" i="1" dirty="0" smtClean="0"/>
              <a:t> </a:t>
            </a:r>
            <a:r>
              <a:rPr lang="ru-RU" sz="2400" b="1" i="1" dirty="0" smtClean="0"/>
              <a:t>В </a:t>
            </a:r>
            <a:r>
              <a:rPr lang="ru-RU" sz="2400" b="1" i="1" dirty="0" err="1" smtClean="0"/>
              <a:t>французькому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науково-технічному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журналі</a:t>
            </a:r>
            <a:r>
              <a:rPr lang="ru-RU" sz="2400" b="1" i="1" dirty="0" smtClean="0"/>
              <a:t> «</a:t>
            </a:r>
            <a:r>
              <a:rPr lang="ru-RU" sz="2400" b="1" i="1" dirty="0" err="1" smtClean="0"/>
              <a:t>Телевісіон</a:t>
            </a:r>
            <a:r>
              <a:rPr lang="ru-RU" sz="2400" b="1" i="1" dirty="0" smtClean="0"/>
              <a:t>» №157 за 1965 </a:t>
            </a:r>
            <a:r>
              <a:rPr lang="ru-RU" sz="2400" b="1" i="1" dirty="0" err="1" smtClean="0"/>
              <a:t>рік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він</a:t>
            </a:r>
            <a:r>
              <a:rPr lang="ru-RU" sz="2400" b="1" i="1" dirty="0" smtClean="0"/>
              <a:t> написав:</a:t>
            </a:r>
          </a:p>
          <a:p>
            <a:pPr algn="ctr">
              <a:buNone/>
            </a:pPr>
            <a:r>
              <a:rPr lang="ru-RU" sz="2400" b="1" i="1" dirty="0" smtClean="0"/>
              <a:t>«</a:t>
            </a:r>
            <a:r>
              <a:rPr lang="ru-RU" sz="2400" b="1" i="1" dirty="0" err="1" smtClean="0"/>
              <a:t>Фактично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стовідсоткова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телевізійна</a:t>
            </a:r>
            <a:r>
              <a:rPr lang="ru-RU" sz="2400" b="1" i="1" dirty="0" smtClean="0"/>
              <a:t> система, </a:t>
            </a:r>
            <a:r>
              <a:rPr lang="ru-RU" sz="2400" b="1" i="1" dirty="0" err="1" smtClean="0"/>
              <a:t>що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використовує</a:t>
            </a:r>
            <a:r>
              <a:rPr lang="ru-RU" sz="2400" b="1" i="1" dirty="0" smtClean="0"/>
              <a:t> трубки </a:t>
            </a:r>
            <a:r>
              <a:rPr lang="ru-RU" sz="2400" b="1" i="1" dirty="0" err="1" smtClean="0"/>
              <a:t>з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катодними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променями</a:t>
            </a:r>
            <a:r>
              <a:rPr lang="ru-RU" sz="2400" b="1" i="1" dirty="0" smtClean="0"/>
              <a:t>, </a:t>
            </a:r>
            <a:r>
              <a:rPr lang="ru-RU" sz="2400" b="1" i="1" dirty="0" err="1" smtClean="0"/>
              <a:t>була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запропонована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ще</a:t>
            </a:r>
            <a:r>
              <a:rPr lang="ru-RU" sz="2400" b="1" i="1" dirty="0" smtClean="0"/>
              <a:t> 1925 року </a:t>
            </a:r>
            <a:r>
              <a:rPr lang="ru-RU" sz="2400" b="1" i="1" dirty="0" err="1" smtClean="0"/>
              <a:t>російськими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винахідниками</a:t>
            </a:r>
            <a:r>
              <a:rPr lang="ru-RU" sz="2400" b="1" i="1" dirty="0" smtClean="0"/>
              <a:t> (так у </a:t>
            </a:r>
            <a:r>
              <a:rPr lang="ru-RU" sz="2400" b="1" i="1" dirty="0" err="1" smtClean="0"/>
              <a:t>тексті</a:t>
            </a:r>
            <a:r>
              <a:rPr lang="ru-RU" sz="2400" b="1" i="1" dirty="0" smtClean="0"/>
              <a:t>. — І.М.) </a:t>
            </a:r>
            <a:r>
              <a:rPr lang="ru-RU" sz="2400" b="1" i="1" dirty="0" err="1" smtClean="0"/>
              <a:t>Б.Грабовським</a:t>
            </a:r>
            <a:r>
              <a:rPr lang="ru-RU" sz="2400" b="1" i="1" dirty="0" smtClean="0"/>
              <a:t>, </a:t>
            </a:r>
            <a:r>
              <a:rPr lang="ru-RU" sz="2400" b="1" i="1" dirty="0" err="1" smtClean="0"/>
              <a:t>В.Поповим</a:t>
            </a:r>
            <a:r>
              <a:rPr lang="ru-RU" sz="2400" b="1" i="1" dirty="0" smtClean="0"/>
              <a:t>, </a:t>
            </a:r>
            <a:r>
              <a:rPr lang="ru-RU" sz="2400" b="1" i="1" dirty="0" err="1" smtClean="0"/>
              <a:t>М.Піскуновим</a:t>
            </a:r>
            <a:r>
              <a:rPr lang="ru-RU" sz="2400" b="1" i="1" dirty="0" smtClean="0"/>
              <a:t>. </a:t>
            </a:r>
            <a:r>
              <a:rPr lang="ru-RU" sz="2400" b="1" i="1" dirty="0" err="1" smtClean="0"/>
              <a:t>Потім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Б.Грабовському</a:t>
            </a:r>
            <a:r>
              <a:rPr lang="ru-RU" sz="2400" b="1" i="1" dirty="0" smtClean="0"/>
              <a:t> за </a:t>
            </a:r>
            <a:r>
              <a:rPr lang="ru-RU" sz="2400" b="1" i="1" dirty="0" err="1" smtClean="0"/>
              <a:t>допомогою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І.Белянського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вдалося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змонтувати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й</a:t>
            </a:r>
            <a:r>
              <a:rPr lang="ru-RU" sz="2400" b="1" i="1" dirty="0" smtClean="0"/>
              <a:t> остаточно </a:t>
            </a:r>
            <a:r>
              <a:rPr lang="ru-RU" sz="2400" b="1" i="1" dirty="0" err="1" smtClean="0"/>
              <a:t>доробити</a:t>
            </a:r>
            <a:r>
              <a:rPr lang="ru-RU" sz="2400" b="1" i="1" dirty="0" smtClean="0"/>
              <a:t> «</a:t>
            </a:r>
            <a:r>
              <a:rPr lang="ru-RU" sz="2400" b="1" i="1" dirty="0" err="1" smtClean="0"/>
              <a:t>телефот</a:t>
            </a:r>
            <a:r>
              <a:rPr lang="ru-RU" sz="2400" b="1" i="1" dirty="0" smtClean="0"/>
              <a:t>» </a:t>
            </a:r>
            <a:r>
              <a:rPr lang="ru-RU" sz="2400" b="1" i="1" dirty="0" err="1" smtClean="0"/>
              <a:t>і</a:t>
            </a:r>
            <a:r>
              <a:rPr lang="ru-RU" sz="2400" b="1" i="1" dirty="0" smtClean="0"/>
              <a:t> 1928 року </a:t>
            </a:r>
            <a:r>
              <a:rPr lang="ru-RU" sz="2400" b="1" i="1" dirty="0" err="1" smtClean="0"/>
              <a:t>успішно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завершити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свої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досліди</a:t>
            </a:r>
            <a:r>
              <a:rPr lang="ru-RU" sz="2400" b="1" i="1" dirty="0" smtClean="0"/>
              <a:t>. На жаль, </a:t>
            </a:r>
            <a:r>
              <a:rPr lang="ru-RU" sz="2400" b="1" i="1" dirty="0" err="1" smtClean="0"/>
              <a:t>прекрасний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винахід</a:t>
            </a:r>
            <a:r>
              <a:rPr lang="ru-RU" sz="2400" b="1" i="1" dirty="0" smtClean="0"/>
              <a:t> не </a:t>
            </a:r>
            <a:r>
              <a:rPr lang="ru-RU" sz="2400" b="1" i="1" dirty="0" err="1" smtClean="0"/>
              <a:t>був</a:t>
            </a:r>
            <a:r>
              <a:rPr lang="ru-RU" sz="2400" b="1" i="1" dirty="0" smtClean="0"/>
              <a:t> достойно </a:t>
            </a:r>
            <a:r>
              <a:rPr lang="ru-RU" sz="2400" b="1" i="1" dirty="0" err="1" smtClean="0"/>
              <a:t>оцінений</a:t>
            </a:r>
            <a:r>
              <a:rPr lang="ru-RU" sz="2400" b="1" i="1" dirty="0" smtClean="0"/>
              <a:t> у роки, коли </a:t>
            </a:r>
            <a:r>
              <a:rPr lang="ru-RU" sz="2400" b="1" i="1" dirty="0" err="1" smtClean="0"/>
              <a:t>панували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механічні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системи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телебачення</a:t>
            </a:r>
            <a:r>
              <a:rPr lang="ru-RU" sz="2400" b="1" i="1" dirty="0" smtClean="0"/>
              <a:t>...»</a:t>
            </a:r>
            <a:endParaRPr lang="ru-RU" sz="2400" b="1" i="1" dirty="0"/>
          </a:p>
        </p:txBody>
      </p:sp>
      <p:pic>
        <p:nvPicPr>
          <p:cNvPr id="122882" name="Picture 2" descr="http://t1.gstatic.com/images?q=tbn:ANd9GcTCOwI4_UAzUW0wVTkWqdNLxZGCQL2wh-WPgksxBV_EWqbMYfQ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1196752"/>
            <a:ext cx="2845245" cy="41764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548680"/>
            <a:ext cx="8352928" cy="5832648"/>
          </a:xfrm>
          <a:solidFill>
            <a:schemeClr val="accent4">
              <a:lumMod val="40000"/>
              <a:lumOff val="60000"/>
              <a:alpha val="54000"/>
            </a:schemeClr>
          </a:solidFill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3100" dirty="0" smtClean="0">
                <a:solidFill>
                  <a:schemeClr val="accent6">
                    <a:lumMod val="50000"/>
                  </a:schemeClr>
                </a:solidFill>
              </a:rPr>
              <a:t>  </a:t>
            </a:r>
            <a:r>
              <a:rPr lang="ru-RU" sz="3100" dirty="0" err="1" smtClean="0">
                <a:solidFill>
                  <a:schemeClr val="accent6">
                    <a:lumMod val="50000"/>
                  </a:schemeClr>
                </a:solidFill>
              </a:rPr>
              <a:t>Отже</a:t>
            </a:r>
            <a:r>
              <a:rPr lang="ru-RU" sz="3100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sz="3100" dirty="0" err="1">
                <a:solidFill>
                  <a:schemeClr val="accent6">
                    <a:lumMod val="50000"/>
                  </a:schemeClr>
                </a:solidFill>
              </a:rPr>
              <a:t>син</a:t>
            </a:r>
            <a:r>
              <a:rPr lang="ru-RU" sz="31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100" dirty="0" err="1">
                <a:solidFill>
                  <a:schemeClr val="accent6">
                    <a:lumMod val="50000"/>
                  </a:schemeClr>
                </a:solidFill>
              </a:rPr>
              <a:t>видатного</a:t>
            </a:r>
            <a:r>
              <a:rPr lang="ru-RU" sz="31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100" dirty="0" err="1">
                <a:solidFill>
                  <a:schemeClr val="accent6">
                    <a:lumMod val="50000"/>
                  </a:schemeClr>
                </a:solidFill>
              </a:rPr>
              <a:t>українського</a:t>
            </a:r>
            <a:r>
              <a:rPr lang="ru-RU" sz="31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100" dirty="0" err="1">
                <a:solidFill>
                  <a:schemeClr val="accent6">
                    <a:lumMod val="50000"/>
                  </a:schemeClr>
                </a:solidFill>
              </a:rPr>
              <a:t>поета</a:t>
            </a:r>
            <a:r>
              <a:rPr lang="ru-RU" sz="3100" dirty="0">
                <a:solidFill>
                  <a:schemeClr val="accent6">
                    <a:lumMod val="50000"/>
                  </a:schemeClr>
                </a:solidFill>
              </a:rPr>
              <a:t> Павла </a:t>
            </a:r>
            <a:r>
              <a:rPr lang="ru-RU" sz="3100" dirty="0" err="1">
                <a:solidFill>
                  <a:schemeClr val="accent6">
                    <a:lumMod val="50000"/>
                  </a:schemeClr>
                </a:solidFill>
              </a:rPr>
              <a:t>Грабовського</a:t>
            </a:r>
            <a:r>
              <a:rPr lang="ru-RU" sz="31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100" dirty="0" err="1">
                <a:solidFill>
                  <a:schemeClr val="accent6">
                    <a:lumMod val="50000"/>
                  </a:schemeClr>
                </a:solidFill>
              </a:rPr>
              <a:t>здійснив</a:t>
            </a:r>
            <a:r>
              <a:rPr lang="ru-RU" sz="31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100" dirty="0" err="1">
                <a:solidFill>
                  <a:schemeClr val="accent6">
                    <a:lumMod val="50000"/>
                  </a:schemeClr>
                </a:solidFill>
              </a:rPr>
              <a:t>одне</a:t>
            </a:r>
            <a:r>
              <a:rPr lang="ru-RU" sz="31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100" dirty="0" err="1">
                <a:solidFill>
                  <a:schemeClr val="accent6">
                    <a:lumMod val="50000"/>
                  </a:schemeClr>
                </a:solidFill>
              </a:rPr>
              <a:t>з</a:t>
            </a:r>
            <a:r>
              <a:rPr lang="ru-RU" sz="31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100" dirty="0" err="1">
                <a:solidFill>
                  <a:schemeClr val="accent6">
                    <a:lumMod val="50000"/>
                  </a:schemeClr>
                </a:solidFill>
              </a:rPr>
              <a:t>найбільших</a:t>
            </a:r>
            <a:r>
              <a:rPr lang="ru-RU" sz="31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100" dirty="0" err="1">
                <a:solidFill>
                  <a:schemeClr val="accent6">
                    <a:lumMod val="50000"/>
                  </a:schemeClr>
                </a:solidFill>
              </a:rPr>
              <a:t>відкриттів</a:t>
            </a:r>
            <a:r>
              <a:rPr lang="ru-RU" sz="31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100" dirty="0">
                <a:solidFill>
                  <a:schemeClr val="accent6">
                    <a:lumMod val="50000"/>
                  </a:schemeClr>
                </a:solidFill>
              </a:rPr>
              <a:t>XX </a:t>
            </a:r>
            <a:r>
              <a:rPr lang="ru-RU" sz="3100" dirty="0" err="1">
                <a:solidFill>
                  <a:schemeClr val="accent6">
                    <a:lumMod val="50000"/>
                  </a:schemeClr>
                </a:solidFill>
              </a:rPr>
              <a:t>століття</a:t>
            </a:r>
            <a:r>
              <a:rPr lang="ru-RU" sz="3100" dirty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  <a:p>
            <a:pPr algn="ctr">
              <a:buNone/>
            </a:pPr>
            <a:r>
              <a:rPr lang="ru-RU" sz="3100" dirty="0" smtClean="0">
                <a:solidFill>
                  <a:schemeClr val="accent6">
                    <a:lumMod val="50000"/>
                  </a:schemeClr>
                </a:solidFill>
              </a:rPr>
              <a:t>    Ми </a:t>
            </a:r>
            <a:r>
              <a:rPr lang="ru-RU" sz="3100" dirty="0" err="1">
                <a:solidFill>
                  <a:schemeClr val="accent6">
                    <a:lumMod val="50000"/>
                  </a:schemeClr>
                </a:solidFill>
              </a:rPr>
              <a:t>повинні</a:t>
            </a:r>
            <a:r>
              <a:rPr lang="ru-RU" sz="31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100" dirty="0" err="1">
                <a:solidFill>
                  <a:schemeClr val="accent6">
                    <a:lumMod val="50000"/>
                  </a:schemeClr>
                </a:solidFill>
              </a:rPr>
              <a:t>дякувати</a:t>
            </a:r>
            <a:r>
              <a:rPr lang="ru-RU" sz="31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100" dirty="0" err="1">
                <a:solidFill>
                  <a:schemeClr val="accent6">
                    <a:lumMod val="50000"/>
                  </a:schemeClr>
                </a:solidFill>
              </a:rPr>
              <a:t>народові</a:t>
            </a:r>
            <a:r>
              <a:rPr lang="ru-RU" sz="3100" dirty="0">
                <a:solidFill>
                  <a:schemeClr val="accent6">
                    <a:lumMod val="50000"/>
                  </a:schemeClr>
                </a:solidFill>
              </a:rPr>
              <a:t> Узбекистану, </a:t>
            </a:r>
            <a:r>
              <a:rPr lang="ru-RU" sz="3100" dirty="0" err="1">
                <a:solidFill>
                  <a:schemeClr val="accent6">
                    <a:lumMod val="50000"/>
                  </a:schemeClr>
                </a:solidFill>
              </a:rPr>
              <a:t>який</a:t>
            </a:r>
            <a:r>
              <a:rPr lang="ru-RU" sz="31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100" dirty="0" err="1">
                <a:solidFill>
                  <a:schemeClr val="accent6">
                    <a:lumMod val="50000"/>
                  </a:schemeClr>
                </a:solidFill>
              </a:rPr>
              <a:t>пам’ятає</a:t>
            </a:r>
            <a:r>
              <a:rPr lang="ru-RU" sz="31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100" dirty="0" err="1">
                <a:solidFill>
                  <a:schemeClr val="accent6">
                    <a:lumMod val="50000"/>
                  </a:schemeClr>
                </a:solidFill>
              </a:rPr>
              <a:t>нашого</a:t>
            </a:r>
            <a:r>
              <a:rPr lang="ru-RU" sz="31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100" dirty="0" err="1">
                <a:solidFill>
                  <a:schemeClr val="accent6">
                    <a:lumMod val="50000"/>
                  </a:schemeClr>
                </a:solidFill>
              </a:rPr>
              <a:t>видатного</a:t>
            </a:r>
            <a:r>
              <a:rPr lang="ru-RU" sz="3100" dirty="0">
                <a:solidFill>
                  <a:schemeClr val="accent6">
                    <a:lumMod val="50000"/>
                  </a:schemeClr>
                </a:solidFill>
              </a:rPr>
              <a:t> земляка: </a:t>
            </a:r>
            <a:r>
              <a:rPr lang="ru-RU" sz="3100" dirty="0" err="1">
                <a:solidFill>
                  <a:schemeClr val="accent6">
                    <a:lumMod val="50000"/>
                  </a:schemeClr>
                </a:solidFill>
              </a:rPr>
              <a:t>йому</a:t>
            </a:r>
            <a:r>
              <a:rPr lang="ru-RU" sz="31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100" dirty="0" err="1">
                <a:solidFill>
                  <a:schemeClr val="accent6">
                    <a:lumMod val="50000"/>
                  </a:schemeClr>
                </a:solidFill>
              </a:rPr>
              <a:t>було</a:t>
            </a:r>
            <a:r>
              <a:rPr lang="ru-RU" sz="31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100" dirty="0" err="1">
                <a:solidFill>
                  <a:schemeClr val="accent6">
                    <a:lumMod val="50000"/>
                  </a:schemeClr>
                </a:solidFill>
              </a:rPr>
              <a:t>присвоєно</a:t>
            </a:r>
            <a:r>
              <a:rPr lang="ru-RU" sz="31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100" dirty="0" err="1">
                <a:solidFill>
                  <a:schemeClr val="accent6">
                    <a:lumMod val="50000"/>
                  </a:schemeClr>
                </a:solidFill>
              </a:rPr>
              <a:t>звання</a:t>
            </a:r>
            <a:r>
              <a:rPr lang="ru-RU" sz="31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100" dirty="0" err="1">
                <a:solidFill>
                  <a:schemeClr val="accent6">
                    <a:lumMod val="50000"/>
                  </a:schemeClr>
                </a:solidFill>
              </a:rPr>
              <a:t>Заслуженого</a:t>
            </a:r>
            <a:r>
              <a:rPr lang="ru-RU" sz="31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100" dirty="0" err="1">
                <a:solidFill>
                  <a:schemeClr val="accent6">
                    <a:lumMod val="50000"/>
                  </a:schemeClr>
                </a:solidFill>
              </a:rPr>
              <a:t>винахідника</a:t>
            </a:r>
            <a:r>
              <a:rPr lang="ru-RU" sz="3100" dirty="0">
                <a:solidFill>
                  <a:schemeClr val="accent6">
                    <a:lumMod val="50000"/>
                  </a:schemeClr>
                </a:solidFill>
              </a:rPr>
              <a:t> Узбекистану. 1977 року в </a:t>
            </a:r>
            <a:r>
              <a:rPr lang="ru-RU" sz="3100" dirty="0" err="1">
                <a:solidFill>
                  <a:schemeClr val="accent6">
                    <a:lumMod val="50000"/>
                  </a:schemeClr>
                </a:solidFill>
              </a:rPr>
              <a:t>Ташкенті</a:t>
            </a:r>
            <a:r>
              <a:rPr lang="ru-RU" sz="31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100" dirty="0" err="1">
                <a:solidFill>
                  <a:schemeClr val="accent6">
                    <a:lumMod val="50000"/>
                  </a:schemeClr>
                </a:solidFill>
              </a:rPr>
              <a:t>було</a:t>
            </a:r>
            <a:r>
              <a:rPr lang="ru-RU" sz="31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100" dirty="0" err="1">
                <a:solidFill>
                  <a:schemeClr val="accent6">
                    <a:lumMod val="50000"/>
                  </a:schemeClr>
                </a:solidFill>
              </a:rPr>
              <a:t>засновано</a:t>
            </a:r>
            <a:r>
              <a:rPr lang="ru-RU" sz="3100" dirty="0">
                <a:solidFill>
                  <a:schemeClr val="accent6">
                    <a:lumMod val="50000"/>
                  </a:schemeClr>
                </a:solidFill>
              </a:rPr>
              <a:t> Музей </a:t>
            </a:r>
            <a:r>
              <a:rPr lang="ru-RU" sz="3100" dirty="0" err="1">
                <a:solidFill>
                  <a:schemeClr val="accent6">
                    <a:lumMod val="50000"/>
                  </a:schemeClr>
                </a:solidFill>
              </a:rPr>
              <a:t>електронного</a:t>
            </a:r>
            <a:r>
              <a:rPr lang="ru-RU" sz="31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100" dirty="0" err="1">
                <a:solidFill>
                  <a:schemeClr val="accent6">
                    <a:lumMod val="50000"/>
                  </a:schemeClr>
                </a:solidFill>
              </a:rPr>
              <a:t>телебачення</a:t>
            </a:r>
            <a:r>
              <a:rPr lang="ru-RU" sz="31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100" dirty="0" err="1">
                <a:solidFill>
                  <a:schemeClr val="accent6">
                    <a:lumMod val="50000"/>
                  </a:schemeClr>
                </a:solidFill>
              </a:rPr>
              <a:t>імені</a:t>
            </a:r>
            <a:r>
              <a:rPr lang="ru-RU" sz="3100" dirty="0">
                <a:solidFill>
                  <a:schemeClr val="accent6">
                    <a:lumMod val="50000"/>
                  </a:schemeClr>
                </a:solidFill>
              </a:rPr>
              <a:t> Бориса </a:t>
            </a:r>
            <a:r>
              <a:rPr lang="ru-RU" sz="3100" dirty="0" err="1">
                <a:solidFill>
                  <a:schemeClr val="accent6">
                    <a:lumMod val="50000"/>
                  </a:schemeClr>
                </a:solidFill>
              </a:rPr>
              <a:t>Грабовського</a:t>
            </a:r>
            <a:r>
              <a:rPr lang="ru-RU" sz="3100" dirty="0">
                <a:solidFill>
                  <a:schemeClr val="accent6">
                    <a:lumMod val="50000"/>
                  </a:schemeClr>
                </a:solidFill>
              </a:rPr>
              <a:t>. Там </a:t>
            </a:r>
            <a:r>
              <a:rPr lang="ru-RU" sz="3100" dirty="0" err="1">
                <a:solidFill>
                  <a:schemeClr val="accent6">
                    <a:lumMod val="50000"/>
                  </a:schemeClr>
                </a:solidFill>
              </a:rPr>
              <a:t>зібрано</a:t>
            </a:r>
            <a:r>
              <a:rPr lang="ru-RU" sz="31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100" dirty="0" err="1">
                <a:solidFill>
                  <a:schemeClr val="accent6">
                    <a:lumMod val="50000"/>
                  </a:schemeClr>
                </a:solidFill>
              </a:rPr>
              <a:t>матеріали</a:t>
            </a:r>
            <a:r>
              <a:rPr lang="ru-RU" sz="3100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sz="3100" dirty="0" err="1">
                <a:solidFill>
                  <a:schemeClr val="accent6">
                    <a:lumMod val="50000"/>
                  </a:schemeClr>
                </a:solidFill>
              </a:rPr>
              <a:t>експонати</a:t>
            </a:r>
            <a:r>
              <a:rPr lang="ru-RU" sz="3100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sz="3100" dirty="0" err="1">
                <a:solidFill>
                  <a:schemeClr val="accent6">
                    <a:lumMod val="50000"/>
                  </a:schemeClr>
                </a:solidFill>
              </a:rPr>
              <a:t>велику</a:t>
            </a:r>
            <a:r>
              <a:rPr lang="ru-RU" sz="31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100" dirty="0" err="1">
                <a:solidFill>
                  <a:schemeClr val="accent6">
                    <a:lumMod val="50000"/>
                  </a:schemeClr>
                </a:solidFill>
              </a:rPr>
              <a:t>кількість</a:t>
            </a:r>
            <a:r>
              <a:rPr lang="ru-RU" sz="31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100" dirty="0" err="1">
                <a:solidFill>
                  <a:schemeClr val="accent6">
                    <a:lumMod val="50000"/>
                  </a:schemeClr>
                </a:solidFill>
              </a:rPr>
              <a:t>документів</a:t>
            </a:r>
            <a:r>
              <a:rPr lang="ru-RU" sz="3100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sz="3100" dirty="0" err="1">
                <a:solidFill>
                  <a:schemeClr val="accent6">
                    <a:lumMod val="50000"/>
                  </a:schemeClr>
                </a:solidFill>
              </a:rPr>
              <a:t>листи</a:t>
            </a:r>
            <a:r>
              <a:rPr lang="ru-RU" sz="3100" dirty="0">
                <a:solidFill>
                  <a:schemeClr val="accent6">
                    <a:lumMod val="50000"/>
                  </a:schemeClr>
                </a:solidFill>
              </a:rPr>
              <a:t>…</a:t>
            </a:r>
          </a:p>
          <a:p>
            <a:endParaRPr lang="ru-RU" dirty="0">
              <a:solidFill>
                <a:srgbClr val="99CC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719064" y="0"/>
            <a:ext cx="8424936" cy="3600400"/>
          </a:xfrm>
          <a:solidFill>
            <a:schemeClr val="accent1">
              <a:lumMod val="75000"/>
              <a:alpha val="61000"/>
            </a:schemeClr>
          </a:solidFill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b="1" i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Є музей </a:t>
            </a:r>
            <a:r>
              <a:rPr lang="ru-RU" b="1" i="1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імені</a:t>
            </a:r>
            <a:r>
              <a:rPr lang="ru-RU" b="1" i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Бориса </a:t>
            </a:r>
            <a:r>
              <a:rPr lang="ru-RU" b="1" i="1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Грабовського</a:t>
            </a:r>
            <a:r>
              <a:rPr lang="ru-RU" b="1" i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в </a:t>
            </a:r>
            <a:r>
              <a:rPr lang="ru-RU" b="1" i="1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Тюменському</a:t>
            </a:r>
            <a:r>
              <a:rPr lang="ru-RU" b="1" i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індустріальному</a:t>
            </a:r>
            <a:r>
              <a:rPr lang="ru-RU" b="1" i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інституті</a:t>
            </a:r>
            <a:r>
              <a:rPr lang="ru-RU" b="1" i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, а </a:t>
            </a:r>
            <a:r>
              <a:rPr lang="ru-RU" b="1" i="1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також</a:t>
            </a:r>
            <a:r>
              <a:rPr lang="ru-RU" b="1" i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у </a:t>
            </a:r>
            <a:r>
              <a:rPr lang="ru-RU" b="1" i="1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селі</a:t>
            </a:r>
            <a:r>
              <a:rPr lang="ru-RU" b="1" i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Пушкарному</a:t>
            </a:r>
            <a:r>
              <a:rPr lang="ru-RU" b="1" i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(</a:t>
            </a:r>
            <a:r>
              <a:rPr lang="ru-RU" b="1" i="1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тепер</a:t>
            </a:r>
            <a:r>
              <a:rPr lang="ru-RU" b="1" i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Грабовському</a:t>
            </a:r>
            <a:r>
              <a:rPr lang="ru-RU" b="1" i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) </a:t>
            </a:r>
            <a:r>
              <a:rPr lang="ru-RU" b="1" i="1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Краснопільського</a:t>
            </a:r>
            <a:r>
              <a:rPr lang="ru-RU" b="1" i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району </a:t>
            </a:r>
            <a:r>
              <a:rPr lang="ru-RU" b="1" i="1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Сумської</a:t>
            </a:r>
            <a:r>
              <a:rPr lang="ru-RU" b="1" i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області</a:t>
            </a:r>
            <a:r>
              <a:rPr lang="ru-RU" b="1" i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.</a:t>
            </a:r>
          </a:p>
          <a:p>
            <a:pPr algn="ctr">
              <a:buNone/>
            </a:pPr>
            <a:r>
              <a:rPr lang="ru-RU" b="1" i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Наш земляк, </a:t>
            </a:r>
            <a:r>
              <a:rPr lang="ru-RU" b="1" i="1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геній</a:t>
            </a:r>
            <a:r>
              <a:rPr lang="ru-RU" b="1" i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, </a:t>
            </a:r>
            <a:r>
              <a:rPr lang="ru-RU" b="1" i="1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творець</a:t>
            </a:r>
            <a:r>
              <a:rPr lang="ru-RU" b="1" i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наймасовішого</a:t>
            </a:r>
            <a:r>
              <a:rPr lang="ru-RU" b="1" i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використання</a:t>
            </a:r>
            <a:r>
              <a:rPr lang="ru-RU" b="1" i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людством</a:t>
            </a:r>
            <a:r>
              <a:rPr lang="ru-RU" b="1" i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винаходу</a:t>
            </a:r>
            <a:r>
              <a:rPr lang="ru-RU" b="1" i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 — </a:t>
            </a:r>
            <a:r>
              <a:rPr lang="ru-RU" b="1" i="1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електронного</a:t>
            </a:r>
            <a:r>
              <a:rPr lang="ru-RU" b="1" i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телебачення</a:t>
            </a:r>
            <a:r>
              <a:rPr lang="ru-RU" b="1" i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 — </a:t>
            </a:r>
            <a:r>
              <a:rPr lang="ru-RU" b="1" i="1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заслуговує</a:t>
            </a:r>
            <a:r>
              <a:rPr lang="ru-RU" b="1" i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на </a:t>
            </a:r>
            <a:r>
              <a:rPr lang="ru-RU" b="1" i="1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більше</a:t>
            </a:r>
            <a:r>
              <a:rPr lang="ru-RU" b="1" i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визнання</a:t>
            </a:r>
            <a:r>
              <a:rPr lang="ru-RU" b="1" i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Батьківщини</a:t>
            </a:r>
            <a:r>
              <a:rPr lang="ru-RU" b="1" i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. І коли </a:t>
            </a:r>
            <a:r>
              <a:rPr lang="ru-RU" b="1" i="1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вмикаєте</a:t>
            </a:r>
            <a:r>
              <a:rPr lang="ru-RU" b="1" i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телевізор</a:t>
            </a:r>
            <a:r>
              <a:rPr lang="ru-RU" b="1" i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, а </a:t>
            </a:r>
            <a:r>
              <a:rPr lang="ru-RU" b="1" i="1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їх</a:t>
            </a:r>
            <a:r>
              <a:rPr lang="ru-RU" b="1" i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сьогодні</a:t>
            </a:r>
            <a:r>
              <a:rPr lang="ru-RU" b="1" i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мільярди</a:t>
            </a:r>
            <a:r>
              <a:rPr lang="ru-RU" b="1" i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, </a:t>
            </a:r>
            <a:r>
              <a:rPr lang="ru-RU" b="1" i="1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згадайте</a:t>
            </a:r>
            <a:r>
              <a:rPr lang="ru-RU" b="1" i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, </a:t>
            </a:r>
            <a:r>
              <a:rPr lang="ru-RU" b="1" i="1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що</a:t>
            </a:r>
            <a:r>
              <a:rPr lang="ru-RU" b="1" i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до </a:t>
            </a:r>
            <a:r>
              <a:rPr lang="ru-RU" b="1" i="1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цього</a:t>
            </a:r>
            <a:r>
              <a:rPr lang="ru-RU" b="1" i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дива </a:t>
            </a:r>
            <a:r>
              <a:rPr lang="ru-RU" b="1" i="1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причетний</a:t>
            </a:r>
            <a:r>
              <a:rPr lang="ru-RU" b="1" i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наш </a:t>
            </a:r>
            <a:r>
              <a:rPr lang="ru-RU" b="1" i="1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співвітчизник</a:t>
            </a:r>
            <a:r>
              <a:rPr lang="ru-RU" b="1" i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 — Борис </a:t>
            </a:r>
            <a:r>
              <a:rPr lang="ru-RU" b="1" i="1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Грабовський</a:t>
            </a:r>
            <a:r>
              <a:rPr lang="ru-RU" b="1" i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.</a:t>
            </a:r>
          </a:p>
        </p:txBody>
      </p:sp>
      <p:pic>
        <p:nvPicPr>
          <p:cNvPr id="5" name="Picture 2" descr="http://t3.gstatic.com/images?q=tbn:ANd9GcRRbTto2HfkVV04miZHaU0JBZ_GqBDkBCEIBTPz2Dd30hQ8lfl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645024"/>
            <a:ext cx="3843302" cy="32129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0785167">
            <a:off x="926962" y="2160200"/>
            <a:ext cx="8524520" cy="1365783"/>
          </a:xfrm>
        </p:spPr>
        <p:txBody>
          <a:bodyPr>
            <a:noAutofit/>
          </a:bodyPr>
          <a:lstStyle/>
          <a:p>
            <a:r>
              <a:rPr lang="uk-UA" sz="8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Дякую за увагу</a:t>
            </a:r>
            <a:endParaRPr lang="ru-RU" sz="80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12776"/>
            <a:ext cx="8136904" cy="4846320"/>
          </a:xfrm>
        </p:spPr>
        <p:txBody>
          <a:bodyPr/>
          <a:lstStyle/>
          <a:p>
            <a:pPr algn="ctr"/>
            <a:endParaRPr lang="uk-UA" sz="28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r>
              <a:rPr lang="uk-UA" sz="2800" b="1" i="1" dirty="0" smtClean="0">
                <a:solidFill>
                  <a:schemeClr val="tx2">
                    <a:lumMod val="50000"/>
                  </a:schemeClr>
                </a:solidFill>
              </a:rPr>
              <a:t>Ознайомитися з творами та життєвим </a:t>
            </a:r>
          </a:p>
          <a:p>
            <a:pPr algn="ctr">
              <a:buNone/>
            </a:pPr>
            <a:r>
              <a:rPr lang="uk-UA" sz="2800" b="1" i="1" dirty="0" smtClean="0">
                <a:solidFill>
                  <a:schemeClr val="tx2">
                    <a:lumMod val="50000"/>
                  </a:schemeClr>
                </a:solidFill>
              </a:rPr>
              <a:t>шляхом </a:t>
            </a:r>
            <a:r>
              <a:rPr lang="uk-UA" sz="2800" b="1" i="1" dirty="0" smtClean="0">
                <a:solidFill>
                  <a:schemeClr val="tx2">
                    <a:lumMod val="50000"/>
                  </a:schemeClr>
                </a:solidFill>
              </a:rPr>
              <a:t>вченого  </a:t>
            </a:r>
            <a:endParaRPr lang="ru-RU" sz="2800" b="1" i="1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buNone/>
            </a:pPr>
            <a:endParaRPr lang="ru-RU" dirty="0"/>
          </a:p>
        </p:txBody>
      </p:sp>
      <p:sp>
        <p:nvSpPr>
          <p:cNvPr id="5" name="Заголовок 1"/>
          <p:cNvSpPr txBox="1">
            <a:spLocks noGrp="1"/>
          </p:cNvSpPr>
          <p:nvPr>
            <p:ph type="title"/>
          </p:nvPr>
        </p:nvSpPr>
        <p:spPr>
          <a:xfrm>
            <a:off x="2627784" y="260648"/>
            <a:ext cx="4824536" cy="1143000"/>
          </a:xfrm>
          <a:prstGeom prst="rect">
            <a:avLst/>
          </a:prstGeom>
        </p:spPr>
        <p:txBody>
          <a:bodyPr vert="horz" lIns="45720" tIns="0" rIns="45720" bIns="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2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Мета проекту:</a:t>
            </a:r>
          </a:p>
        </p:txBody>
      </p:sp>
      <p:sp>
        <p:nvSpPr>
          <p:cNvPr id="38914" name="AutoShape 2" descr="data:image/jpeg;base64,/9j/4AAQSkZJRgABAQAAAQABAAD/2wBDAAkGBwgHBgkIBwgKCgkLDRYPDQwMDRsUFRAWIB0iIiAdHx8kKDQsJCYxJx8fLT0tMTU3Ojo6Iys/RD84QzQ5Ojf/2wBDAQoKCg0MDRoPDxo3JR8lNzc3Nzc3Nzc3Nzc3Nzc3Nzc3Nzc3Nzc3Nzc3Nzc3Nzc3Nzc3Nzc3Nzc3Nzc3Nzc3Nzf/wAARCACzARkDASIAAhEBAxEB/8QAHAAAAQQDAQAAAAAAAAAAAAAAAwIEBgcAAQUI/8QAQRAAAgEDAwIFAgQDBwIFBAMAAQIDAAQRBRIhMUEGEyJRYQdxMoGRoRRC0RUjUlOSscEzYhYkVILhVXJz8JPS4v/EABQBAQAAAAAAAAAAAAAAAAAAAAD/xAAUEQEAAAAAAAAAAAAAAAAAAAAA/9oADAMBAAIRAxEAPwCCzS5iBA5XoTgUyD4Yfh4Ofw9TRp1QICd24e54P703kkBZAFYHue2fegWZxI5wuPfHWg7srl0x75/26VgDLu4wD1PvSAQoABz2GaAhLKwRc4x0WjSTuVQFSqjgcYpoZGDgg80sHcRliAKBTY2vgYbGc5//AHmgoX2kNls+3elyyAEqBkYoQfC7RnP6YoDFgY8AAMD1FYFBO0HkD3xQN2Pcr34xzWwVyCG9X2zQFEpQgPjg8c5FGSXJG7HPXPFN8/h6sc/pRU5PJHtjHWgK7I24kDaSBxSi2TuQKABwAMGhnKrjGBmkAPkkcr7UBBkgZ69/ilAbXHJxjuabOXDDyyDxzkdaUmWwf5vY9BQOA4Dk5B/4pUcgzu646ZNBwz5x+IHGfj7UpwRHt6DrnNAoHe+5icL85pbDfgFMrx0PWm6sQoCYwfbrRYnPQkgk0GzHiTdGSuMDB6Vk7SDdyD2xnOeOKWjf3nce+eRSJBnd89/agBJgIRgqRgcjAH5VYv001nbEbOeKMYBKPtG4n71XzJGUbcW3dcrXY8Ls9vO7BmztG345oLmabeN3X7CkxZYsSpJx6RQrJjLp6uOhUck4qJxahOfFYi81zCsgXapOPtQTNlzGWKDJ9x1qrfEmpXstzcQTzymFWIEZ6AfYVY+szNb2DSRAhiQBk1AfEVvpDStJNfSm4ZsyLFHuC/nxight0xDBlYsQOoOMU3xmFyAylyDtBwSanKWngXaHe/1Bnx3H/GKBqdt4OWANZajqJcD8Pl5JP5gYoIRtKDcmVPTpnnuc0CTMoLurKAcAgc11L1IDL/5aSV4EI27lA/LANMvIClm3+WG529cUADEJgoVssOACMGktFIQqzsCcZIA5xREjkkY7MbQ2SV4zQQZI5y/Vs49Xf4oByJFHCyqvqJBHPNB3/D/6v/inzq09wpDQhsdMftWt6/8ApIf1H9aB9KSQBzz+1CeTy9ueh6GnMg3bQM/emlwMSNlAce/9KBbyeYCFJA/3oDMA2CMccYHNaP4DjIboc9BSMHAA3ZzQOEboQf1peXbJ4UfuaCq5OBnjqaxwA4x07UCiTnjPTB+9DJ3Y5Yn361p9wLAEk9RSVKn8Wfv3oDB2fAB9C+5pWRnn260NPfqDwfmlPsGMEDmgMsyr8jH6UqJiX4Ab86bFTnjI96KvDAjgjvQEd/WSw/Kh7/VycLRGj4BOfknvQxHujLcbs+9BsyZ+eOTS0IZuPahgEE7gCookZDnHRc+1BivhicZPbBpW7J5/PHeht6XwPwfApYOegx+dBsDB287R04paSIoIUjnnkYpO3aud4xjpXQ8P6N/bl+LRr22tFxnzLl9o+w+aBnHKMcliD2xW7h+B5e1cn1Zr0b4d8MaBY6ZBDa2lndbFANxsVzIe5zR9T8NaBNE811pFtIVUkKseC2Owx3oPMm0knI9OcD5rraIXhuGAG0FO4PWrFvX8KxqxuPCk8Dq3IzjH70wfVPCl1b/w9lpslm+eX/Ex/MniglGiuZdAgGdx281B3keDxbgNwLkf71bNha6b/ZsItW3QBRtwRzVdePo7DTdUhksFxdH1viTOCOnFB2fElwBAys3SQE8ZFVPd3XnXc5Vsq7nIIxmrH0W+h1DSrqXXZo9ynKlvT2/c1Vl46i4kaMbkJONvHegWso4Ix9vahyTsBkAYNDC564XjIzzQwwUHcc0Co5GJdmAA/wC0YyK0HiMRL7i3xxmhHeTtAIA9q2u87dpVh2oNgKWGUIKZPFDlklkYBUVdw4YDBo0Yyx5G8HHQAmtvFG0gaQDIGTtBNAK0i33Ki8BfK8q5+KJstf8AJP8AqNHtrXzGJ2eknGWbGRT/AMi0+P8AUP6UHKkZvv3wKBKXPRtxPWnjrkdcMP1oZhDAv0HQ0DKVH2jdWwNo5Oc/PSjSIQPg0DblvSTgUC1Ygnb2+etKXO/JxSY1Kk9MUpOZOh/Wg1KCT6Tn5oAG04PvTlvScn9KEyZPXcOuKDQU8Yz7msCHduU8e57URCSnGAa3tOMsM474oMG7IYN9/mix7sZABP26VgAIBAyP0xRAh2jjg9aAbq4UZJ98GlMuFHPOOxohXk5BB+RW1hJ6igbP6gMGiDeowfyxSjCCehznoRWiNrYC/fmgSd5OM498VsdTtJokUMtwQsKlm6hVoj2UqLl9pOeVVgcfegbD1Hb0I96UCx7gUjcQxOPiiI+WPIBPsKDo6frOoWKeXZ39xAAekUpUZ+wot1rmq3Uga4v7iVgMBnlYkfvXNAwQ3XPPStjJOQPigceZLKcyuxPclsmnVkGNx5fpIKk5PvTMYXAPOOgp1p7A3fBIyDQW34LJPh+NSxBBOT7c1B9ZUnxqUz6ROo5XryKmXg9yughQp5cjg9ah2pyBfHAaRdyi4Xv9qCQeP7fECyFeRjGBwOKqS6Bjdiv7Grw8fL51gSgJwB2/5qkLpCJ3DcjcaBvvdioJxitr6Yy5Ix7HrW+B2/KkseDx0oNo4U8pz3I4pYy/TCgHp3oIxtBI6980QD1KuRzQECiMlmyW9wa2qlgdgIyQB81kQ9R3crnqe9HLDerRoOOMZ70GkZo2VTnAztXPXjrRvMj/AMk1oANLuCKcAjA/4o2xP8TUAH2jJCqfsKbl35ZhlSemKeStbs/4tyDp7mgOI1JZW+cUDWYNk8A46e9B2nIzkE9KcFkYZLZ570l9pIwcge1AkDAJ9q2Bzv5FFBQqAD9+9a4zxnHegbOwZwvI9+K2qkfhwfnPNLZ4S5II4960rJ6uoBFBsDb05/4pWTnCg+9LjeIKAQAfnvRd0a5wQR2wOaAYUkgEdetOYkAYcN78USN49ob8iPau34c0uLUZ5HnuBb2cC75pcZ49h8mg5+n6Ze6lMyadaTTlBk+XGWwPc+1LGl3ocxm2k3KSMtgAH5NSG/1pYIRDp4FparlUSJyC3yx7k/Nchb61jcm9aSdj+G1Rsbv/ALm7D46mgDa6JcXj+XEzSsv4lhG4L8s3QD86NJpei2bhJtRjlmHHl2wM5z8kYX9zWXms3GpKLeVxDZIPTaW6+Wn5gdfucmnei6TqSPHe6fayRpEcidiI0H/uYgUHGv3gti8QN3EBziSHy/2zXPilDf8ATkbPuakuvwQX1xNcav4h0sXUhyQkjSkf6QR+9RiaC1hlIgvYrgd2jBAP64oFXKK0fmKRkdSO9Nxng9qOjBomHAAHU8ZrSCPC7ZCSRyDQa9Xzj4oinC4zj4rGIyBxn4oigFegz3OaDWAVwOT3anOnEpNuyBkEAEUN9uFA5GOpAraOoI24P37UFseFGjTRFU8gnPFQvXowviC7lWT1rIhWMDljn3oej+JHs38hm3Rnjb7UbRrzSzrck+oswBO9GkJ4b5oJprpnuLM5hwGjUtz0PsapjU0ZL6UHpvPUVZfi3xDG2nstlIru/PmqQdq/8VWFw3mzF8gljnmgA4Y87cexpJyoIJyTRHJLkAng9K2ygerPFADK84DE0qNcAYPqrfpDcUdfKRckj7UCYh3Yk474o6gMTt3ihRDBJzjB/SjglcgHkjnJ7UBoywkUqDx1x2o3lfD/ALU1SRVJdsIo49R70T+Ok/wp+lA2Ze2QeKDOpGMAZ7YPajSK8e4YzzihsC23BGenWgaswA4X1UpTyM81kvqyV20rIyAF/PNBvZxkZPesDEdc4/2pa8ggg0gx8gA0ACu3JBBB6D2rN27IwAPaiP1wQSR3rTAYUcZ60C06DmirhRuBGftmkqo2j3PaiCPPXg9qAkI9eAepAA61NdX2abZ22nRMFWOMSSnHDSEcn5x0qH2SZvYVJAO8flzXd8WXDvqNwquCM4/+aDhXl6WlIKkH+XniiaXptxqUojjTLHLMzNwB3Zj2HzTSxtpb7UEgiQNJIdqmrt8EeBrd9NP9oDfbMT/dj0+eR3Yjnb7Cgry31DStDYQafBDqupg+q5kBaCM/9i4G4/Jptqlt4r8UTCWaHULxegVYm2L9hjAr0NY6HpOmoqWOn2sAHHoiUH9cU9JVOACAB84oPMkXgLxPdMI00O4X3aUqg/c12Lf6ReJZVG97G3BHRpCT+wq/lnjkJCyI5H8ocE1GvG3jKz8JRI86NNPJzHAhwT96Cmte+nmr+G7dbm5ngniY4zETwfzqKAMj44BB6VZWueLPE3iPTJJW0RbfTRh8kHdj3Gev5VXNyoE7MQQG7Gg2DhV9+poir0fBwKBGGDsBwPvTndzjJx7mgUpwvB6UKXjLA4NGxgeo8dhSTk5bAwPigTbo0mSrDdnqOtdbRtPjm1mCz1OOZFdtpGdp56dRW/Cio2sweaoZDIuRs+fap34rQXH1L09FgaNv7sMMZ7nnj4oKw1UCK9nghO2JHKgbs9DXPOQV9QPfOK7HiG0lttZvIpQQyzMCCMd65jdADkYPTFAFgctjnPJ+a1yQOMH70thhSemKSAOMYyR3oEYPUD7UoLtUZHU9O9aJ9JAyOMZrOGUHv2JoFq7Zx1BPv0ouCJOMn5xSYhyOn3Jpyj4fAI2+/wA0CApZdsgOwcjBHWtev/Cv7/0p2qRtJh3YHrz0pXnn/Nh/SgaO53bSucd/atFSu3K43c4FHmwYVbPGeTxQpAuV2nDewoG0qsxz5eMnvWlXgknn2NSKy8Ja7qNuk1pYTSRyfhJIAI9+tTzTfpNax26yaneSyT4BMcOAFPtk5zQVQCSpJBC1nlsnLDjHSroP0z8PgsoFyCejGXn/AGrh6t9LrpEkfTbvzAoJWKRfUR8Ggq4+oYPB9ulLSLdyQMn9qlekeBdb1MzCC2UKjbWeZwoBHauJqVg+mX81ncshmhOG2HIz96BtFECpHfGcmlbNwAxg571vcvAODnvjmsZQvLZ+2aDInAuEIONrAkYp9rpMlzM7nIY5GOlc9QrMSOABXQjK3luQWAlUY2n2oH307tkbUACT5k0ggQ/4QeWI/LNej7MRx2sSQqRGqgLx2rzn9OZEi1y3SXhld8A8clavrR9RWWyRE/vJFO0qvb7mg67nHqPCjr0FVN9Sry/uInljjurqy8zywsEu2JT0GSOWP7VaT2/8QP8AzPqGPwD8P/zXGuPDaRsotGiW3DFhBKhKqfjBFBWXhS11fQ0g1aK1lRJHCPbsTvcE44Brqa9pOty66utXdnCqSARREyBxbZ/mI9xz0qcfwzC5Wa8dHEX/AE0jACqffnk05v7qzFlKl88axbD5gY4wMUFZeJ/ANxEkmprq11OzY8qL1Su59sjgDv7VBtW062ttNjk8y4N95pDq0foCjuG96tfwQnhvW7a42xy74HIaNrl9hUng4ziop9UNVtL24FtYqiQWq7FVVAFBXAyxPPNEKk+kNgYzSVI3ksCfsaUcnAKnB+elAsNx1yBSTg4GeTW4l6KQQD3NKDG3uVdedjA4NBOvpt4O1K412G4v7S5gs1Hmb2QqGxyAM1N/E9ksX1D0a6XgzDBz228U28GfUK/8S+ILbT1soLe3ERMpyWZiB26Yrt+Jonbxt4feMPwHyR0/Oggf1C8Haxf67c32n2ck8UuG3RYJz9utVrfW89nPJb3MTxSxnDK4wQatzxn4+1XQtZvNPgitJE2jymZDuTI+/NVNeXM15cvPcSmWaQ7mYnJNA0VfTkgkH5pIAZsgjIo5YbkJ/COuBS1VM8EHI9JIoGwJc8jge1Z5fqONu3rRnAUnkA9/mtwqjdQAfkUCERexz/WljG3JHfofeks0Qc+o4FKUGRc4IUHrQGRTLgMSTjgY6n70D+Gf/KX/AFU4cbguduPYVmyL/AKBEsTbRxnJ9qT5U8relG3DjgZxVnv9R9F526U//tRBTSX6m2kTf+X0p93bLqB+woAfSqfU49XZLk3JtBE20Pu25q04JxMwUDnsDVY6H9Rb3UNSS2mjghhkJAVQcjjjnNTq0uwzKXdSR02+9ALXPFZ0vXIdMFrG4k2ZcyHjPxUtDxBWyR061TPjy4B8XIwZeQn5c1asFwXhUONxKr0AoKk+o9/eWt7NJZajLAHlZWSCQrx84qvodxJaR93fJPJNTT6lCLJkXbua5cNtFQQMQBtHHyKB/AAxy3NFYLIwT1famUcoHB454xTgTBmKgcEc4NBhITcATvx0FGtnERRwCDnkHv8Aeh7xvACgnHOK1LP6sdB0wKC4vBfhbSXs4764sZLicxrK0plKbSeQqgdenWpzYxx2gkWBCiMAwUjkVAfpz4ytn0uHTbtws0Q2rlvxj4+fipVdyPbXkl1CwkhnwX3noRwMCgksFxvUDA9I55orlmA4x+WaisOsOkgCnAJ5Gen3rqx6gJNpLDJNAe7t1udybipIwMHp+tRW98A2c2nXUU888t1O257lz6ic8D2AqV3MlwLR3tIlknA9Cu+0E/JqC6z4V8Q6jP8AxWsXTXVuvItLSYxqPjpljQRYQJ4MvWiTUbeQTIQ6xvkj7j3qJX82ZmkG1+c5I4qbzeB7q+ti1p4bFiqjh5LljI36nrUK1eD+CEsMsbRyJkEGgkWjfUlbWFIbrw7pkwXgMsQQ/wCxrpN9S9Fb0yeELJs9Rlf/AOtVZk7dx4BpUchQ7sg5/Wgs7/xv4OuNxuvB6L/+N1/4AptPrP08um3SeHdQhbv5Uv8A/qoAsiAEkDk96NBELiaNIivrIA9gaC5PpvP4Qudab+wLC7truOInM77gR37mrCuo1M0chjBdAdrHtmoh4G8BweGbhdQlvmnunj2bQoVBnrj3rq6nrHk+KtO04ScSQuzj39un2oKb+qQf/wAXXbFsg7cfHFQ1upOOPmr08XfT+DXL6bUTqRgcqMqyAquB3yRiqa1eyWw1Ga0W4huRGcCWI5VvkUDAEFQQBzW8Kpwc/pW1XByOcUViBuOdzHqaBuWGc4GV6570RMElt2B1+aSG652/J96SjgeoYx2GOtAkhml3E5A6U7gJOAFbn2FC8slRICDk9+1KM3lLy43HpxzQEMbpIZM4YdAe35Vrzpf8wfoaTEytOXkPJ6hPaib7P/Pf/TQN2iC4YkjFaCDlmDHvmtzu3oOH259ulayxAXORnoOc0BtGXydSt3OSC2RVxaM+6GI54yDg9qpO1uMXkZbO0OMY61a+gX0MlqhDBhig4P1DKxeIwdx3uin7VZWnXbnToHzw0S8kc9Kqjx5Okmu7hziJftU60nVYf7LtkaeMYRQeR+lBXPjFz/FzRSNjbOeTUaOHUA43DocVbMvh7QPEbMttdNHNvyWQ5we+c06h+kekenzL24J7nC0FOxx4fjcBnr7UYZ4O7I5z71eEf0j8PLgtcXje+XA/4p2fpZ4YxsVLrI/mEw/pQUA75PpztrbKzIDu4q8rr6R6E8TLaXV1C56bmBA/LFRLVvphcWEMkkGo2kioMkSHYf3oK/gfymzG5VgcgqMYNdm38W6zFCYXvpSrDGWAJ/I4rjeS7S7QQgBw1HVIYwdgJOOrUE08Ha40kEkd1K7hWLHfknHc81YumahZShP4eaLB77hVFi6lgKvAxDKOGHam76lK0jM3pkPOUyOaD1NZTQiNQHUk/wDd/WnRnjUEuyqo/mJ4rymuvXkAyl5cL7YkbitT+Ib+6QRteXUqddrSHH6UF/eJfqNpGkRtHbt/GzjjbEfSD8mqI8Ray+r38tzKuGkYs3H7Vz1E8j7mJC54XPWnHlptAJUflQMS2+QlSAPY8AUv0p+JlOR7078qM4A2kGkSW0LHkYPTrQNfNJYBGyB2FKSYLyxKk8ADtW/4ICQ7JM/JNYNOkmZEQ5bPHzQSXwPqpbxNYSajeyi1jkGS0hOPbrVsa/LEn1B0K4LrteIgMDweuOnaop4D+m+q6PrkV5rC2slpsJZdwPJHAINSPxfpo1DxpokMLGAhMiRCBsAOeO3agh3jEatqGu6rJoy381kZNkvlbyhIHIOO3FQWaNo2McqMjr1UjBH5Va/izxVeeEdcuLTTSjJLEHwy8K5/mI7mqz1fUbrVb6S8vn82aQ5ZgoAP5Dig567jgDjJ4zxWMGBBA/UUpmGNqge9JRiPUwyMjAzigQuCS74xnotLyrnjgdi3WhkNIGVAOfmkB2jK+YgPwDQF3gyEojAYpZwIxkZz/irW4BQ25VLcgHnis8yIPuLKG7fNAkPjcwXamPwjqaD/ABC/5E36N/SskucDAYewApHnR/43/wBRoHh4U7WYuO2KAQVYnBA/fNKeeSMMHXDL80BrmSSTJYcfHWgUXdZFRM/iBwa7LT3+l26S2dydkxzgr+GuAZ2WUMwPJ/8A013dVvR/Z0EAGGVTznk+1Bzbq6nuX8y6YySHqWrqeE5ETV7dHG4FuN1cOOVgAegXrxXU8LTZ1y2LjPqzg80HT1HX7/TLu7trGTyUdzv2KAcfem8PirXoAjQapcqoPRpCab+LGVdWn2EsSw4pgjDjIAwO1BKY/qP4pQBVvwcD8TRrn/aln6k+KcbjqA54yI1/pUVzhvbPFMLy78pikeCR3oJsfqT4lmha3/tBxuHLhVBH54rhSXk87lpZneTqS5Jz881w7aUg5Ip6J2IUkHigeoWZmOcH26UWIJgDGcjkY6Uw/iGxwAeeMjpShcsqqBjJ6kGgNNuJG0qABSFHB2kjJzxQGZ9rZ4I5/KkPK20huT8dqApQdGZTzSl9PJcjb2xQFkYrghQPmttIzn1Y/rQPc7jx1xzSgAwHPXtTCCVimMjI4PNOopUxyv50BWQRkkLwO/zQxkM2TjPNEEgYYXgH5oMsrBuvSgVvJPv8EUuORll3KSpHII7UJWG0kckUocgMeT1zQd+68UaxqU1pHeX0jxxEBV3cfc4qydYaBPGuhTvIDvgXIBJAPY1TlqJJbgRxxMxYjAUEkn7Vbd3Y30+t6Jdw2E7xW9uqyNjGGH3oG2rX3hK98SaouswOuxcCYOwYleCAKrnXpLBr+QaYkkVoOEWZsv8AnRvEyXcWs3Ul5bvG8krEb1IOM1yXA3BiSGPUkUCDCTlgeO3zWDBAB3ZUdMcUNnkQk7OnORQ5r1xHgKp98mgI4YvlGB+3FYYpXAIjYkcswGQKXpV1A1zFHcgeWzAMM54q3rK1tmtlSGKMRYxwo6UFOyOVzHwFA4AyaZujMwLFQQcjrz8VY/iXwyGL3FjGBKuSyDgNVfv5xO2eAq4JG0DOKBoG8yU7kZcfyxnrRMv/AOmm/WlFHLYWJiegRASSadf2Rf8A/wBNvv8ASaDpXmqaFKJHi0mTzMelmm5FcElG9KZHf1Vu4eNpVjj5P83HFBMoXIMeWGMHpQLfBf0NwDgnHU05nmC3Lh8E9MCmIYNInlg4YjAJp3dxbbl2yPUemP2oEMFU5XJJ5p74dOzWbcqcYbnNCs7N7uQpHLHGO5kfaKVAotdTRFmRyrjBXlR+fegN4idm1eVXZS2/PAxxQo2JUHAwtL8QSBtWcKQSX5IoFwyrGMYz7+1AO/utkZ6Z7VyEUu5JJ45Jxmt3Eplcnt2FYrgEnBHHIB60DlTyGHTsKcv/ANPPKkDgZ61zVl6A5OOgp0kp8vkcHp8UDiFyG2E8Z/SjydNxUtx24phnGdp47knFH3o43EjjB60G2Z88dccqD0rPMyWY9SMCgsz7ix6dh0rcnpHq4A680BFnzneOewFb8zOSwxxxTPzF5Jb1dgOaUr4YDBxjjnNA6iKqR6iMnO4ij7j5g8vDA00jk3DOCQPc/vRP4gw4ckEHoMUDwSZx6e/FJlkyxGBtHWkxGWV1WCEsc59hj79qs/wN9PLbV7KO/wBUuS0TN/0ISM/maCv9Ksrq9Jjtrd5JG4VEGSasLQPpdeXCJLrEv8Kh58uLDNj57CrS0/RdN0WLbp1pHBxglV9R+5PNFnuQq5zj7mg4mm6Bo3htC1nb/wB5j1TSHLn86jniTxvb2KlbdjNO5/CnIHyTUk1G5BBLFWJJ46DFR6eHTIot00NqBnoVHWghXinxJfazpsCX1ksUZJMUmckj4NRQkDAIyw7sakvi+9tZ7hYLRUMUSlcLwoPxUXnMYAA9hkg96DZ2sCCDz2BpvJbQPFkDJJ6ZrW7duZSTjqM4pDylo8RxkMPxenNA0W28tiUJBXlR71ZfhDX4Lm1FncS+XIgxlnwW4quZJAQFVQvYk5pMMuGAZgShypAOc/NBeZY4Veh7ZpjeaVZ3DEyW0Tk8n04yaa6DeG40q3cuPMKjJ5p7c3ccCh5nC7jtX5JoGsdnb20TiG3jiYf4R/zSMH2o18N0TFcquOtMdyf5370EKTww5nCLI28HJBHH608/8FSS5aa4Cj/CDwam0elJExKzKWz+ImlP5SMd78joc9aCA3HhL+HR5hcKWHQYFE8P+FpdUV5XnWNFONx9RP5VKtT/AIJrOZmnRFAzkkE1DPD+vtpd+7K7SwPgMijnHvig7lx9OQyEw6gGc8jemB+uaHa/T65iKzT3cSuGBMQUkfrU5guI7uBJFY7WHAI6Cju0RUDBz9qCm/FOl3Gm6oxdHCMcqxHpNcK6fKgls7hXo/8AgtPvrVbe4gSZD/K4zUP8T/S22vA02jslu3UxH8I+3t9qCoV0m/a2S5W1lMDnCyKuRWGwZH2u2DnA+anHh6DVtAvRYzSxywl9rRHDAfIqVQeBra/mkuFcBn/lA6Ggpma3lgYoyHB6ECu3ovhPVtWs5ryzjTyYwcmRwpP2qa654PuNMVNxaWNycMkfP2qUeDPA4XSZP4h7lDcnlA5HH2oKOWMpIVcjI4Oe9a3gFiNuD7nrV/3/ANHNIugphuJoiOu5Q2aYL9DbHfu/tNiOy+SP60FEPMxII9I9h0pPL7sK2T0r0GPorpyqo/tB8A5/6ApT/RnTyoI1OQkdP7oAf70Hn1bWbIwh5FHi026kOEVTg+9X1D9G7JFwdUm//hHH7119P+k+g20G24e5ml7yCTZge2BQeel0d0w0jtnOCB0p3DaWisxCj+7Gf7z+b7Cr2vPpRpDZa1ubqJj2YhhUb1X6RTrlrPUIJP8AtkjKk/GRQVssqsDHFFliRwnaunp3iLUNFHl2tzNFHv3Ou7FOIrLUvDWtvZmySS5cYU7Qw57gnimWuLPA7xajbokzeo7cAigtHSvqNp1/CkbTGKbAzvXAzj3rstqKTLuV9w7HtXnyw1ZbVyghWds5O7gVOPDXi+1aBob6RYjEfTuOBj86CcXl5DEpeZkUD+ZzXGudWsERGeWFVY8Me/2rh6t4n0WW3LNMlwmc7UUnNQjVdWh1WeOGwtCg/l5Ix+VB39e1iNrxLi2tInhJMfmMBlvc4zUUuL3dKScAbs7R3ptCzGQ+YpJ/CTjOD3xSXhkDk7Sox1YY4z0oFPO25mjXB3cE9qQskoYsGJB9RIpdvbXd9cRwRRO+48EKcVYvhvwhaWMHm6iiXMx6AjKp/WgrOWSUqxYHB6BhSrYsZEhQgl2A5PNWtqmi6ObaSea0jWMDBZUwRn2xVa65pLaZd+aA627NmM9x96C0bBlgtI0yqiNQD2FJtrqK5kebekrJwmf5ahPh3Xprp4bK7RpgTgSR9QP+4VLLS1is2leHCK/bv96BzdzgDLABiOlcT+Jf/Jg/1mnVxMk07Ryyr5eMkDrS/wCKsf8ABB+39KCJahr2qhMC9l/auK2o3txcDzruZsjnLmsrKDQkcAYdug6sTXS0WNH1CJWUEBwcVlZQWgudgOT07GlJnj1N/qNZWUHTsMh0wWHPuak5GduefzrKygiviiztooWuo4EWck5cDmov4OvLmPX4wk8gB3ZGcg/lWVlBYtpeTzyyJNJvUYwGA4qQ2TsY1BPf2rKyg6cXIJNaV2LkEnArKygbyuwHB/ajxOzDkk8CsrKAyd605Ow/81lZQRTxxqd7p+mNJZztE/uAD3+ahPhLXtVv7m4N5fTS7egY8D8qysoHPiWVxCs+f70EAPgZqsfFztc6m0k53sEHJrKyg41uiiylfaNwBwfarD0rT7J9Lsy9pAxMYJLRgn9aysoDx2dqsuFtYACP8pf6VytS060u722M8CnBONuV/wBsVlZQdLSfDuk+Sr/wSbs9dze/3rqmwtIgpS3jB5GdtZWUCJ40jGUUKSe32oqnKc1lZQBzuVywB+4FN7pVkVVkRXBbGHUNx+dZWUHPaztrXcLaCOLPJ2LjNYWIYDtj/isrKCN+J3bBAZlHGdpxnn4qP/wkP+A/6jWVl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8916" name="AutoShape 4" descr="data:image/jpeg;base64,/9j/4AAQSkZJRgABAQAAAQABAAD/2wBDAAkGBwgHBgkIBwgKCgkLDRYPDQwMDRsUFRAWIB0iIiAdHx8kKDQsJCYxJx8fLT0tMTU3Ojo6Iys/RD84QzQ5Ojf/2wBDAQoKCg0MDRoPDxo3JR8lNzc3Nzc3Nzc3Nzc3Nzc3Nzc3Nzc3Nzc3Nzc3Nzc3Nzc3Nzc3Nzc3Nzc3Nzc3Nzc3Nzf/wAARCACzARkDASIAAhEBAxEB/8QAHAAAAQQDAQAAAAAAAAAAAAAAAwIEBgcAAQUI/8QAQRAAAgEDAwIFAgQDBwIFBAMAAQIDAAQRBRIhMUEGEyJRYQdxMoGRoRRC0RUjUlOSscEzYhYkVILhVXJz8JPS4v/EABQBAQAAAAAAAAAAAAAAAAAAAAD/xAAUEQEAAAAAAAAAAAAAAAAAAAAA/9oADAMBAAIRAxEAPwCCzS5iBA5XoTgUyD4Yfh4Ofw9TRp1QICd24e54P703kkBZAFYHue2fegWZxI5wuPfHWg7srl0x75/26VgDLu4wD1PvSAQoABz2GaAhLKwRc4x0WjSTuVQFSqjgcYpoZGDgg80sHcRliAKBTY2vgYbGc5//AHmgoX2kNls+3elyyAEqBkYoQfC7RnP6YoDFgY8AAMD1FYFBO0HkD3xQN2Pcr34xzWwVyCG9X2zQFEpQgPjg8c5FGSXJG7HPXPFN8/h6sc/pRU5PJHtjHWgK7I24kDaSBxSi2TuQKABwAMGhnKrjGBmkAPkkcr7UBBkgZ69/ilAbXHJxjuabOXDDyyDxzkdaUmWwf5vY9BQOA4Dk5B/4pUcgzu646ZNBwz5x+IHGfj7UpwRHt6DrnNAoHe+5icL85pbDfgFMrx0PWm6sQoCYwfbrRYnPQkgk0GzHiTdGSuMDB6Vk7SDdyD2xnOeOKWjf3nce+eRSJBnd89/agBJgIRgqRgcjAH5VYv001nbEbOeKMYBKPtG4n71XzJGUbcW3dcrXY8Ls9vO7BmztG345oLmabeN3X7CkxZYsSpJx6RQrJjLp6uOhUck4qJxahOfFYi81zCsgXapOPtQTNlzGWKDJ9x1qrfEmpXstzcQTzymFWIEZ6AfYVY+szNb2DSRAhiQBk1AfEVvpDStJNfSm4ZsyLFHuC/nxight0xDBlYsQOoOMU3xmFyAylyDtBwSanKWngXaHe/1Bnx3H/GKBqdt4OWANZajqJcD8Pl5JP5gYoIRtKDcmVPTpnnuc0CTMoLurKAcAgc11L1IDL/5aSV4EI27lA/LANMvIClm3+WG529cUADEJgoVssOACMGktFIQqzsCcZIA5xREjkkY7MbQ2SV4zQQZI5y/Vs49Xf4oByJFHCyqvqJBHPNB3/D/6v/inzq09wpDQhsdMftWt6/8ApIf1H9aB9KSQBzz+1CeTy9ueh6GnMg3bQM/emlwMSNlAce/9KBbyeYCFJA/3oDMA2CMccYHNaP4DjIboc9BSMHAA3ZzQOEboQf1peXbJ4UfuaCq5OBnjqaxwA4x07UCiTnjPTB+9DJ3Y5Yn361p9wLAEk9RSVKn8Wfv3oDB2fAB9C+5pWRnn260NPfqDwfmlPsGMEDmgMsyr8jH6UqJiX4Ab86bFTnjI96KvDAjgjvQEd/WSw/Kh7/VycLRGj4BOfknvQxHujLcbs+9BsyZ+eOTS0IZuPahgEE7gCookZDnHRc+1BivhicZPbBpW7J5/PHeht6XwPwfApYOegx+dBsDB287R04paSIoIUjnnkYpO3aud4xjpXQ8P6N/bl+LRr22tFxnzLl9o+w+aBnHKMcliD2xW7h+B5e1cn1Zr0b4d8MaBY6ZBDa2lndbFANxsVzIe5zR9T8NaBNE811pFtIVUkKseC2Owx3oPMm0knI9OcD5rraIXhuGAG0FO4PWrFvX8KxqxuPCk8Dq3IzjH70wfVPCl1b/w9lpslm+eX/Ex/MniglGiuZdAgGdx281B3keDxbgNwLkf71bNha6b/ZsItW3QBRtwRzVdePo7DTdUhksFxdH1viTOCOnFB2fElwBAys3SQE8ZFVPd3XnXc5Vsq7nIIxmrH0W+h1DSrqXXZo9ynKlvT2/c1Vl46i4kaMbkJONvHegWso4Ix9vahyTsBkAYNDC564XjIzzQwwUHcc0Co5GJdmAA/wC0YyK0HiMRL7i3xxmhHeTtAIA9q2u87dpVh2oNgKWGUIKZPFDlklkYBUVdw4YDBo0Yyx5G8HHQAmtvFG0gaQDIGTtBNAK0i33Ki8BfK8q5+KJstf8AJP8AqNHtrXzGJ2eknGWbGRT/AMi0+P8AUP6UHKkZvv3wKBKXPRtxPWnjrkdcMP1oZhDAv0HQ0DKVH2jdWwNo5Oc/PSjSIQPg0DblvSTgUC1Ygnb2+etKXO/JxSY1Kk9MUpOZOh/Wg1KCT6Tn5oAG04PvTlvScn9KEyZPXcOuKDQU8Yz7msCHduU8e57URCSnGAa3tOMsM474oMG7IYN9/mix7sZABP26VgAIBAyP0xRAh2jjg9aAbq4UZJ98GlMuFHPOOxohXk5BB+RW1hJ6igbP6gMGiDeowfyxSjCCehznoRWiNrYC/fmgSd5OM498VsdTtJokUMtwQsKlm6hVoj2UqLl9pOeVVgcfegbD1Hb0I96UCx7gUjcQxOPiiI+WPIBPsKDo6frOoWKeXZ39xAAekUpUZ+wot1rmq3Uga4v7iVgMBnlYkfvXNAwQ3XPPStjJOQPigceZLKcyuxPclsmnVkGNx5fpIKk5PvTMYXAPOOgp1p7A3fBIyDQW34LJPh+NSxBBOT7c1B9ZUnxqUz6ROo5XryKmXg9yughQp5cjg9ah2pyBfHAaRdyi4Xv9qCQeP7fECyFeRjGBwOKqS6Bjdiv7Grw8fL51gSgJwB2/5qkLpCJ3DcjcaBvvdioJxitr6Yy5Ix7HrW+B2/KkseDx0oNo4U8pz3I4pYy/TCgHp3oIxtBI6980QD1KuRzQECiMlmyW9wa2qlgdgIyQB81kQ9R3crnqe9HLDerRoOOMZ70GkZo2VTnAztXPXjrRvMj/AMk1oANLuCKcAjA/4o2xP8TUAH2jJCqfsKbl35ZhlSemKeStbs/4tyDp7mgOI1JZW+cUDWYNk8A46e9B2nIzkE9KcFkYZLZ570l9pIwcge1AkDAJ9q2Bzv5FFBQqAD9+9a4zxnHegbOwZwvI9+K2qkfhwfnPNLZ4S5II4960rJ6uoBFBsDb05/4pWTnCg+9LjeIKAQAfnvRd0a5wQR2wOaAYUkgEdetOYkAYcN78USN49ob8iPau34c0uLUZ5HnuBb2cC75pcZ49h8mg5+n6Ze6lMyadaTTlBk+XGWwPc+1LGl3ocxm2k3KSMtgAH5NSG/1pYIRDp4FparlUSJyC3yx7k/Nchb61jcm9aSdj+G1Rsbv/ALm7D46mgDa6JcXj+XEzSsv4lhG4L8s3QD86NJpei2bhJtRjlmHHl2wM5z8kYX9zWXms3GpKLeVxDZIPTaW6+Wn5gdfucmnei6TqSPHe6fayRpEcidiI0H/uYgUHGv3gti8QN3EBziSHy/2zXPilDf8ATkbPuakuvwQX1xNcav4h0sXUhyQkjSkf6QR+9RiaC1hlIgvYrgd2jBAP64oFXKK0fmKRkdSO9Nxng9qOjBomHAAHU8ZrSCPC7ZCSRyDQa9Xzj4oinC4zj4rGIyBxn4oigFegz3OaDWAVwOT3anOnEpNuyBkEAEUN9uFA5GOpAraOoI24P37UFseFGjTRFU8gnPFQvXowviC7lWT1rIhWMDljn3oej+JHs38hm3Rnjb7UbRrzSzrck+oswBO9GkJ4b5oJprpnuLM5hwGjUtz0PsapjU0ZL6UHpvPUVZfi3xDG2nstlIru/PmqQdq/8VWFw3mzF8gljnmgA4Y87cexpJyoIJyTRHJLkAng9K2ygerPFADK84DE0qNcAYPqrfpDcUdfKRckj7UCYh3Yk474o6gMTt3ihRDBJzjB/SjglcgHkjnJ7UBoywkUqDx1x2o3lfD/ALU1SRVJdsIo49R70T+Ok/wp+lA2Ze2QeKDOpGMAZ7YPajSK8e4YzzihsC23BGenWgaswA4X1UpTyM81kvqyV20rIyAF/PNBvZxkZPesDEdc4/2pa8ggg0gx8gA0ACu3JBBB6D2rN27IwAPaiP1wQSR3rTAYUcZ60C06DmirhRuBGftmkqo2j3PaiCPPXg9qAkI9eAepAA61NdX2abZ22nRMFWOMSSnHDSEcn5x0qH2SZvYVJAO8flzXd8WXDvqNwquCM4/+aDhXl6WlIKkH+XniiaXptxqUojjTLHLMzNwB3Zj2HzTSxtpb7UEgiQNJIdqmrt8EeBrd9NP9oDfbMT/dj0+eR3Yjnb7Cgry31DStDYQafBDqupg+q5kBaCM/9i4G4/Jptqlt4r8UTCWaHULxegVYm2L9hjAr0NY6HpOmoqWOn2sAHHoiUH9cU9JVOACAB84oPMkXgLxPdMI00O4X3aUqg/c12Lf6ReJZVG97G3BHRpCT+wq/lnjkJCyI5H8ocE1GvG3jKz8JRI86NNPJzHAhwT96Cmte+nmr+G7dbm5ngniY4zETwfzqKAMj44BB6VZWueLPE3iPTJJW0RbfTRh8kHdj3Gev5VXNyoE7MQQG7Gg2DhV9+poir0fBwKBGGDsBwPvTndzjJx7mgUpwvB6UKXjLA4NGxgeo8dhSTk5bAwPigTbo0mSrDdnqOtdbRtPjm1mCz1OOZFdtpGdp56dRW/Cio2sweaoZDIuRs+fap34rQXH1L09FgaNv7sMMZ7nnj4oKw1UCK9nghO2JHKgbs9DXPOQV9QPfOK7HiG0lttZvIpQQyzMCCMd65jdADkYPTFAFgctjnPJ+a1yQOMH70thhSemKSAOMYyR3oEYPUD7UoLtUZHU9O9aJ9JAyOMZrOGUHv2JoFq7Zx1BPv0ouCJOMn5xSYhyOn3Jpyj4fAI2+/wA0CApZdsgOwcjBHWtev/Cv7/0p2qRtJh3YHrz0pXnn/Nh/SgaO53bSucd/atFSu3K43c4FHmwYVbPGeTxQpAuV2nDewoG0qsxz5eMnvWlXgknn2NSKy8Ja7qNuk1pYTSRyfhJIAI9+tTzTfpNax26yaneSyT4BMcOAFPtk5zQVQCSpJBC1nlsnLDjHSroP0z8PgsoFyCejGXn/AGrh6t9LrpEkfTbvzAoJWKRfUR8Ggq4+oYPB9ulLSLdyQMn9qlekeBdb1MzCC2UKjbWeZwoBHauJqVg+mX81ncshmhOG2HIz96BtFECpHfGcmlbNwAxg571vcvAODnvjmsZQvLZ+2aDInAuEIONrAkYp9rpMlzM7nIY5GOlc9QrMSOABXQjK3luQWAlUY2n2oH307tkbUACT5k0ggQ/4QeWI/LNej7MRx2sSQqRGqgLx2rzn9OZEi1y3SXhld8A8clavrR9RWWyRE/vJFO0qvb7mg67nHqPCjr0FVN9Sry/uInljjurqy8zywsEu2JT0GSOWP7VaT2/8QP8AzPqGPwD8P/zXGuPDaRsotGiW3DFhBKhKqfjBFBWXhS11fQ0g1aK1lRJHCPbsTvcE44Brqa9pOty66utXdnCqSARREyBxbZ/mI9xz0qcfwzC5Wa8dHEX/AE0jACqffnk05v7qzFlKl88axbD5gY4wMUFZeJ/ANxEkmprq11OzY8qL1Su59sjgDv7VBtW062ttNjk8y4N95pDq0foCjuG96tfwQnhvW7a42xy74HIaNrl9hUng4ziop9UNVtL24FtYqiQWq7FVVAFBXAyxPPNEKk+kNgYzSVI3ksCfsaUcnAKnB+elAsNx1yBSTg4GeTW4l6KQQD3NKDG3uVdedjA4NBOvpt4O1K412G4v7S5gs1Hmb2QqGxyAM1N/E9ksX1D0a6XgzDBz228U28GfUK/8S+ILbT1soLe3ERMpyWZiB26Yrt+Jonbxt4feMPwHyR0/Oggf1C8Haxf67c32n2ck8UuG3RYJz9utVrfW89nPJb3MTxSxnDK4wQatzxn4+1XQtZvNPgitJE2jymZDuTI+/NVNeXM15cvPcSmWaQ7mYnJNA0VfTkgkH5pIAZsgjIo5YbkJ/COuBS1VM8EHI9JIoGwJc8jge1Z5fqONu3rRnAUnkA9/mtwqjdQAfkUCERexz/WljG3JHfofeks0Qc+o4FKUGRc4IUHrQGRTLgMSTjgY6n70D+Gf/KX/AFU4cbguduPYVmyL/AKBEsTbRxnJ9qT5U8relG3DjgZxVnv9R9F526U//tRBTSX6m2kTf+X0p93bLqB+woAfSqfU49XZLk3JtBE20Pu25q04JxMwUDnsDVY6H9Rb3UNSS2mjghhkJAVQcjjjnNTq0uwzKXdSR02+9ALXPFZ0vXIdMFrG4k2ZcyHjPxUtDxBWyR061TPjy4B8XIwZeQn5c1asFwXhUONxKr0AoKk+o9/eWt7NJZajLAHlZWSCQrx84qvodxJaR93fJPJNTT6lCLJkXbua5cNtFQQMQBtHHyKB/AAxy3NFYLIwT1famUcoHB454xTgTBmKgcEc4NBhITcATvx0FGtnERRwCDnkHv8Aeh7xvACgnHOK1LP6sdB0wKC4vBfhbSXs4764sZLicxrK0plKbSeQqgdenWpzYxx2gkWBCiMAwUjkVAfpz4ytn0uHTbtws0Q2rlvxj4+fipVdyPbXkl1CwkhnwX3noRwMCgksFxvUDA9I55orlmA4x+WaisOsOkgCnAJ5Gen3rqx6gJNpLDJNAe7t1udybipIwMHp+tRW98A2c2nXUU888t1O257lz6ic8D2AqV3MlwLR3tIlknA9Cu+0E/JqC6z4V8Q6jP8AxWsXTXVuvItLSYxqPjpljQRYQJ4MvWiTUbeQTIQ6xvkj7j3qJX82ZmkG1+c5I4qbzeB7q+ti1p4bFiqjh5LljI36nrUK1eD+CEsMsbRyJkEGgkWjfUlbWFIbrw7pkwXgMsQQ/wCxrpN9S9Fb0yeELJs9Rlf/AOtVZk7dx4BpUchQ7sg5/Wgs7/xv4OuNxuvB6L/+N1/4AptPrP08um3SeHdQhbv5Uv8A/qoAsiAEkDk96NBELiaNIivrIA9gaC5PpvP4Qudab+wLC7truOInM77gR37mrCuo1M0chjBdAdrHtmoh4G8BweGbhdQlvmnunj2bQoVBnrj3rq6nrHk+KtO04ScSQuzj39un2oKb+qQf/wAXXbFsg7cfHFQ1upOOPmr08XfT+DXL6bUTqRgcqMqyAquB3yRiqa1eyWw1Ga0W4huRGcCWI5VvkUDAEFQQBzW8Kpwc/pW1XByOcUViBuOdzHqaBuWGc4GV6570RMElt2B1+aSG652/J96SjgeoYx2GOtAkhml3E5A6U7gJOAFbn2FC8slRICDk9+1KM3lLy43HpxzQEMbpIZM4YdAe35Vrzpf8wfoaTEytOXkPJ6hPaib7P/Pf/TQN2iC4YkjFaCDlmDHvmtzu3oOH259ulayxAXORnoOc0BtGXydSt3OSC2RVxaM+6GI54yDg9qpO1uMXkZbO0OMY61a+gX0MlqhDBhig4P1DKxeIwdx3uin7VZWnXbnToHzw0S8kc9Kqjx5Okmu7hziJftU60nVYf7LtkaeMYRQeR+lBXPjFz/FzRSNjbOeTUaOHUA43DocVbMvh7QPEbMttdNHNvyWQ5we+c06h+kekenzL24J7nC0FOxx4fjcBnr7UYZ4O7I5z71eEf0j8PLgtcXje+XA/4p2fpZ4YxsVLrI/mEw/pQUA75PpztrbKzIDu4q8rr6R6E8TLaXV1C56bmBA/LFRLVvphcWEMkkGo2kioMkSHYf3oK/gfymzG5VgcgqMYNdm38W6zFCYXvpSrDGWAJ/I4rjeS7S7QQgBw1HVIYwdgJOOrUE08Ha40kEkd1K7hWLHfknHc81YumahZShP4eaLB77hVFi6lgKvAxDKOGHam76lK0jM3pkPOUyOaD1NZTQiNQHUk/wDd/WnRnjUEuyqo/mJ4rymuvXkAyl5cL7YkbitT+Ib+6QRteXUqddrSHH6UF/eJfqNpGkRtHbt/GzjjbEfSD8mqI8Ray+r38tzKuGkYs3H7Vz1E8j7mJC54XPWnHlptAJUflQMS2+QlSAPY8AUv0p+JlOR7078qM4A2kGkSW0LHkYPTrQNfNJYBGyB2FKSYLyxKk8ADtW/4ICQ7JM/JNYNOkmZEQ5bPHzQSXwPqpbxNYSajeyi1jkGS0hOPbrVsa/LEn1B0K4LrteIgMDweuOnaop4D+m+q6PrkV5rC2slpsJZdwPJHAINSPxfpo1DxpokMLGAhMiRCBsAOeO3agh3jEatqGu6rJoy381kZNkvlbyhIHIOO3FQWaNo2McqMjr1UjBH5Va/izxVeeEdcuLTTSjJLEHwy8K5/mI7mqz1fUbrVb6S8vn82aQ5ZgoAP5Dig567jgDjJ4zxWMGBBA/UUpmGNqge9JRiPUwyMjAzigQuCS74xnotLyrnjgdi3WhkNIGVAOfmkB2jK+YgPwDQF3gyEojAYpZwIxkZz/irW4BQ25VLcgHnis8yIPuLKG7fNAkPjcwXamPwjqaD/ABC/5E36N/SskucDAYewApHnR/43/wBRoHh4U7WYuO2KAQVYnBA/fNKeeSMMHXDL80BrmSSTJYcfHWgUXdZFRM/iBwa7LT3+l26S2dydkxzgr+GuAZ2WUMwPJ/8A013dVvR/Z0EAGGVTznk+1Bzbq6nuX8y6YySHqWrqeE5ETV7dHG4FuN1cOOVgAegXrxXU8LTZ1y2LjPqzg80HT1HX7/TLu7trGTyUdzv2KAcfem8PirXoAjQapcqoPRpCab+LGVdWn2EsSw4pgjDjIAwO1BKY/qP4pQBVvwcD8TRrn/aln6k+KcbjqA54yI1/pUVzhvbPFMLy78pikeCR3oJsfqT4lmha3/tBxuHLhVBH54rhSXk87lpZneTqS5Jz881w7aUg5Ip6J2IUkHigeoWZmOcH26UWIJgDGcjkY6Uw/iGxwAeeMjpShcsqqBjJ6kGgNNuJG0qABSFHB2kjJzxQGZ9rZ4I5/KkPK20huT8dqApQdGZTzSl9PJcjb2xQFkYrghQPmttIzn1Y/rQPc7jx1xzSgAwHPXtTCCVimMjI4PNOopUxyv50BWQRkkLwO/zQxkM2TjPNEEgYYXgH5oMsrBuvSgVvJPv8EUuORll3KSpHII7UJWG0kckUocgMeT1zQd+68UaxqU1pHeX0jxxEBV3cfc4qydYaBPGuhTvIDvgXIBJAPY1TlqJJbgRxxMxYjAUEkn7Vbd3Y30+t6Jdw2E7xW9uqyNjGGH3oG2rX3hK98SaouswOuxcCYOwYleCAKrnXpLBr+QaYkkVoOEWZsv8AnRvEyXcWs3Ul5bvG8krEb1IOM1yXA3BiSGPUkUCDCTlgeO3zWDBAB3ZUdMcUNnkQk7OnORQ5r1xHgKp98mgI4YvlGB+3FYYpXAIjYkcswGQKXpV1A1zFHcgeWzAMM54q3rK1tmtlSGKMRYxwo6UFOyOVzHwFA4AyaZujMwLFQQcjrz8VY/iXwyGL3FjGBKuSyDgNVfv5xO2eAq4JG0DOKBoG8yU7kZcfyxnrRMv/AOmm/WlFHLYWJiegRASSadf2Rf8A/wBNvv8ASaDpXmqaFKJHi0mTzMelmm5FcElG9KZHf1Vu4eNpVjj5P83HFBMoXIMeWGMHpQLfBf0NwDgnHU05nmC3Lh8E9MCmIYNInlg4YjAJp3dxbbl2yPUemP2oEMFU5XJJ5p74dOzWbcqcYbnNCs7N7uQpHLHGO5kfaKVAotdTRFmRyrjBXlR+fegN4idm1eVXZS2/PAxxQo2JUHAwtL8QSBtWcKQSX5IoFwyrGMYz7+1AO/utkZ6Z7VyEUu5JJ45Jxmt3Eplcnt2FYrgEnBHHIB60DlTyGHTsKcv/ANPPKkDgZ61zVl6A5OOgp0kp8vkcHp8UDiFyG2E8Z/SjydNxUtx24phnGdp47knFH3o43EjjB60G2Z88dccqD0rPMyWY9SMCgsz7ix6dh0rcnpHq4A680BFnzneOewFb8zOSwxxxTPzF5Jb1dgOaUr4YDBxjjnNA6iKqR6iMnO4ij7j5g8vDA00jk3DOCQPc/vRP4gw4ckEHoMUDwSZx6e/FJlkyxGBtHWkxGWV1WCEsc59hj79qs/wN9PLbV7KO/wBUuS0TN/0ISM/maCv9Ksrq9Jjtrd5JG4VEGSasLQPpdeXCJLrEv8Kh58uLDNj57CrS0/RdN0WLbp1pHBxglV9R+5PNFnuQq5zj7mg4mm6Bo3htC1nb/wB5j1TSHLn86jniTxvb2KlbdjNO5/CnIHyTUk1G5BBLFWJJ46DFR6eHTIot00NqBnoVHWghXinxJfazpsCX1ksUZJMUmckj4NRQkDAIyw7sakvi+9tZ7hYLRUMUSlcLwoPxUXnMYAA9hkg96DZ2sCCDz2BpvJbQPFkDJJ6ZrW7duZSTjqM4pDylo8RxkMPxenNA0W28tiUJBXlR71ZfhDX4Lm1FncS+XIgxlnwW4quZJAQFVQvYk5pMMuGAZgShypAOc/NBeZY4Veh7ZpjeaVZ3DEyW0Tk8n04yaa6DeG40q3cuPMKjJ5p7c3ccCh5nC7jtX5JoGsdnb20TiG3jiYf4R/zSMH2o18N0TFcquOtMdyf5370EKTww5nCLI28HJBHH608/8FSS5aa4Cj/CDwam0elJExKzKWz+ImlP5SMd78joc9aCA3HhL+HR5hcKWHQYFE8P+FpdUV5XnWNFONx9RP5VKtT/AIJrOZmnRFAzkkE1DPD+vtpd+7K7SwPgMijnHvig7lx9OQyEw6gGc8jemB+uaHa/T65iKzT3cSuGBMQUkfrU5guI7uBJFY7WHAI6Cju0RUDBz9qCm/FOl3Gm6oxdHCMcqxHpNcK6fKgls7hXo/8AgtPvrVbe4gSZD/K4zUP8T/S22vA02jslu3UxH8I+3t9qCoV0m/a2S5W1lMDnCyKuRWGwZH2u2DnA+anHh6DVtAvRYzSxywl9rRHDAfIqVQeBra/mkuFcBn/lA6Ggpma3lgYoyHB6ECu3ovhPVtWs5ryzjTyYwcmRwpP2qa654PuNMVNxaWNycMkfP2qUeDPA4XSZP4h7lDcnlA5HH2oKOWMpIVcjI4Oe9a3gFiNuD7nrV/3/ANHNIugphuJoiOu5Q2aYL9DbHfu/tNiOy+SP60FEPMxII9I9h0pPL7sK2T0r0GPorpyqo/tB8A5/6ApT/RnTyoI1OQkdP7oAf70Hn1bWbIwh5FHi026kOEVTg+9X1D9G7JFwdUm//hHH7119P+k+g20G24e5ml7yCTZge2BQeel0d0w0jtnOCB0p3DaWisxCj+7Gf7z+b7Cr2vPpRpDZa1ubqJj2YhhUb1X6RTrlrPUIJP8AtkjKk/GRQVssqsDHFFliRwnaunp3iLUNFHl2tzNFHv3Ou7FOIrLUvDWtvZmySS5cYU7Qw57gnimWuLPA7xajbokzeo7cAigtHSvqNp1/CkbTGKbAzvXAzj3rstqKTLuV9w7HtXnyw1ZbVyghWds5O7gVOPDXi+1aBob6RYjEfTuOBj86CcXl5DEpeZkUD+ZzXGudWsERGeWFVY8Me/2rh6t4n0WW3LNMlwmc7UUnNQjVdWh1WeOGwtCg/l5Ix+VB39e1iNrxLi2tInhJMfmMBlvc4zUUuL3dKScAbs7R3ptCzGQ+YpJ/CTjOD3xSXhkDk7Sox1YY4z0oFPO25mjXB3cE9qQskoYsGJB9RIpdvbXd9cRwRRO+48EKcVYvhvwhaWMHm6iiXMx6AjKp/WgrOWSUqxYHB6BhSrYsZEhQgl2A5PNWtqmi6ObaSea0jWMDBZUwRn2xVa65pLaZd+aA627NmM9x96C0bBlgtI0yqiNQD2FJtrqK5kebekrJwmf5ahPh3Xprp4bK7RpgTgSR9QP+4VLLS1is2leHCK/bv96BzdzgDLABiOlcT+Jf/Jg/1mnVxMk07Ryyr5eMkDrS/wCKsf8ABB+39KCJahr2qhMC9l/auK2o3txcDzruZsjnLmsrKDQkcAYdug6sTXS0WNH1CJWUEBwcVlZQWgudgOT07GlJnj1N/qNZWUHTsMh0wWHPuak5GduefzrKygiviiztooWuo4EWck5cDmov4OvLmPX4wk8gB3ZGcg/lWVlBYtpeTzyyJNJvUYwGA4qQ2TsY1BPf2rKyg6cXIJNaV2LkEnArKygbyuwHB/ajxOzDkk8CsrKAyd605Ow/81lZQRTxxqd7p+mNJZztE/uAD3+ahPhLXtVv7m4N5fTS7egY8D8qysoHPiWVxCs+f70EAPgZqsfFztc6m0k53sEHJrKyg41uiiylfaNwBwfarD0rT7J9Lsy9pAxMYJLRgn9aysoDx2dqsuFtYACP8pf6VytS060u722M8CnBONuV/wBsVlZQdLSfDuk+Sr/wSbs9dze/3rqmwtIgpS3jB5GdtZWUCJ40jGUUKSe32oqnKc1lZQBzuVywB+4FN7pVkVVkRXBbGHUNx+dZWUHPaztrXcLaCOLPJ2LjNYWIYDtj/isrKCN+J3bBAZlHGdpxnn4qP/wkP+A/6jWVl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38921" name="Picture 9" descr="http://t3.gstatic.com/images?q=tbn:ANd9GcTgds-YVuP_fibk3m7wjxWgOFxPwF63nge3hVn13ek__zMROBV6D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086044"/>
            <a:ext cx="3960440" cy="34906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95536" y="1196752"/>
            <a:ext cx="8172400" cy="2376264"/>
          </a:xfrm>
          <a:solidFill>
            <a:schemeClr val="accent4">
              <a:lumMod val="75000"/>
              <a:alpha val="66000"/>
            </a:schemeClr>
          </a:solidFill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</a:rPr>
              <a:t>Грабовський</a:t>
            </a: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</a:rPr>
              <a:t> Борис </a:t>
            </a: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</a:rPr>
              <a:t>Павлович— </a:t>
            </a: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</a:rPr>
              <a:t>український</a:t>
            </a: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</a:rPr>
              <a:t> </a:t>
            </a: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</a:rPr>
              <a:t>фізик</a:t>
            </a: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</a:rPr>
              <a:t>син</a:t>
            </a: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</a:rPr>
              <a:t>видатного</a:t>
            </a: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</a:rPr>
              <a:t>поета-демократа</a:t>
            </a: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</a:rPr>
              <a:t> </a:t>
            </a: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</a:rPr>
              <a:t>Павла </a:t>
            </a: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</a:rPr>
              <a:t>Арсенійовича</a:t>
            </a: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</a:rPr>
              <a:t>Грабовського</a:t>
            </a: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</a:rPr>
              <a:t>творець</a:t>
            </a: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</a:rPr>
              <a:t>електронної</a:t>
            </a: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</a:rPr>
              <a:t>системи</a:t>
            </a: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</a:rPr>
              <a:t>передачі</a:t>
            </a: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</a:rPr>
              <a:t> на </a:t>
            </a: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</a:rPr>
              <a:t>відстань</a:t>
            </a: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</a:rPr>
              <a:t>рухомого</a:t>
            </a: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</a:rPr>
              <a:t>зображення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3717032"/>
            <a:ext cx="4752528" cy="2916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59632" y="260648"/>
            <a:ext cx="7452320" cy="2924944"/>
          </a:xfrm>
          <a:solidFill>
            <a:schemeClr val="accent6">
              <a:lumMod val="40000"/>
              <a:lumOff val="60000"/>
              <a:alpha val="75000"/>
            </a:schemeClr>
          </a:solidFill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000" dirty="0" smtClean="0"/>
              <a:t>У 20-х роках Борис </a:t>
            </a:r>
            <a:r>
              <a:rPr lang="ru-RU" sz="2000" dirty="0" smtClean="0"/>
              <a:t>навчався</a:t>
            </a:r>
            <a:r>
              <a:rPr lang="ru-RU" sz="2000" dirty="0" smtClean="0"/>
              <a:t> у </a:t>
            </a:r>
            <a:r>
              <a:rPr lang="ru-RU" sz="2000" dirty="0" smtClean="0"/>
              <a:t>дворічній</a:t>
            </a:r>
            <a:r>
              <a:rPr lang="ru-RU" sz="2000" dirty="0" smtClean="0"/>
              <a:t> </a:t>
            </a:r>
            <a:r>
              <a:rPr lang="ru-RU" sz="2000" dirty="0" smtClean="0"/>
              <a:t>спеціальній</a:t>
            </a:r>
            <a:r>
              <a:rPr lang="ru-RU" sz="2000" dirty="0" smtClean="0"/>
              <a:t> </a:t>
            </a:r>
            <a:r>
              <a:rPr lang="ru-RU" sz="2000" dirty="0" smtClean="0"/>
              <a:t>школі</a:t>
            </a:r>
            <a:r>
              <a:rPr lang="ru-RU" sz="2000" dirty="0" smtClean="0"/>
              <a:t> в </a:t>
            </a:r>
            <a:r>
              <a:rPr lang="ru-RU" sz="2000" dirty="0" smtClean="0"/>
              <a:t>Ташкенті</a:t>
            </a:r>
            <a:r>
              <a:rPr lang="ru-RU" sz="2000" dirty="0" smtClean="0"/>
              <a:t>. </a:t>
            </a:r>
            <a:r>
              <a:rPr lang="ru-RU" sz="2000" dirty="0" smtClean="0"/>
              <a:t>Згодом</a:t>
            </a:r>
            <a:r>
              <a:rPr lang="ru-RU" sz="2000" dirty="0" smtClean="0"/>
              <a:t> </a:t>
            </a:r>
            <a:r>
              <a:rPr lang="ru-RU" sz="2000" dirty="0" smtClean="0"/>
              <a:t>він</a:t>
            </a:r>
            <a:r>
              <a:rPr lang="ru-RU" sz="2000" dirty="0" smtClean="0"/>
              <a:t> поступив на </a:t>
            </a:r>
            <a:r>
              <a:rPr lang="ru-RU" sz="2000" dirty="0" smtClean="0"/>
              <a:t>підготовчий</a:t>
            </a:r>
            <a:r>
              <a:rPr lang="ru-RU" sz="2000" dirty="0" smtClean="0"/>
              <a:t> курс </a:t>
            </a:r>
            <a:r>
              <a:rPr lang="ru-RU" sz="2000" dirty="0" smtClean="0"/>
              <a:t>Середньоазіатського</a:t>
            </a:r>
            <a:r>
              <a:rPr lang="ru-RU" sz="2000" dirty="0" smtClean="0"/>
              <a:t> </a:t>
            </a:r>
            <a:r>
              <a:rPr lang="ru-RU" sz="2000" dirty="0" smtClean="0"/>
              <a:t>університету</a:t>
            </a:r>
            <a:r>
              <a:rPr lang="ru-RU" sz="2000" dirty="0" smtClean="0"/>
              <a:t>. У </a:t>
            </a:r>
            <a:r>
              <a:rPr lang="ru-RU" sz="2000" dirty="0" smtClean="0"/>
              <a:t>цьому</a:t>
            </a:r>
            <a:r>
              <a:rPr lang="ru-RU" sz="2000" dirty="0" smtClean="0"/>
              <a:t> </a:t>
            </a:r>
            <a:r>
              <a:rPr lang="ru-RU" sz="2000" dirty="0" smtClean="0"/>
              <a:t>закладі</a:t>
            </a:r>
            <a:r>
              <a:rPr lang="ru-RU" sz="2000" dirty="0" smtClean="0"/>
              <a:t> Борис </a:t>
            </a:r>
            <a:r>
              <a:rPr lang="ru-RU" sz="2000" dirty="0" smtClean="0"/>
              <a:t>Грабовський</a:t>
            </a:r>
            <a:r>
              <a:rPr lang="ru-RU" sz="2000" dirty="0" smtClean="0"/>
              <a:t> </a:t>
            </a:r>
            <a:r>
              <a:rPr lang="ru-RU" sz="2000" dirty="0" smtClean="0"/>
              <a:t>одночасно</a:t>
            </a:r>
            <a:r>
              <a:rPr lang="ru-RU" sz="2000" dirty="0" smtClean="0"/>
              <a:t> </a:t>
            </a:r>
            <a:r>
              <a:rPr lang="ru-RU" sz="2000" dirty="0" smtClean="0"/>
              <a:t>працював</a:t>
            </a:r>
            <a:r>
              <a:rPr lang="ru-RU" sz="2000" dirty="0" smtClean="0"/>
              <a:t> лаборантом, </a:t>
            </a:r>
            <a:r>
              <a:rPr lang="ru-RU" sz="2000" dirty="0" smtClean="0"/>
              <a:t>займався</a:t>
            </a:r>
            <a:r>
              <a:rPr lang="ru-RU" sz="2000" dirty="0" smtClean="0"/>
              <a:t> </a:t>
            </a:r>
            <a:r>
              <a:rPr lang="ru-RU" sz="2000" dirty="0" smtClean="0"/>
              <a:t>дослідженнями</a:t>
            </a:r>
            <a:r>
              <a:rPr lang="ru-RU" sz="2000" dirty="0" smtClean="0"/>
              <a:t> </a:t>
            </a:r>
            <a:r>
              <a:rPr lang="ru-RU" sz="2000" dirty="0" smtClean="0"/>
              <a:t>з</a:t>
            </a:r>
            <a:r>
              <a:rPr lang="ru-RU" sz="2000" dirty="0" smtClean="0"/>
              <a:t> </a:t>
            </a:r>
            <a:r>
              <a:rPr lang="ru-RU" sz="2000" dirty="0" smtClean="0"/>
              <a:t>фізики</a:t>
            </a:r>
            <a:r>
              <a:rPr lang="ru-RU" sz="2000" dirty="0" smtClean="0"/>
              <a:t>. </a:t>
            </a:r>
            <a:r>
              <a:rPr lang="ru-RU" sz="2000" dirty="0" smtClean="0"/>
              <a:t>В </a:t>
            </a:r>
            <a:r>
              <a:rPr lang="ru-RU" sz="2000" dirty="0" smtClean="0"/>
              <a:t>його</a:t>
            </a:r>
            <a:r>
              <a:rPr lang="ru-RU" sz="2000" dirty="0" smtClean="0"/>
              <a:t> </a:t>
            </a:r>
            <a:r>
              <a:rPr lang="ru-RU" sz="2000" dirty="0" smtClean="0"/>
              <a:t>науковій</a:t>
            </a:r>
            <a:r>
              <a:rPr lang="ru-RU" sz="2000" dirty="0" smtClean="0"/>
              <a:t> </a:t>
            </a:r>
            <a:r>
              <a:rPr lang="ru-RU" sz="2000" dirty="0" smtClean="0"/>
              <a:t>бібліотеці</a:t>
            </a:r>
            <a:r>
              <a:rPr lang="ru-RU" sz="2000" dirty="0" smtClean="0"/>
              <a:t> </a:t>
            </a:r>
            <a:r>
              <a:rPr lang="ru-RU" sz="2000" dirty="0" smtClean="0"/>
              <a:t>були</a:t>
            </a:r>
            <a:r>
              <a:rPr lang="ru-RU" sz="2000" dirty="0" smtClean="0"/>
              <a:t> </a:t>
            </a:r>
            <a:r>
              <a:rPr lang="ru-RU" sz="2000" dirty="0" smtClean="0"/>
              <a:t>праці</a:t>
            </a:r>
            <a:r>
              <a:rPr lang="ru-RU" sz="2000" dirty="0" smtClean="0"/>
              <a:t> Бориса Розина в </a:t>
            </a:r>
            <a:r>
              <a:rPr lang="ru-RU" sz="2000" dirty="0" smtClean="0"/>
              <a:t>галузі</a:t>
            </a:r>
            <a:r>
              <a:rPr lang="ru-RU" sz="2000" dirty="0" smtClean="0"/>
              <a:t> </a:t>
            </a:r>
            <a:r>
              <a:rPr lang="ru-RU" sz="2000" dirty="0" smtClean="0"/>
              <a:t>електронної</a:t>
            </a:r>
            <a:r>
              <a:rPr lang="ru-RU" sz="2000" dirty="0" smtClean="0"/>
              <a:t> </a:t>
            </a:r>
            <a:r>
              <a:rPr lang="ru-RU" sz="2000" dirty="0" smtClean="0"/>
              <a:t>телескопії</a:t>
            </a:r>
            <a:r>
              <a:rPr lang="ru-RU" sz="2000" dirty="0" smtClean="0"/>
              <a:t>, </a:t>
            </a:r>
            <a:r>
              <a:rPr lang="ru-RU" sz="2000" dirty="0" smtClean="0"/>
              <a:t>з</a:t>
            </a:r>
            <a:r>
              <a:rPr lang="ru-RU" sz="2000" dirty="0" smtClean="0"/>
              <a:t> </a:t>
            </a:r>
            <a:r>
              <a:rPr lang="ru-RU" sz="2000" dirty="0" smtClean="0"/>
              <a:t>якими</a:t>
            </a:r>
            <a:r>
              <a:rPr lang="ru-RU" sz="2000" dirty="0" smtClean="0"/>
              <a:t> </a:t>
            </a:r>
            <a:r>
              <a:rPr lang="ru-RU" sz="2000" dirty="0" smtClean="0"/>
              <a:t>ознайомився</a:t>
            </a:r>
            <a:r>
              <a:rPr lang="ru-RU" sz="2000" dirty="0" smtClean="0"/>
              <a:t> </a:t>
            </a:r>
            <a:r>
              <a:rPr lang="ru-RU" sz="2000" dirty="0" smtClean="0"/>
              <a:t>допитливий</a:t>
            </a:r>
            <a:r>
              <a:rPr lang="ru-RU" sz="2000" dirty="0" smtClean="0"/>
              <a:t> </a:t>
            </a:r>
            <a:r>
              <a:rPr lang="ru-RU" sz="2000" dirty="0" smtClean="0"/>
              <a:t>юнак. </a:t>
            </a:r>
            <a:r>
              <a:rPr lang="ru-RU" sz="2000" dirty="0" smtClean="0"/>
              <a:t>У 1924 р. </a:t>
            </a:r>
            <a:r>
              <a:rPr lang="ru-RU" sz="2000" dirty="0" smtClean="0"/>
              <a:t>він</a:t>
            </a:r>
            <a:r>
              <a:rPr lang="ru-RU" sz="2000" dirty="0" smtClean="0"/>
              <a:t> </a:t>
            </a:r>
            <a:r>
              <a:rPr lang="ru-RU" sz="2000" dirty="0" smtClean="0"/>
              <a:t>винайшов</a:t>
            </a:r>
            <a:r>
              <a:rPr lang="ru-RU" sz="2000" dirty="0" smtClean="0"/>
              <a:t> </a:t>
            </a:r>
            <a:r>
              <a:rPr lang="ru-RU" sz="2000" dirty="0" smtClean="0"/>
              <a:t>катодний</a:t>
            </a:r>
            <a:r>
              <a:rPr lang="ru-RU" sz="2000" dirty="0" smtClean="0"/>
              <a:t> </a:t>
            </a:r>
            <a:r>
              <a:rPr lang="ru-RU" sz="2000" dirty="0" smtClean="0"/>
              <a:t>комутатор</a:t>
            </a:r>
            <a:r>
              <a:rPr lang="ru-RU" sz="2000" dirty="0" smtClean="0"/>
              <a:t>, </a:t>
            </a:r>
            <a:r>
              <a:rPr lang="ru-RU" sz="2000" dirty="0" smtClean="0"/>
              <a:t>що</a:t>
            </a:r>
            <a:r>
              <a:rPr lang="ru-RU" sz="2000" dirty="0" smtClean="0"/>
              <a:t> став основою </a:t>
            </a:r>
            <a:r>
              <a:rPr lang="ru-RU" sz="2000" dirty="0" smtClean="0"/>
              <a:t>побудови</a:t>
            </a:r>
            <a:r>
              <a:rPr lang="ru-RU" sz="2000" dirty="0" smtClean="0"/>
              <a:t> </a:t>
            </a:r>
            <a:r>
              <a:rPr lang="ru-RU" sz="2000" dirty="0" smtClean="0"/>
              <a:t>передавальної</a:t>
            </a:r>
            <a:r>
              <a:rPr lang="ru-RU" sz="2000" dirty="0" smtClean="0"/>
              <a:t> </a:t>
            </a:r>
            <a:r>
              <a:rPr lang="ru-RU" sz="2000" dirty="0" smtClean="0"/>
              <a:t>телевізійної</a:t>
            </a:r>
            <a:r>
              <a:rPr lang="ru-RU" sz="2000" dirty="0" smtClean="0"/>
              <a:t> трубки, за </a:t>
            </a:r>
            <a:r>
              <a:rPr lang="ru-RU" sz="2000" dirty="0" smtClean="0"/>
              <a:t>що</a:t>
            </a:r>
            <a:r>
              <a:rPr lang="ru-RU" sz="2000" dirty="0" smtClean="0"/>
              <a:t> </a:t>
            </a:r>
            <a:r>
              <a:rPr lang="ru-RU" sz="2000" dirty="0" smtClean="0"/>
              <a:t>отримав</a:t>
            </a:r>
            <a:r>
              <a:rPr lang="ru-RU" sz="2000" dirty="0" smtClean="0"/>
              <a:t> </a:t>
            </a:r>
            <a:r>
              <a:rPr lang="ru-RU" sz="2000" dirty="0" smtClean="0"/>
              <a:t>премію</a:t>
            </a:r>
            <a:r>
              <a:rPr lang="ru-RU" sz="2000" dirty="0" smtClean="0"/>
              <a:t>. </a:t>
            </a:r>
            <a:endParaRPr lang="ru-RU" sz="2000" dirty="0"/>
          </a:p>
        </p:txBody>
      </p:sp>
      <p:pic>
        <p:nvPicPr>
          <p:cNvPr id="6" name="Picture 7" descr="http://krasnews.at.ua/_pu/0/690622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3284984"/>
            <a:ext cx="2448272" cy="3278482"/>
          </a:xfrm>
          <a:prstGeom prst="rect">
            <a:avLst/>
          </a:prstGeom>
          <a:noFill/>
        </p:spPr>
      </p:pic>
      <p:pic>
        <p:nvPicPr>
          <p:cNvPr id="8" name="Picture 4" descr="http://www.kpnu.km.ua/Data/Sites/3/GalleryImages/EditorUploadImages/news-2/1%D0%B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143836">
            <a:off x="4967346" y="3512529"/>
            <a:ext cx="3635896" cy="29523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8136904" cy="3744415"/>
          </a:xfrm>
          <a:solidFill>
            <a:schemeClr val="accent1">
              <a:lumMod val="75000"/>
              <a:alpha val="74000"/>
            </a:schemeClr>
          </a:solidFill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Подальша</a:t>
            </a: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 робота над </a:t>
            </a: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винайденням</a:t>
            </a: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електронного</a:t>
            </a: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телебачення</a:t>
            </a: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 показала, </a:t>
            </a: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що</a:t>
            </a: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 Б. </a:t>
            </a: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Грабовському</a:t>
            </a: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бракує</a:t>
            </a: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знань</a:t>
            </a: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Він</a:t>
            </a: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поїхав</a:t>
            </a: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 до Саратова, де мешкала </a:t>
            </a: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його</a:t>
            </a: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тітка</a:t>
            </a: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. Вона </a:t>
            </a: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познайомила</a:t>
            </a: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винахідника</a:t>
            </a: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з</a:t>
            </a: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викладачами</a:t>
            </a: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 математики М. </a:t>
            </a: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Піскуновим</a:t>
            </a: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і</a:t>
            </a: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фізики</a:t>
            </a: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 В. </a:t>
            </a: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Поповим</a:t>
            </a: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. Результатом </a:t>
            </a: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їхньої</a:t>
            </a: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спільної</a:t>
            </a: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роботи</a:t>
            </a: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 став проект телеустановки, яку Б. </a:t>
            </a: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Грабовський</a:t>
            </a: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 назвав "</a:t>
            </a: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радіотелефот</a:t>
            </a: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". А </a:t>
            </a: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далі</a:t>
            </a: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були</a:t>
            </a: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експерименти</a:t>
            </a: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висновки</a:t>
            </a: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експертної</a:t>
            </a: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комісії</a:t>
            </a: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і</a:t>
            </a: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знову</a:t>
            </a: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 - робота над </a:t>
            </a: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вдосконаленням</a:t>
            </a: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телеобладнання</a:t>
            </a: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. До </a:t>
            </a: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роботи</a:t>
            </a: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було</a:t>
            </a: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 залучено молодого </a:t>
            </a: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дослідника</a:t>
            </a: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 - лаборанта І. </a:t>
            </a: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Бєлянського</a:t>
            </a: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із</a:t>
            </a: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Середньоазіатської</a:t>
            </a: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станції</a:t>
            </a: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зв'язку</a:t>
            </a: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000" b="1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2162" name="Picture 2" descr="Радиотелефон дальнего радиуса действия SENAO SN-868R NEW ULTRA в Киеве - изображение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3933056"/>
            <a:ext cx="3717776" cy="27363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91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1"/>
            <a:ext cx="9144000" cy="3573015"/>
          </a:xfrm>
          <a:solidFill>
            <a:srgbClr val="FF7C80">
              <a:alpha val="33000"/>
            </a:srgbClr>
          </a:solidFill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24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 26 </a:t>
            </a:r>
            <a:r>
              <a:rPr lang="ru-RU" sz="2400" b="1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липня</a:t>
            </a:r>
            <a:r>
              <a:rPr lang="ru-RU" sz="24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 1928 р. </a:t>
            </a:r>
            <a:r>
              <a:rPr lang="ru-RU" sz="2400" b="1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Узбецька</a:t>
            </a:r>
            <a:r>
              <a:rPr lang="ru-RU" sz="24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2400" b="1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столиця</a:t>
            </a:r>
            <a:r>
              <a:rPr lang="ru-RU" sz="24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- Ташкент. </a:t>
            </a:r>
            <a:r>
              <a:rPr lang="ru-RU" sz="2400" b="1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Комісія</a:t>
            </a:r>
            <a:r>
              <a:rPr lang="ru-RU" sz="24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2400" b="1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під</a:t>
            </a:r>
            <a:r>
              <a:rPr lang="ru-RU" sz="24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2400" b="1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керівництвом</a:t>
            </a:r>
            <a:r>
              <a:rPr lang="ru-RU" sz="24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2400" b="1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професора</a:t>
            </a:r>
            <a:r>
              <a:rPr lang="ru-RU" sz="24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2400" b="1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університету</a:t>
            </a:r>
            <a:r>
              <a:rPr lang="ru-RU" sz="24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2400" b="1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Златоврацького</a:t>
            </a:r>
            <a:r>
              <a:rPr lang="ru-RU" sz="24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2400" b="1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приймала</a:t>
            </a:r>
            <a:r>
              <a:rPr lang="ru-RU" sz="24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2400" b="1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експеримент</a:t>
            </a:r>
            <a:r>
              <a:rPr lang="ru-RU" sz="24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ru-RU" sz="2400" b="1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який</a:t>
            </a:r>
            <a:r>
              <a:rPr lang="ru-RU" sz="24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2400" b="1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здійснювали</a:t>
            </a:r>
            <a:r>
              <a:rPr lang="ru-RU" sz="24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2400" b="1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Грабовський</a:t>
            </a:r>
            <a:r>
              <a:rPr lang="ru-RU" sz="24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2400" b="1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і</a:t>
            </a:r>
            <a:r>
              <a:rPr lang="ru-RU" sz="24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2400" b="1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Бєлянський</a:t>
            </a:r>
            <a:r>
              <a:rPr lang="ru-RU" sz="24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І </a:t>
            </a:r>
            <a:r>
              <a:rPr lang="ru-RU" sz="2400" b="1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сталося</a:t>
            </a:r>
            <a:r>
              <a:rPr lang="ru-RU" sz="24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диво: на маленькому </a:t>
            </a:r>
            <a:r>
              <a:rPr lang="ru-RU" sz="2400" b="1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екранчику</a:t>
            </a:r>
            <a:r>
              <a:rPr lang="ru-RU" sz="24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2400" b="1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всі</a:t>
            </a:r>
            <a:r>
              <a:rPr lang="ru-RU" sz="24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2400" b="1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побачили</a:t>
            </a:r>
            <a:r>
              <a:rPr lang="ru-RU" sz="24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лице </a:t>
            </a:r>
            <a:r>
              <a:rPr lang="ru-RU" sz="2400" b="1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Бєлянського</a:t>
            </a:r>
            <a:r>
              <a:rPr lang="ru-RU" sz="24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r>
              <a:rPr lang="ru-RU" sz="2400" b="1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Це</a:t>
            </a:r>
            <a:r>
              <a:rPr lang="ru-RU" sz="24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2400" b="1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вперше</a:t>
            </a:r>
            <a:r>
              <a:rPr lang="ru-RU" sz="24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у </a:t>
            </a:r>
            <a:r>
              <a:rPr lang="ru-RU" sz="2400" b="1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світі</a:t>
            </a:r>
            <a:r>
              <a:rPr lang="ru-RU" sz="24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в </a:t>
            </a:r>
            <a:r>
              <a:rPr lang="ru-RU" sz="2400" b="1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природних</a:t>
            </a:r>
            <a:r>
              <a:rPr lang="ru-RU" sz="24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2400" b="1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умовах</a:t>
            </a:r>
            <a:r>
              <a:rPr lang="ru-RU" sz="24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за </a:t>
            </a:r>
            <a:r>
              <a:rPr lang="ru-RU" sz="2400" b="1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допомогою</a:t>
            </a:r>
            <a:r>
              <a:rPr lang="ru-RU" sz="24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2400" b="1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електронного</a:t>
            </a:r>
            <a:r>
              <a:rPr lang="ru-RU" sz="24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методу </a:t>
            </a:r>
            <a:r>
              <a:rPr lang="ru-RU" sz="2400" b="1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транслювалося</a:t>
            </a:r>
            <a:r>
              <a:rPr lang="ru-RU" sz="24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2400" b="1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рухоме</a:t>
            </a:r>
            <a:r>
              <a:rPr lang="ru-RU" sz="24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2400" b="1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зображення</a:t>
            </a:r>
            <a:r>
              <a:rPr lang="ru-RU" sz="24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r>
              <a:rPr lang="ru-RU" sz="2400" b="1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Комісія</a:t>
            </a:r>
            <a:r>
              <a:rPr lang="ru-RU" sz="24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2400" b="1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з</a:t>
            </a:r>
            <a:r>
              <a:rPr lang="ru-RU" sz="24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2400" b="1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розгляду</a:t>
            </a:r>
            <a:r>
              <a:rPr lang="ru-RU" sz="24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2400" b="1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винаходу</a:t>
            </a:r>
            <a:r>
              <a:rPr lang="ru-RU" sz="24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«</a:t>
            </a:r>
            <a:r>
              <a:rPr lang="ru-RU" sz="2400" b="1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телефота</a:t>
            </a:r>
            <a:r>
              <a:rPr lang="ru-RU" sz="24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» у </a:t>
            </a:r>
            <a:r>
              <a:rPr lang="ru-RU" sz="2400" b="1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складі</a:t>
            </a:r>
            <a:r>
              <a:rPr lang="ru-RU" sz="24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2400" b="1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інженерів</a:t>
            </a:r>
            <a:r>
              <a:rPr lang="ru-RU" sz="24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2400" b="1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і</a:t>
            </a:r>
            <a:r>
              <a:rPr lang="ru-RU" sz="24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2400" b="1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техніків</a:t>
            </a:r>
            <a:r>
              <a:rPr lang="ru-RU" sz="24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2400" b="1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визнала</a:t>
            </a:r>
            <a:r>
              <a:rPr lang="ru-RU" sz="24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2400" b="1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винахід</a:t>
            </a:r>
            <a:r>
              <a:rPr lang="ru-RU" sz="24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2400" b="1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Белянського</a:t>
            </a:r>
            <a:r>
              <a:rPr lang="ru-RU" sz="24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2400" b="1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і</a:t>
            </a:r>
            <a:r>
              <a:rPr lang="ru-RU" sz="24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2400" b="1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Грабовського</a:t>
            </a:r>
            <a:r>
              <a:rPr lang="ru-RU" sz="24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2400" b="1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придатним</a:t>
            </a:r>
            <a:r>
              <a:rPr lang="ru-RU" sz="24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2400" b="1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і</a:t>
            </a:r>
            <a:r>
              <a:rPr lang="ru-RU" sz="24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таким, </a:t>
            </a:r>
            <a:r>
              <a:rPr lang="ru-RU" sz="2400" b="1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що</a:t>
            </a:r>
            <a:r>
              <a:rPr lang="ru-RU" sz="24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2400" b="1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перевершує</a:t>
            </a:r>
            <a:r>
              <a:rPr lang="ru-RU" sz="24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2400" b="1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кращі</a:t>
            </a:r>
            <a:r>
              <a:rPr lang="ru-RU" sz="24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2400" b="1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винаходи</a:t>
            </a:r>
            <a:r>
              <a:rPr lang="ru-RU" sz="24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— так </a:t>
            </a:r>
            <a:r>
              <a:rPr lang="ru-RU" sz="2400" b="1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було</a:t>
            </a:r>
            <a:r>
              <a:rPr lang="ru-RU" sz="24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2400" b="1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зазначено</a:t>
            </a:r>
            <a:r>
              <a:rPr lang="ru-RU" sz="24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в </a:t>
            </a:r>
            <a:r>
              <a:rPr lang="ru-RU" sz="2400" b="1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акті</a:t>
            </a:r>
            <a:r>
              <a:rPr lang="ru-RU" sz="24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endParaRPr lang="ru-RU" dirty="0"/>
          </a:p>
        </p:txBody>
      </p:sp>
      <p:pic>
        <p:nvPicPr>
          <p:cNvPr id="119810" name="Picture 2" descr="http://krasnews.at.ua/_nw/10/7837579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3717032"/>
            <a:ext cx="6480720" cy="29358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115616" y="0"/>
            <a:ext cx="8028384" cy="3140968"/>
          </a:xfrm>
          <a:solidFill>
            <a:schemeClr val="bg1">
              <a:lumMod val="75000"/>
              <a:alpha val="28000"/>
            </a:schemeClr>
          </a:solidFill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Так почала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</a:rPr>
              <a:t>діяти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 перша у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</a:rPr>
              <a:t>світі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</a:rPr>
              <a:t>телевізійна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 установка, в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</a:rPr>
              <a:t>якій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, за словами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</a:rPr>
              <a:t>Б.Розінга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, «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</a:rPr>
              <a:t>вдалося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</a:rPr>
              <a:t>перекласти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 всю роботу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</a:rPr>
              <a:t>з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</a:rPr>
              <a:t>передачі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</a:rPr>
              <a:t>зображення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 на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</a:rPr>
              <a:t>електроніку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».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</a:rPr>
              <a:t>Сучасники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</a:rPr>
              <a:t>розуміли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</a:rPr>
              <a:t>непересічне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</a:rPr>
              <a:t>значення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</a:rPr>
              <a:t>цієї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</a:rPr>
              <a:t>події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. За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</a:rPr>
              <a:t>свідченнями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</a:rPr>
              <a:t>під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 час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</a:rPr>
              <a:t>випробувань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 на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</a:rPr>
              <a:t>кіноплівку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</a:rPr>
              <a:t>було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</a:rPr>
              <a:t>знято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</a:rPr>
              <a:t>зображення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</a:rPr>
              <a:t>з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</a:rPr>
              <a:t>екрана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 «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</a:rPr>
              <a:t>телефота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». Цей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</a:rPr>
              <a:t>документальний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</a:rPr>
              <a:t>фільм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</a:rPr>
              <a:t>демонструвався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 в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</a:rPr>
              <a:t>кінотеатрах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 Узбекистану для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</a:rPr>
              <a:t>пропаганди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</a:rPr>
              <a:t>ідеї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</a:rPr>
              <a:t>дальнобачення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  <a:p>
            <a:endParaRPr lang="ru-RU" b="1" i="1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118786" name="Picture 2" descr="http://krasnews.at.ua/_nw/10/3219465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70946"/>
            <a:ext cx="6012160" cy="34870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252536" y="404664"/>
            <a:ext cx="7776864" cy="5616624"/>
          </a:xfrm>
          <a:noFill/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Як </a:t>
            </a:r>
            <a:r>
              <a:rPr lang="ru-RU" b="1" i="1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стверджував</a:t>
            </a:r>
            <a:r>
              <a:rPr lang="ru-RU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Борис </a:t>
            </a:r>
            <a:r>
              <a:rPr lang="ru-RU" b="1" i="1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Грабовськй</a:t>
            </a:r>
            <a:r>
              <a:rPr lang="ru-RU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, </a:t>
            </a:r>
            <a:r>
              <a:rPr lang="ru-RU" b="1" i="1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можливості</a:t>
            </a:r>
            <a:r>
              <a:rPr lang="ru-RU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b="1" i="1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застосування</a:t>
            </a:r>
            <a:r>
              <a:rPr lang="ru-RU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«</a:t>
            </a:r>
            <a:r>
              <a:rPr lang="ru-RU" b="1" i="1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телефота</a:t>
            </a:r>
            <a:r>
              <a:rPr lang="ru-RU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» </a:t>
            </a:r>
            <a:r>
              <a:rPr lang="ru-RU" b="1" i="1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безмежні</a:t>
            </a:r>
            <a:r>
              <a:rPr lang="ru-RU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: «</a:t>
            </a:r>
            <a:r>
              <a:rPr lang="ru-RU" b="1" i="1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закривши</a:t>
            </a:r>
            <a:r>
              <a:rPr lang="ru-RU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b="1" i="1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його</a:t>
            </a:r>
            <a:r>
              <a:rPr lang="ru-RU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в </a:t>
            </a:r>
            <a:r>
              <a:rPr lang="ru-RU" b="1" i="1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сталевий</a:t>
            </a:r>
            <a:r>
              <a:rPr lang="ru-RU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футляр </a:t>
            </a:r>
            <a:r>
              <a:rPr lang="ru-RU" b="1" i="1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і</a:t>
            </a:r>
            <a:r>
              <a:rPr lang="ru-RU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b="1" i="1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приєднавши</a:t>
            </a:r>
            <a:r>
              <a:rPr lang="ru-RU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до </a:t>
            </a:r>
            <a:r>
              <a:rPr lang="ru-RU" b="1" i="1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нього</a:t>
            </a:r>
            <a:r>
              <a:rPr lang="ru-RU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прожектор, ми </a:t>
            </a:r>
            <a:r>
              <a:rPr lang="ru-RU" b="1" i="1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зможемо</a:t>
            </a:r>
            <a:r>
              <a:rPr lang="ru-RU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b="1" i="1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побачити</a:t>
            </a:r>
            <a:r>
              <a:rPr lang="ru-RU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b="1" i="1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таїни</a:t>
            </a:r>
            <a:r>
              <a:rPr lang="ru-RU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b="1" i="1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морських</a:t>
            </a:r>
            <a:r>
              <a:rPr lang="ru-RU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b="1" i="1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глибин</a:t>
            </a:r>
            <a:r>
              <a:rPr lang="ru-RU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. </a:t>
            </a:r>
            <a:r>
              <a:rPr lang="ru-RU" b="1" i="1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Оскільки</a:t>
            </a:r>
            <a:r>
              <a:rPr lang="ru-RU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«</a:t>
            </a:r>
            <a:r>
              <a:rPr lang="ru-RU" b="1" i="1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телефот</a:t>
            </a:r>
            <a:r>
              <a:rPr lang="ru-RU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» </a:t>
            </a:r>
            <a:r>
              <a:rPr lang="ru-RU" b="1" i="1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може</a:t>
            </a:r>
            <a:r>
              <a:rPr lang="ru-RU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b="1" i="1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бачити</a:t>
            </a:r>
            <a:r>
              <a:rPr lang="ru-RU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b="1" i="1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невидиме</a:t>
            </a:r>
            <a:r>
              <a:rPr lang="ru-RU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b="1" i="1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променювання</a:t>
            </a:r>
            <a:r>
              <a:rPr lang="ru-RU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, то не </a:t>
            </a:r>
            <a:r>
              <a:rPr lang="ru-RU" b="1" i="1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виключене</a:t>
            </a:r>
            <a:r>
              <a:rPr lang="ru-RU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b="1" i="1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застосування</a:t>
            </a:r>
            <a:r>
              <a:rPr lang="ru-RU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b="1" i="1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його</a:t>
            </a:r>
            <a:r>
              <a:rPr lang="ru-RU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b="1" i="1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і</a:t>
            </a:r>
            <a:r>
              <a:rPr lang="ru-RU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в </a:t>
            </a:r>
            <a:r>
              <a:rPr lang="ru-RU" b="1" i="1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гірничій</a:t>
            </a:r>
            <a:r>
              <a:rPr lang="ru-RU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b="1" i="1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справі</a:t>
            </a:r>
            <a:r>
              <a:rPr lang="ru-RU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 — для </a:t>
            </a:r>
            <a:r>
              <a:rPr lang="ru-RU" b="1" i="1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пошуку</a:t>
            </a:r>
            <a:r>
              <a:rPr lang="ru-RU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b="1" i="1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корисних</a:t>
            </a:r>
            <a:r>
              <a:rPr lang="ru-RU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b="1" i="1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копалин</a:t>
            </a:r>
            <a:r>
              <a:rPr lang="ru-RU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. </a:t>
            </a:r>
            <a:r>
              <a:rPr lang="ru-RU" b="1" i="1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Уявімо</a:t>
            </a:r>
            <a:r>
              <a:rPr lang="ru-RU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b="1" i="1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собі</a:t>
            </a:r>
            <a:r>
              <a:rPr lang="ru-RU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b="1" i="1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телескопічну</a:t>
            </a:r>
            <a:r>
              <a:rPr lang="ru-RU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трубку, де </a:t>
            </a:r>
            <a:r>
              <a:rPr lang="ru-RU" b="1" i="1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кілька</a:t>
            </a:r>
            <a:r>
              <a:rPr lang="ru-RU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b="1" i="1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об’єктивів</a:t>
            </a:r>
            <a:r>
              <a:rPr lang="ru-RU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, </a:t>
            </a:r>
            <a:r>
              <a:rPr lang="ru-RU" b="1" i="1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дзеркальних</a:t>
            </a:r>
            <a:r>
              <a:rPr lang="ru-RU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b="1" i="1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чи</a:t>
            </a:r>
            <a:r>
              <a:rPr lang="ru-RU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b="1" i="1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оптичних</a:t>
            </a:r>
            <a:r>
              <a:rPr lang="ru-RU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(</a:t>
            </a:r>
            <a:r>
              <a:rPr lang="ru-RU" b="1" i="1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однаково</a:t>
            </a:r>
            <a:r>
              <a:rPr lang="ru-RU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), </a:t>
            </a:r>
            <a:r>
              <a:rPr lang="ru-RU" b="1" i="1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збирають</a:t>
            </a:r>
            <a:r>
              <a:rPr lang="ru-RU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b="1" i="1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промені</a:t>
            </a:r>
            <a:r>
              <a:rPr lang="ru-RU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b="1" i="1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від</a:t>
            </a:r>
            <a:r>
              <a:rPr lang="ru-RU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b="1" i="1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світила</a:t>
            </a:r>
            <a:r>
              <a:rPr lang="ru-RU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, </a:t>
            </a:r>
            <a:r>
              <a:rPr lang="ru-RU" b="1" i="1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скажімо</a:t>
            </a:r>
            <a:r>
              <a:rPr lang="ru-RU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 — </a:t>
            </a:r>
            <a:r>
              <a:rPr lang="ru-RU" b="1" i="1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далекої</a:t>
            </a:r>
            <a:r>
              <a:rPr lang="ru-RU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b="1" i="1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зірки</a:t>
            </a:r>
            <a:r>
              <a:rPr lang="ru-RU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, в </a:t>
            </a:r>
            <a:r>
              <a:rPr lang="ru-RU" b="1" i="1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одне</a:t>
            </a:r>
            <a:r>
              <a:rPr lang="ru-RU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b="1" i="1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яскраве</a:t>
            </a:r>
            <a:r>
              <a:rPr lang="ru-RU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b="1" i="1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зображення</a:t>
            </a:r>
            <a:r>
              <a:rPr lang="ru-RU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, </a:t>
            </a:r>
            <a:r>
              <a:rPr lang="ru-RU" b="1" i="1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відхиляючи</a:t>
            </a:r>
            <a:r>
              <a:rPr lang="ru-RU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b="1" i="1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його</a:t>
            </a:r>
            <a:r>
              <a:rPr lang="ru-RU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призмою. Поставивши у фокус </a:t>
            </a:r>
            <a:r>
              <a:rPr lang="ru-RU" b="1" i="1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променів</a:t>
            </a:r>
            <a:r>
              <a:rPr lang="ru-RU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такого телескопа </a:t>
            </a:r>
            <a:r>
              <a:rPr lang="ru-RU" b="1" i="1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телефот</a:t>
            </a:r>
            <a:r>
              <a:rPr lang="ru-RU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, </a:t>
            </a:r>
            <a:r>
              <a:rPr lang="ru-RU" b="1" i="1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матимемо</a:t>
            </a:r>
            <a:r>
              <a:rPr lang="ru-RU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b="1" i="1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збільшене</a:t>
            </a:r>
            <a:r>
              <a:rPr lang="ru-RU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b="1" i="1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зображення</a:t>
            </a:r>
            <a:r>
              <a:rPr lang="ru-RU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b="1" i="1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зірки</a:t>
            </a:r>
            <a:r>
              <a:rPr lang="ru-RU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. </a:t>
            </a:r>
            <a:r>
              <a:rPr lang="ru-RU" b="1" i="1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Можливо</a:t>
            </a:r>
            <a:r>
              <a:rPr lang="ru-RU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b="1" i="1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навіть</a:t>
            </a:r>
            <a:r>
              <a:rPr lang="ru-RU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(</a:t>
            </a:r>
            <a:r>
              <a:rPr lang="ru-RU" b="1" i="1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дозволимо</a:t>
            </a:r>
            <a:r>
              <a:rPr lang="ru-RU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b="1" i="1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собі</a:t>
            </a:r>
            <a:r>
              <a:rPr lang="ru-RU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b="1" i="1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помріяти</a:t>
            </a:r>
            <a:r>
              <a:rPr lang="ru-RU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) </a:t>
            </a:r>
            <a:r>
              <a:rPr lang="ru-RU" b="1" i="1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деякі</a:t>
            </a:r>
            <a:r>
              <a:rPr lang="ru-RU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b="1" i="1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із</a:t>
            </a:r>
            <a:r>
              <a:rPr lang="ru-RU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b="1" i="1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присутніх</a:t>
            </a:r>
            <a:r>
              <a:rPr lang="ru-RU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тут </a:t>
            </a:r>
            <a:r>
              <a:rPr lang="ru-RU" b="1" i="1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доживуть</a:t>
            </a:r>
            <a:r>
              <a:rPr lang="ru-RU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до того часу, коли </a:t>
            </a:r>
            <a:r>
              <a:rPr lang="ru-RU" b="1" i="1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такий</a:t>
            </a:r>
            <a:r>
              <a:rPr lang="ru-RU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b="1" i="1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телефот</a:t>
            </a:r>
            <a:r>
              <a:rPr lang="ru-RU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 — телескоп </a:t>
            </a:r>
            <a:r>
              <a:rPr lang="ru-RU" b="1" i="1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дасть</a:t>
            </a:r>
            <a:r>
              <a:rPr lang="ru-RU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b="1" i="1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змогу</a:t>
            </a:r>
            <a:r>
              <a:rPr lang="ru-RU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b="1" i="1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побачити</a:t>
            </a:r>
            <a:r>
              <a:rPr lang="ru-RU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диск </a:t>
            </a:r>
            <a:r>
              <a:rPr lang="ru-RU" b="1" i="1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зірки</a:t>
            </a:r>
            <a:r>
              <a:rPr lang="ru-RU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b="1" i="1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і</a:t>
            </a:r>
            <a:r>
              <a:rPr lang="ru-RU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5 </a:t>
            </a:r>
            <a:r>
              <a:rPr lang="ru-RU" b="1" i="1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супутників</a:t>
            </a:r>
            <a:r>
              <a:rPr lang="ru-RU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. Я </a:t>
            </a:r>
            <a:r>
              <a:rPr lang="ru-RU" b="1" i="1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вірю</a:t>
            </a:r>
            <a:r>
              <a:rPr lang="ru-RU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в </a:t>
            </a:r>
            <a:r>
              <a:rPr lang="ru-RU" b="1" i="1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геній</a:t>
            </a:r>
            <a:r>
              <a:rPr lang="ru-RU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наших людей </a:t>
            </a:r>
            <a:r>
              <a:rPr lang="ru-RU" b="1" i="1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і</a:t>
            </a:r>
            <a:r>
              <a:rPr lang="ru-RU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b="1" i="1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глибоко</a:t>
            </a:r>
            <a:r>
              <a:rPr lang="ru-RU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b="1" i="1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переконаний</a:t>
            </a:r>
            <a:r>
              <a:rPr lang="ru-RU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, </a:t>
            </a:r>
            <a:r>
              <a:rPr lang="ru-RU" b="1" i="1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що</a:t>
            </a:r>
            <a:r>
              <a:rPr lang="ru-RU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ми </a:t>
            </a:r>
            <a:r>
              <a:rPr lang="ru-RU" b="1" i="1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досягнемо</a:t>
            </a:r>
            <a:r>
              <a:rPr lang="ru-RU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чудесного».</a:t>
            </a:r>
            <a:endParaRPr lang="ru-RU" b="1" i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20" name="Picture 4" descr="http://t0.gstatic.com/images?q=tbn:ANd9GcToaJOQihC60pHGT3NUpHHXJRtt0QmQ2oL1M2jrG0vX7pmVKAaaY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556792"/>
            <a:ext cx="5616624" cy="4777999"/>
          </a:xfrm>
          <a:prstGeom prst="rect">
            <a:avLst/>
          </a:prstGeom>
          <a:noFill/>
        </p:spPr>
      </p:pic>
      <p:sp>
        <p:nvSpPr>
          <p:cNvPr id="7" name="Содержимое 5"/>
          <p:cNvSpPr>
            <a:spLocks noGrp="1"/>
          </p:cNvSpPr>
          <p:nvPr>
            <p:ph sz="quarter" idx="1"/>
          </p:nvPr>
        </p:nvSpPr>
        <p:spPr>
          <a:xfrm>
            <a:off x="395536" y="548680"/>
            <a:ext cx="8503920" cy="411020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2400" b="1" i="1" dirty="0" smtClean="0">
                <a:solidFill>
                  <a:schemeClr val="accent3">
                    <a:lumMod val="50000"/>
                  </a:schemeClr>
                </a:solidFill>
              </a:rPr>
              <a:t>Афіша публічної лекції </a:t>
            </a:r>
            <a:r>
              <a:rPr lang="ru-RU" sz="2400" b="1" i="1" dirty="0" err="1" smtClean="0">
                <a:solidFill>
                  <a:schemeClr val="accent3">
                    <a:lumMod val="50000"/>
                  </a:schemeClr>
                </a:solidFill>
              </a:rPr>
              <a:t>Грабовського</a:t>
            </a:r>
            <a:r>
              <a:rPr lang="ru-RU" sz="2400" b="1" i="1" dirty="0" smtClean="0">
                <a:solidFill>
                  <a:schemeClr val="accent3">
                    <a:lumMod val="50000"/>
                  </a:schemeClr>
                </a:solidFill>
              </a:rPr>
              <a:t>  Бориса </a:t>
            </a:r>
            <a:endParaRPr lang="ru-RU" sz="24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0F0F0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Апекс">
  <a:themeElements>
    <a:clrScheme name="Обычная">
      <a:dk1>
        <a:sysClr val="windowText" lastClr="000000"/>
      </a:dk1>
      <a:lt1>
        <a:sysClr val="window" lastClr="F0F0F0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_Эркер">
  <a:themeElements>
    <a:clrScheme name="Официальная">
      <a:dk1>
        <a:sysClr val="windowText" lastClr="000000"/>
      </a:dk1>
      <a:lt1>
        <a:sysClr val="window" lastClr="F0F0F0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Бумажная">
  <a:themeElements>
    <a:clrScheme name="Солнцестояние">
      <a:dk1>
        <a:sysClr val="windowText" lastClr="000000"/>
      </a:dk1>
      <a:lt1>
        <a:sysClr val="window" lastClr="F0F0F0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Изящная">
  <a:themeElements>
    <a:clrScheme name="Поток">
      <a:dk1>
        <a:sysClr val="windowText" lastClr="000000"/>
      </a:dk1>
      <a:lt1>
        <a:sysClr val="window" lastClr="F0F0F0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0F0F0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Солнцестояние">
  <a:themeElements>
    <a:clrScheme name="Апекс">
      <a:dk1>
        <a:sysClr val="windowText" lastClr="000000"/>
      </a:dk1>
      <a:lt1>
        <a:sysClr val="window" lastClr="F0F0F0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Открытая">
  <a:themeElements>
    <a:clrScheme name="Модульная">
      <a:dk1>
        <a:sysClr val="windowText" lastClr="000000"/>
      </a:dk1>
      <a:lt1>
        <a:sysClr val="window" lastClr="F0F0F0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Поток">
      <a:dk1>
        <a:sysClr val="windowText" lastClr="000000"/>
      </a:dk1>
      <a:lt1>
        <a:sysClr val="window" lastClr="F0F0F0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_Официальная">
  <a:themeElements>
    <a:clrScheme name="Официальная">
      <a:dk1>
        <a:sysClr val="windowText" lastClr="000000"/>
      </a:dk1>
      <a:lt1>
        <a:sysClr val="window" lastClr="F0F0F0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Техническая">
  <a:themeElements>
    <a:clrScheme name="Изящная">
      <a:dk1>
        <a:sysClr val="windowText" lastClr="000000"/>
      </a:dk1>
      <a:lt1>
        <a:sysClr val="window" lastClr="F0F0F0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0F0F0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300</TotalTime>
  <Words>273</Words>
  <Application>Microsoft Office PowerPoint</Application>
  <PresentationFormat>Экран (4:3)</PresentationFormat>
  <Paragraphs>21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12</vt:i4>
      </vt:variant>
      <vt:variant>
        <vt:lpstr>Заголовки слайдов</vt:lpstr>
      </vt:variant>
      <vt:variant>
        <vt:i4>14</vt:i4>
      </vt:variant>
    </vt:vector>
  </HeadingPairs>
  <TitlesOfParts>
    <vt:vector size="26" baseType="lpstr">
      <vt:lpstr>Эркер</vt:lpstr>
      <vt:lpstr>Изящная</vt:lpstr>
      <vt:lpstr>Трек</vt:lpstr>
      <vt:lpstr>Солнцестояние</vt:lpstr>
      <vt:lpstr>Открытая</vt:lpstr>
      <vt:lpstr>Тема Office</vt:lpstr>
      <vt:lpstr>1_Официальная</vt:lpstr>
      <vt:lpstr>Техническая</vt:lpstr>
      <vt:lpstr>1_Тема Office</vt:lpstr>
      <vt:lpstr>Апекс</vt:lpstr>
      <vt:lpstr>1_Эркер</vt:lpstr>
      <vt:lpstr>Бумажная</vt:lpstr>
      <vt:lpstr>Слайд 1</vt:lpstr>
      <vt:lpstr>Мета проекту: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Дякую за увагу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Сергій1_2</dc:creator>
  <cp:lastModifiedBy>Сергій1_2</cp:lastModifiedBy>
  <cp:revision>30</cp:revision>
  <dcterms:created xsi:type="dcterms:W3CDTF">2012-12-20T12:29:37Z</dcterms:created>
  <dcterms:modified xsi:type="dcterms:W3CDTF">2012-12-20T17:29:50Z</dcterms:modified>
</cp:coreProperties>
</file>