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9B5D96-52FC-4010-9513-1B0624904FC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1AE540-3172-439B-BE70-57D52F8970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player.myshared.ru/17/1176217/slides/slide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-1"/>
            <a:ext cx="8858280" cy="6643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player.myshared.ru/17/1176217/slides/slide_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715404" cy="6536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player.myshared.ru/17/1176217/slides/slide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0"/>
            <a:ext cx="8572528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player.myshared.ru/17/1176217/slides/slide_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572528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артинки по запросу памятники шевченку презентаці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8358214" cy="62632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8643966" cy="6477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713" y="0"/>
            <a:ext cx="8675287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Роман</cp:lastModifiedBy>
  <cp:revision>2</cp:revision>
  <dcterms:created xsi:type="dcterms:W3CDTF">2016-11-29T10:18:51Z</dcterms:created>
  <dcterms:modified xsi:type="dcterms:W3CDTF">2016-11-29T10:31:28Z</dcterms:modified>
</cp:coreProperties>
</file>