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79" r:id="rId5"/>
    <p:sldId id="260" r:id="rId6"/>
    <p:sldId id="292" r:id="rId7"/>
    <p:sldId id="258" r:id="rId8"/>
    <p:sldId id="261" r:id="rId9"/>
    <p:sldId id="263" r:id="rId10"/>
    <p:sldId id="262" r:id="rId11"/>
    <p:sldId id="287" r:id="rId12"/>
    <p:sldId id="280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2" r:id="rId21"/>
    <p:sldId id="271" r:id="rId22"/>
    <p:sldId id="273" r:id="rId23"/>
    <p:sldId id="274" r:id="rId24"/>
    <p:sldId id="278" r:id="rId25"/>
    <p:sldId id="275" r:id="rId26"/>
    <p:sldId id="276" r:id="rId27"/>
    <p:sldId id="284" r:id="rId28"/>
    <p:sldId id="283" r:id="rId29"/>
    <p:sldId id="282" r:id="rId30"/>
    <p:sldId id="285" r:id="rId31"/>
    <p:sldId id="286" r:id="rId32"/>
    <p:sldId id="281" r:id="rId33"/>
    <p:sldId id="288" r:id="rId34"/>
    <p:sldId id="289" r:id="rId35"/>
    <p:sldId id="290" r:id="rId36"/>
    <p:sldId id="291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66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showCatName val="1"/>
            <c:showPercent val="1"/>
          </c:dLbls>
          <c:cat>
            <c:strRef>
              <c:f>Лист1!$A$2:$A$5</c:f>
              <c:strCache>
                <c:ptCount val="4"/>
                <c:pt idx="0">
                  <c:v>навколишнє середовище</c:v>
                </c:pt>
                <c:pt idx="1">
                  <c:v>спадкові дані</c:v>
                </c:pt>
                <c:pt idx="2">
                  <c:v>медичне обмлуговування</c:v>
                </c:pt>
                <c:pt idx="3">
                  <c:v>спосіб життя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20</c:v>
                </c:pt>
                <c:pt idx="1">
                  <c:v>20</c:v>
                </c:pt>
                <c:pt idx="2">
                  <c:v>10</c:v>
                </c:pt>
                <c:pt idx="3">
                  <c:v>50</c:v>
                </c:pt>
              </c:numCache>
            </c:numRef>
          </c:val>
        </c:ser>
        <c:dLbls>
          <c:showCatName val="1"/>
          <c:showPercent val="1"/>
        </c:dLbls>
        <c:firstSliceAng val="0"/>
      </c:pieChart>
    </c:plotArea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29DB896-44CB-42F6-963C-DA85E211911A}" type="doc">
      <dgm:prSet loTypeId="urn:microsoft.com/office/officeart/2005/8/layout/radial1" loCatId="cycle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3D8ED759-79B7-4850-9298-573100199E64}">
      <dgm:prSet phldrT="[Текст]" custT="1"/>
      <dgm:spPr/>
      <dgm:t>
        <a:bodyPr/>
        <a:lstStyle/>
        <a:p>
          <a:r>
            <a:rPr lang="uk-UA" sz="2000" b="1" dirty="0" smtClean="0"/>
            <a:t>Здоровий спосіб життя</a:t>
          </a:r>
          <a:endParaRPr lang="ru-RU" sz="2000" b="1" dirty="0"/>
        </a:p>
      </dgm:t>
    </dgm:pt>
    <dgm:pt modelId="{F9083518-3D04-42E7-A90B-B02607758AAB}" type="parTrans" cxnId="{B3184184-B996-4298-A557-6CEBF4E68F81}">
      <dgm:prSet/>
      <dgm:spPr/>
      <dgm:t>
        <a:bodyPr/>
        <a:lstStyle/>
        <a:p>
          <a:endParaRPr lang="ru-RU"/>
        </a:p>
      </dgm:t>
    </dgm:pt>
    <dgm:pt modelId="{F6FD89C3-C757-40C7-808C-82939C2B9755}" type="sibTrans" cxnId="{B3184184-B996-4298-A557-6CEBF4E68F81}">
      <dgm:prSet/>
      <dgm:spPr/>
      <dgm:t>
        <a:bodyPr/>
        <a:lstStyle/>
        <a:p>
          <a:endParaRPr lang="ru-RU"/>
        </a:p>
      </dgm:t>
    </dgm:pt>
    <dgm:pt modelId="{D56264CC-2D60-4D7F-8450-C64CF631435B}">
      <dgm:prSet phldrT="[Текст]" custT="1"/>
      <dgm:spPr/>
      <dgm:t>
        <a:bodyPr/>
        <a:lstStyle/>
        <a:p>
          <a:r>
            <a:rPr lang="uk-UA" sz="1600" b="1" dirty="0" smtClean="0"/>
            <a:t>Дотримання режиму дня</a:t>
          </a:r>
          <a:endParaRPr lang="ru-RU" sz="1600" b="1" dirty="0"/>
        </a:p>
      </dgm:t>
    </dgm:pt>
    <dgm:pt modelId="{B132ED8A-3E71-4621-B744-38F8E771D90A}" type="parTrans" cxnId="{53A1F186-C12E-4A3D-9B85-A85491B97943}">
      <dgm:prSet/>
      <dgm:spPr/>
      <dgm:t>
        <a:bodyPr/>
        <a:lstStyle/>
        <a:p>
          <a:endParaRPr lang="ru-RU"/>
        </a:p>
      </dgm:t>
    </dgm:pt>
    <dgm:pt modelId="{30800773-4D67-430F-AD63-3A647A4E2DFD}" type="sibTrans" cxnId="{53A1F186-C12E-4A3D-9B85-A85491B97943}">
      <dgm:prSet/>
      <dgm:spPr/>
      <dgm:t>
        <a:bodyPr/>
        <a:lstStyle/>
        <a:p>
          <a:endParaRPr lang="ru-RU"/>
        </a:p>
      </dgm:t>
    </dgm:pt>
    <dgm:pt modelId="{48EE84C4-B42A-415A-BFCC-0EA8A797C491}">
      <dgm:prSet phldrT="[Текст]" custT="1"/>
      <dgm:spPr>
        <a:solidFill>
          <a:schemeClr val="accent2"/>
        </a:solidFill>
      </dgm:spPr>
      <dgm:t>
        <a:bodyPr/>
        <a:lstStyle/>
        <a:p>
          <a:r>
            <a:rPr lang="uk-UA" sz="1800" b="1" dirty="0" smtClean="0"/>
            <a:t>Займатися спортом</a:t>
          </a:r>
          <a:endParaRPr lang="ru-RU" sz="1800" b="1" dirty="0"/>
        </a:p>
      </dgm:t>
    </dgm:pt>
    <dgm:pt modelId="{30351657-B437-4EC8-ADD6-5175D96AB7A0}" type="parTrans" cxnId="{FF20EC79-28A8-4CC6-B315-3D25722563D3}">
      <dgm:prSet/>
      <dgm:spPr/>
      <dgm:t>
        <a:bodyPr/>
        <a:lstStyle/>
        <a:p>
          <a:endParaRPr lang="ru-RU"/>
        </a:p>
      </dgm:t>
    </dgm:pt>
    <dgm:pt modelId="{7334C7C0-5F4A-4B0A-80D2-11D56C1B944D}" type="sibTrans" cxnId="{FF20EC79-28A8-4CC6-B315-3D25722563D3}">
      <dgm:prSet/>
      <dgm:spPr/>
      <dgm:t>
        <a:bodyPr/>
        <a:lstStyle/>
        <a:p>
          <a:endParaRPr lang="ru-RU"/>
        </a:p>
      </dgm:t>
    </dgm:pt>
    <dgm:pt modelId="{EFE521DE-4ADB-41AA-B0D5-2D26702CAC8E}">
      <dgm:prSet phldrT="[Текст]" custT="1"/>
      <dgm:spPr/>
      <dgm:t>
        <a:bodyPr/>
        <a:lstStyle/>
        <a:p>
          <a:r>
            <a:rPr lang="uk-UA" sz="1800" b="1" dirty="0" smtClean="0"/>
            <a:t>Жити в чистоті</a:t>
          </a:r>
          <a:endParaRPr lang="ru-RU" sz="1800" b="1" dirty="0"/>
        </a:p>
      </dgm:t>
    </dgm:pt>
    <dgm:pt modelId="{377EE095-27E7-4D62-9E75-C94277FC911F}" type="parTrans" cxnId="{78786575-D22A-4121-808A-452C7A5C7DD1}">
      <dgm:prSet/>
      <dgm:spPr/>
      <dgm:t>
        <a:bodyPr/>
        <a:lstStyle/>
        <a:p>
          <a:endParaRPr lang="ru-RU"/>
        </a:p>
      </dgm:t>
    </dgm:pt>
    <dgm:pt modelId="{5C7C0053-3AE5-4BE8-93F5-EBB22CA9BE90}" type="sibTrans" cxnId="{78786575-D22A-4121-808A-452C7A5C7DD1}">
      <dgm:prSet/>
      <dgm:spPr/>
      <dgm:t>
        <a:bodyPr/>
        <a:lstStyle/>
        <a:p>
          <a:endParaRPr lang="ru-RU"/>
        </a:p>
      </dgm:t>
    </dgm:pt>
    <dgm:pt modelId="{94D885C9-B205-4D69-8E4D-A620BA4C3247}">
      <dgm:prSet phldrT="[Текст]" custT="1"/>
      <dgm:spPr/>
      <dgm:t>
        <a:bodyPr/>
        <a:lstStyle/>
        <a:p>
          <a:r>
            <a:rPr lang="uk-UA" sz="1600" b="1" dirty="0" smtClean="0"/>
            <a:t>Чергування праці і відпочинку</a:t>
          </a:r>
          <a:endParaRPr lang="ru-RU" sz="1600" b="1" dirty="0"/>
        </a:p>
      </dgm:t>
    </dgm:pt>
    <dgm:pt modelId="{A7F3E711-A3C9-4747-BB1C-D008A4E57D8A}" type="parTrans" cxnId="{F82569F4-349D-4A6D-93BE-D16C50B419F0}">
      <dgm:prSet/>
      <dgm:spPr/>
      <dgm:t>
        <a:bodyPr/>
        <a:lstStyle/>
        <a:p>
          <a:endParaRPr lang="ru-RU"/>
        </a:p>
      </dgm:t>
    </dgm:pt>
    <dgm:pt modelId="{8776046D-8CD0-483D-BF89-44A826F5A6BC}" type="sibTrans" cxnId="{F82569F4-349D-4A6D-93BE-D16C50B419F0}">
      <dgm:prSet/>
      <dgm:spPr/>
      <dgm:t>
        <a:bodyPr/>
        <a:lstStyle/>
        <a:p>
          <a:endParaRPr lang="ru-RU"/>
        </a:p>
      </dgm:t>
    </dgm:pt>
    <dgm:pt modelId="{63959274-F0E8-4F02-94F0-656DFF5D230D}">
      <dgm:prSet custT="1"/>
      <dgm:spPr>
        <a:solidFill>
          <a:srgbClr val="FF66CC"/>
        </a:solidFill>
      </dgm:spPr>
      <dgm:t>
        <a:bodyPr/>
        <a:lstStyle/>
        <a:p>
          <a:r>
            <a:rPr lang="uk-UA" sz="1600" b="1" dirty="0" smtClean="0"/>
            <a:t>Відмова від шкідливих звичок</a:t>
          </a:r>
          <a:endParaRPr lang="ru-RU" sz="1600" b="1" dirty="0"/>
        </a:p>
      </dgm:t>
    </dgm:pt>
    <dgm:pt modelId="{F1279C2B-7BF9-4FE5-8F00-8C0D8E6DE4F6}" type="parTrans" cxnId="{A6C786AA-638C-4F7C-8F91-1FBDED016628}">
      <dgm:prSet/>
      <dgm:spPr/>
      <dgm:t>
        <a:bodyPr/>
        <a:lstStyle/>
        <a:p>
          <a:endParaRPr lang="ru-RU"/>
        </a:p>
      </dgm:t>
    </dgm:pt>
    <dgm:pt modelId="{7DD4326B-02FA-4158-85FE-B439EF681F5C}" type="sibTrans" cxnId="{A6C786AA-638C-4F7C-8F91-1FBDED016628}">
      <dgm:prSet/>
      <dgm:spPr/>
      <dgm:t>
        <a:bodyPr/>
        <a:lstStyle/>
        <a:p>
          <a:endParaRPr lang="ru-RU"/>
        </a:p>
      </dgm:t>
    </dgm:pt>
    <dgm:pt modelId="{B37733CC-1887-4EA6-A7C2-B623D1321007}">
      <dgm:prSet custT="1"/>
      <dgm:spPr/>
      <dgm:t>
        <a:bodyPr/>
        <a:lstStyle/>
        <a:p>
          <a:r>
            <a:rPr lang="uk-UA" sz="1800" b="1" dirty="0" smtClean="0"/>
            <a:t>Правильне харчування</a:t>
          </a:r>
          <a:endParaRPr lang="ru-RU" sz="1800" b="1" dirty="0"/>
        </a:p>
      </dgm:t>
    </dgm:pt>
    <dgm:pt modelId="{8C8B1538-AC5F-4575-8C04-6604668E5445}" type="parTrans" cxnId="{DF03B98D-10C8-4BF3-AF8A-E7FB2C8D9B84}">
      <dgm:prSet/>
      <dgm:spPr/>
      <dgm:t>
        <a:bodyPr/>
        <a:lstStyle/>
        <a:p>
          <a:endParaRPr lang="ru-RU"/>
        </a:p>
      </dgm:t>
    </dgm:pt>
    <dgm:pt modelId="{D9E39D11-DF31-4A7B-8096-0AD1B5CCA32E}" type="sibTrans" cxnId="{DF03B98D-10C8-4BF3-AF8A-E7FB2C8D9B84}">
      <dgm:prSet/>
      <dgm:spPr/>
      <dgm:t>
        <a:bodyPr/>
        <a:lstStyle/>
        <a:p>
          <a:endParaRPr lang="ru-RU"/>
        </a:p>
      </dgm:t>
    </dgm:pt>
    <dgm:pt modelId="{502325D7-6B18-4D1C-8CCA-F10F95616712}">
      <dgm:prSet custT="1"/>
      <dgm:spPr/>
      <dgm:t>
        <a:bodyPr/>
        <a:lstStyle/>
        <a:p>
          <a:r>
            <a:rPr lang="uk-UA" sz="1800" b="1" dirty="0" err="1" smtClean="0"/>
            <a:t>Загартову-</a:t>
          </a:r>
          <a:r>
            <a:rPr lang="uk-UA" sz="1800" b="1" dirty="0" smtClean="0"/>
            <a:t> </a:t>
          </a:r>
          <a:r>
            <a:rPr lang="uk-UA" sz="1800" b="1" dirty="0" err="1" smtClean="0"/>
            <a:t>ватися</a:t>
          </a:r>
          <a:endParaRPr lang="ru-RU" sz="1800" b="1" dirty="0"/>
        </a:p>
      </dgm:t>
    </dgm:pt>
    <dgm:pt modelId="{C6035390-DE6F-4E0E-9044-5840F4D8E6E2}" type="parTrans" cxnId="{55C4067E-E7F5-4E16-BC90-896E1C8B37EF}">
      <dgm:prSet/>
      <dgm:spPr/>
      <dgm:t>
        <a:bodyPr/>
        <a:lstStyle/>
        <a:p>
          <a:endParaRPr lang="ru-RU"/>
        </a:p>
      </dgm:t>
    </dgm:pt>
    <dgm:pt modelId="{52C7E07C-6995-405D-99A2-75DE2AA99181}" type="sibTrans" cxnId="{55C4067E-E7F5-4E16-BC90-896E1C8B37EF}">
      <dgm:prSet/>
      <dgm:spPr/>
      <dgm:t>
        <a:bodyPr/>
        <a:lstStyle/>
        <a:p>
          <a:endParaRPr lang="ru-RU"/>
        </a:p>
      </dgm:t>
    </dgm:pt>
    <dgm:pt modelId="{269EEE52-2335-46D2-AF5A-43EED7F464F7}">
      <dgm:prSet custT="1"/>
      <dgm:spPr/>
      <dgm:t>
        <a:bodyPr/>
        <a:lstStyle/>
        <a:p>
          <a:r>
            <a:rPr lang="uk-UA" sz="1800" b="1" dirty="0" smtClean="0"/>
            <a:t>Безпечна поведінка</a:t>
          </a:r>
          <a:endParaRPr lang="ru-RU" sz="1800" b="1" dirty="0"/>
        </a:p>
      </dgm:t>
    </dgm:pt>
    <dgm:pt modelId="{6487BDA1-99F8-4813-ACC0-1AC1399B8E9A}" type="parTrans" cxnId="{7F888FB2-EEBA-44A0-8271-DBCD7131C8DB}">
      <dgm:prSet/>
      <dgm:spPr/>
      <dgm:t>
        <a:bodyPr/>
        <a:lstStyle/>
        <a:p>
          <a:endParaRPr lang="ru-RU"/>
        </a:p>
      </dgm:t>
    </dgm:pt>
    <dgm:pt modelId="{3F9430AA-E570-4BBA-AFD9-4A40D8E5546F}" type="sibTrans" cxnId="{7F888FB2-EEBA-44A0-8271-DBCD7131C8DB}">
      <dgm:prSet/>
      <dgm:spPr/>
      <dgm:t>
        <a:bodyPr/>
        <a:lstStyle/>
        <a:p>
          <a:endParaRPr lang="ru-RU"/>
        </a:p>
      </dgm:t>
    </dgm:pt>
    <dgm:pt modelId="{A6CEBF5D-F7F4-4257-AA37-867B2D474AEC}" type="pres">
      <dgm:prSet presAssocID="{C29DB896-44CB-42F6-963C-DA85E211911A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150EDF4-1E81-4810-8263-D31B28EAFD74}" type="pres">
      <dgm:prSet presAssocID="{3D8ED759-79B7-4850-9298-573100199E64}" presName="centerShape" presStyleLbl="node0" presStyleIdx="0" presStyleCnt="1" custScaleX="139839" custScaleY="146791" custLinFactNeighborX="801" custLinFactNeighborY="-1541"/>
      <dgm:spPr/>
      <dgm:t>
        <a:bodyPr/>
        <a:lstStyle/>
        <a:p>
          <a:endParaRPr lang="ru-RU"/>
        </a:p>
      </dgm:t>
    </dgm:pt>
    <dgm:pt modelId="{475A9835-5D78-4529-BAC8-77AB9002BA26}" type="pres">
      <dgm:prSet presAssocID="{B132ED8A-3E71-4621-B744-38F8E771D90A}" presName="Name9" presStyleLbl="parChTrans1D2" presStyleIdx="0" presStyleCnt="8"/>
      <dgm:spPr/>
      <dgm:t>
        <a:bodyPr/>
        <a:lstStyle/>
        <a:p>
          <a:endParaRPr lang="ru-RU"/>
        </a:p>
      </dgm:t>
    </dgm:pt>
    <dgm:pt modelId="{C023DC36-F7E4-4493-86EC-367EF420C06F}" type="pres">
      <dgm:prSet presAssocID="{B132ED8A-3E71-4621-B744-38F8E771D90A}" presName="connTx" presStyleLbl="parChTrans1D2" presStyleIdx="0" presStyleCnt="8"/>
      <dgm:spPr/>
      <dgm:t>
        <a:bodyPr/>
        <a:lstStyle/>
        <a:p>
          <a:endParaRPr lang="ru-RU"/>
        </a:p>
      </dgm:t>
    </dgm:pt>
    <dgm:pt modelId="{50DD7560-3A73-468D-A5B6-45A1B46E0A57}" type="pres">
      <dgm:prSet presAssocID="{D56264CC-2D60-4D7F-8450-C64CF631435B}" presName="node" presStyleLbl="node1" presStyleIdx="0" presStyleCnt="8" custScaleX="134388" custScaleY="1154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C3FFCE-3123-4998-97AA-5D54D768E673}" type="pres">
      <dgm:prSet presAssocID="{F1279C2B-7BF9-4FE5-8F00-8C0D8E6DE4F6}" presName="Name9" presStyleLbl="parChTrans1D2" presStyleIdx="1" presStyleCnt="8"/>
      <dgm:spPr/>
      <dgm:t>
        <a:bodyPr/>
        <a:lstStyle/>
        <a:p>
          <a:endParaRPr lang="ru-RU"/>
        </a:p>
      </dgm:t>
    </dgm:pt>
    <dgm:pt modelId="{7B889C98-1A13-462D-847A-77A4B1D5D01A}" type="pres">
      <dgm:prSet presAssocID="{F1279C2B-7BF9-4FE5-8F00-8C0D8E6DE4F6}" presName="connTx" presStyleLbl="parChTrans1D2" presStyleIdx="1" presStyleCnt="8"/>
      <dgm:spPr/>
      <dgm:t>
        <a:bodyPr/>
        <a:lstStyle/>
        <a:p>
          <a:endParaRPr lang="ru-RU"/>
        </a:p>
      </dgm:t>
    </dgm:pt>
    <dgm:pt modelId="{ED8F16D1-A4E3-48F4-BD82-A445F8D61833}" type="pres">
      <dgm:prSet presAssocID="{63959274-F0E8-4F02-94F0-656DFF5D230D}" presName="node" presStyleLbl="node1" presStyleIdx="1" presStyleCnt="8" custScaleX="122975" custScaleY="1277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3712A0-953A-4AA2-A3B5-12088F921343}" type="pres">
      <dgm:prSet presAssocID="{8C8B1538-AC5F-4575-8C04-6604668E5445}" presName="Name9" presStyleLbl="parChTrans1D2" presStyleIdx="2" presStyleCnt="8"/>
      <dgm:spPr/>
      <dgm:t>
        <a:bodyPr/>
        <a:lstStyle/>
        <a:p>
          <a:endParaRPr lang="ru-RU"/>
        </a:p>
      </dgm:t>
    </dgm:pt>
    <dgm:pt modelId="{B2E508E0-869B-4A9D-BFE9-BB8FAC1B1E16}" type="pres">
      <dgm:prSet presAssocID="{8C8B1538-AC5F-4575-8C04-6604668E5445}" presName="connTx" presStyleLbl="parChTrans1D2" presStyleIdx="2" presStyleCnt="8"/>
      <dgm:spPr/>
      <dgm:t>
        <a:bodyPr/>
        <a:lstStyle/>
        <a:p>
          <a:endParaRPr lang="ru-RU"/>
        </a:p>
      </dgm:t>
    </dgm:pt>
    <dgm:pt modelId="{35B3E6CA-9FC0-40B6-AAA4-3EB12CD1C0C2}" type="pres">
      <dgm:prSet presAssocID="{B37733CC-1887-4EA6-A7C2-B623D1321007}" presName="node" presStyleLbl="node1" presStyleIdx="2" presStyleCnt="8" custScaleX="139925" custScaleY="1136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74EA74-47DB-4E43-B9DB-EB7B6BD0C68C}" type="pres">
      <dgm:prSet presAssocID="{30351657-B437-4EC8-ADD6-5175D96AB7A0}" presName="Name9" presStyleLbl="parChTrans1D2" presStyleIdx="3" presStyleCnt="8"/>
      <dgm:spPr/>
      <dgm:t>
        <a:bodyPr/>
        <a:lstStyle/>
        <a:p>
          <a:endParaRPr lang="ru-RU"/>
        </a:p>
      </dgm:t>
    </dgm:pt>
    <dgm:pt modelId="{D9D9EA6C-6874-4C38-A926-69A009C2C9AE}" type="pres">
      <dgm:prSet presAssocID="{30351657-B437-4EC8-ADD6-5175D96AB7A0}" presName="connTx" presStyleLbl="parChTrans1D2" presStyleIdx="3" presStyleCnt="8"/>
      <dgm:spPr/>
      <dgm:t>
        <a:bodyPr/>
        <a:lstStyle/>
        <a:p>
          <a:endParaRPr lang="ru-RU"/>
        </a:p>
      </dgm:t>
    </dgm:pt>
    <dgm:pt modelId="{3C5C34A5-FB7E-4F29-AE12-17A5F65D0906}" type="pres">
      <dgm:prSet presAssocID="{48EE84C4-B42A-415A-BFCC-0EA8A797C491}" presName="node" presStyleLbl="node1" presStyleIdx="3" presStyleCnt="8" custScaleX="137624" custScaleY="1114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C1AA7A-A3D6-4B04-B9A3-FD58E839F084}" type="pres">
      <dgm:prSet presAssocID="{377EE095-27E7-4D62-9E75-C94277FC911F}" presName="Name9" presStyleLbl="parChTrans1D2" presStyleIdx="4" presStyleCnt="8"/>
      <dgm:spPr/>
      <dgm:t>
        <a:bodyPr/>
        <a:lstStyle/>
        <a:p>
          <a:endParaRPr lang="ru-RU"/>
        </a:p>
      </dgm:t>
    </dgm:pt>
    <dgm:pt modelId="{E1E5F704-C171-4B79-AFC6-A93C0F0CE216}" type="pres">
      <dgm:prSet presAssocID="{377EE095-27E7-4D62-9E75-C94277FC911F}" presName="connTx" presStyleLbl="parChTrans1D2" presStyleIdx="4" presStyleCnt="8"/>
      <dgm:spPr/>
      <dgm:t>
        <a:bodyPr/>
        <a:lstStyle/>
        <a:p>
          <a:endParaRPr lang="ru-RU"/>
        </a:p>
      </dgm:t>
    </dgm:pt>
    <dgm:pt modelId="{00AFCDDD-D754-4DA1-910A-A42E30A8B3F0}" type="pres">
      <dgm:prSet presAssocID="{EFE521DE-4ADB-41AA-B0D5-2D26702CAC8E}" presName="node" presStyleLbl="node1" presStyleIdx="4" presStyleCnt="8" custScaleX="122465" custScaleY="129468" custRadScaleRad="96772" custRadScaleInc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A470BB-E6AF-4AF5-8F1A-89DE4D861122}" type="pres">
      <dgm:prSet presAssocID="{C6035390-DE6F-4E0E-9044-5840F4D8E6E2}" presName="Name9" presStyleLbl="parChTrans1D2" presStyleIdx="5" presStyleCnt="8"/>
      <dgm:spPr/>
      <dgm:t>
        <a:bodyPr/>
        <a:lstStyle/>
        <a:p>
          <a:endParaRPr lang="ru-RU"/>
        </a:p>
      </dgm:t>
    </dgm:pt>
    <dgm:pt modelId="{9466A433-2C4E-4E5E-95E9-853255B4EEC9}" type="pres">
      <dgm:prSet presAssocID="{C6035390-DE6F-4E0E-9044-5840F4D8E6E2}" presName="connTx" presStyleLbl="parChTrans1D2" presStyleIdx="5" presStyleCnt="8"/>
      <dgm:spPr/>
      <dgm:t>
        <a:bodyPr/>
        <a:lstStyle/>
        <a:p>
          <a:endParaRPr lang="ru-RU"/>
        </a:p>
      </dgm:t>
    </dgm:pt>
    <dgm:pt modelId="{E7B2D7FA-EA06-4CE2-A3B6-26C4AFAC06EE}" type="pres">
      <dgm:prSet presAssocID="{502325D7-6B18-4D1C-8CCA-F10F95616712}" presName="node" presStyleLbl="node1" presStyleIdx="5" presStyleCnt="8" custScaleX="130132" custScaleY="1132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E746C3-C5B4-4271-BEAB-32D2A5BF0348}" type="pres">
      <dgm:prSet presAssocID="{A7F3E711-A3C9-4747-BB1C-D008A4E57D8A}" presName="Name9" presStyleLbl="parChTrans1D2" presStyleIdx="6" presStyleCnt="8"/>
      <dgm:spPr/>
      <dgm:t>
        <a:bodyPr/>
        <a:lstStyle/>
        <a:p>
          <a:endParaRPr lang="ru-RU"/>
        </a:p>
      </dgm:t>
    </dgm:pt>
    <dgm:pt modelId="{DF492177-ED26-4EB8-8EBB-DA893879A733}" type="pres">
      <dgm:prSet presAssocID="{A7F3E711-A3C9-4747-BB1C-D008A4E57D8A}" presName="connTx" presStyleLbl="parChTrans1D2" presStyleIdx="6" presStyleCnt="8"/>
      <dgm:spPr/>
      <dgm:t>
        <a:bodyPr/>
        <a:lstStyle/>
        <a:p>
          <a:endParaRPr lang="ru-RU"/>
        </a:p>
      </dgm:t>
    </dgm:pt>
    <dgm:pt modelId="{03021836-80C4-49B4-949A-FD23E11AA6E1}" type="pres">
      <dgm:prSet presAssocID="{94D885C9-B205-4D69-8E4D-A620BA4C3247}" presName="node" presStyleLbl="node1" presStyleIdx="6" presStyleCnt="8" custScaleX="134474" custScaleY="1248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88FFFF-8D0E-4D3B-920B-89205BE5605F}" type="pres">
      <dgm:prSet presAssocID="{6487BDA1-99F8-4813-ACC0-1AC1399B8E9A}" presName="Name9" presStyleLbl="parChTrans1D2" presStyleIdx="7" presStyleCnt="8"/>
      <dgm:spPr/>
      <dgm:t>
        <a:bodyPr/>
        <a:lstStyle/>
        <a:p>
          <a:endParaRPr lang="ru-RU"/>
        </a:p>
      </dgm:t>
    </dgm:pt>
    <dgm:pt modelId="{479721B7-AC29-4BA0-B3A6-9B02D3B5E1EB}" type="pres">
      <dgm:prSet presAssocID="{6487BDA1-99F8-4813-ACC0-1AC1399B8E9A}" presName="connTx" presStyleLbl="parChTrans1D2" presStyleIdx="7" presStyleCnt="8"/>
      <dgm:spPr/>
      <dgm:t>
        <a:bodyPr/>
        <a:lstStyle/>
        <a:p>
          <a:endParaRPr lang="ru-RU"/>
        </a:p>
      </dgm:t>
    </dgm:pt>
    <dgm:pt modelId="{8FEB3B43-8E73-4810-AE48-1B2F6E4435F0}" type="pres">
      <dgm:prSet presAssocID="{269EEE52-2335-46D2-AF5A-43EED7F464F7}" presName="node" presStyleLbl="node1" presStyleIdx="7" presStyleCnt="8" custScaleX="127406" custScaleY="1106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6237D6F-3E88-426C-8917-41042E067591}" type="presOf" srcId="{8C8B1538-AC5F-4575-8C04-6604668E5445}" destId="{B2E508E0-869B-4A9D-BFE9-BB8FAC1B1E16}" srcOrd="1" destOrd="0" presId="urn:microsoft.com/office/officeart/2005/8/layout/radial1"/>
    <dgm:cxn modelId="{4D9B654E-62BD-48CF-AE2A-C63377CAC0F0}" type="presOf" srcId="{D56264CC-2D60-4D7F-8450-C64CF631435B}" destId="{50DD7560-3A73-468D-A5B6-45A1B46E0A57}" srcOrd="0" destOrd="0" presId="urn:microsoft.com/office/officeart/2005/8/layout/radial1"/>
    <dgm:cxn modelId="{B3184184-B996-4298-A557-6CEBF4E68F81}" srcId="{C29DB896-44CB-42F6-963C-DA85E211911A}" destId="{3D8ED759-79B7-4850-9298-573100199E64}" srcOrd="0" destOrd="0" parTransId="{F9083518-3D04-42E7-A90B-B02607758AAB}" sibTransId="{F6FD89C3-C757-40C7-808C-82939C2B9755}"/>
    <dgm:cxn modelId="{A4BF2E8C-ED4A-47A6-B635-543BE9281066}" type="presOf" srcId="{3D8ED759-79B7-4850-9298-573100199E64}" destId="{7150EDF4-1E81-4810-8263-D31B28EAFD74}" srcOrd="0" destOrd="0" presId="urn:microsoft.com/office/officeart/2005/8/layout/radial1"/>
    <dgm:cxn modelId="{56412BAE-CAD1-49D2-A925-BEA2CFD2ED6D}" type="presOf" srcId="{C6035390-DE6F-4E0E-9044-5840F4D8E6E2}" destId="{9466A433-2C4E-4E5E-95E9-853255B4EEC9}" srcOrd="1" destOrd="0" presId="urn:microsoft.com/office/officeart/2005/8/layout/radial1"/>
    <dgm:cxn modelId="{36ED48B4-14C1-4CE3-A7AC-4E7911F33E3C}" type="presOf" srcId="{377EE095-27E7-4D62-9E75-C94277FC911F}" destId="{F8C1AA7A-A3D6-4B04-B9A3-FD58E839F084}" srcOrd="0" destOrd="0" presId="urn:microsoft.com/office/officeart/2005/8/layout/radial1"/>
    <dgm:cxn modelId="{FF20EC79-28A8-4CC6-B315-3D25722563D3}" srcId="{3D8ED759-79B7-4850-9298-573100199E64}" destId="{48EE84C4-B42A-415A-BFCC-0EA8A797C491}" srcOrd="3" destOrd="0" parTransId="{30351657-B437-4EC8-ADD6-5175D96AB7A0}" sibTransId="{7334C7C0-5F4A-4B0A-80D2-11D56C1B944D}"/>
    <dgm:cxn modelId="{047652B8-CE88-4037-8ABB-8DF7CACF2A33}" type="presOf" srcId="{94D885C9-B205-4D69-8E4D-A620BA4C3247}" destId="{03021836-80C4-49B4-949A-FD23E11AA6E1}" srcOrd="0" destOrd="0" presId="urn:microsoft.com/office/officeart/2005/8/layout/radial1"/>
    <dgm:cxn modelId="{C2C5DB91-B9BE-42EB-B498-2E528796127E}" type="presOf" srcId="{269EEE52-2335-46D2-AF5A-43EED7F464F7}" destId="{8FEB3B43-8E73-4810-AE48-1B2F6E4435F0}" srcOrd="0" destOrd="0" presId="urn:microsoft.com/office/officeart/2005/8/layout/radial1"/>
    <dgm:cxn modelId="{03EB60E2-6DD8-4009-8313-9E761536F58D}" type="presOf" srcId="{377EE095-27E7-4D62-9E75-C94277FC911F}" destId="{E1E5F704-C171-4B79-AFC6-A93C0F0CE216}" srcOrd="1" destOrd="0" presId="urn:microsoft.com/office/officeart/2005/8/layout/radial1"/>
    <dgm:cxn modelId="{68E26C34-0CE6-4226-9A99-7DECEB012D24}" type="presOf" srcId="{48EE84C4-B42A-415A-BFCC-0EA8A797C491}" destId="{3C5C34A5-FB7E-4F29-AE12-17A5F65D0906}" srcOrd="0" destOrd="0" presId="urn:microsoft.com/office/officeart/2005/8/layout/radial1"/>
    <dgm:cxn modelId="{844800AF-C0F9-4AAE-BFA5-57ED88A089D9}" type="presOf" srcId="{30351657-B437-4EC8-ADD6-5175D96AB7A0}" destId="{D9D9EA6C-6874-4C38-A926-69A009C2C9AE}" srcOrd="1" destOrd="0" presId="urn:microsoft.com/office/officeart/2005/8/layout/radial1"/>
    <dgm:cxn modelId="{55C4067E-E7F5-4E16-BC90-896E1C8B37EF}" srcId="{3D8ED759-79B7-4850-9298-573100199E64}" destId="{502325D7-6B18-4D1C-8CCA-F10F95616712}" srcOrd="5" destOrd="0" parTransId="{C6035390-DE6F-4E0E-9044-5840F4D8E6E2}" sibTransId="{52C7E07C-6995-405D-99A2-75DE2AA99181}"/>
    <dgm:cxn modelId="{B3E5129A-10A9-45DE-8268-27D6BFA07329}" type="presOf" srcId="{C6035390-DE6F-4E0E-9044-5840F4D8E6E2}" destId="{46A470BB-E6AF-4AF5-8F1A-89DE4D861122}" srcOrd="0" destOrd="0" presId="urn:microsoft.com/office/officeart/2005/8/layout/radial1"/>
    <dgm:cxn modelId="{58D478FF-9BAB-48B3-AA4F-D868C2E9897C}" type="presOf" srcId="{B132ED8A-3E71-4621-B744-38F8E771D90A}" destId="{475A9835-5D78-4529-BAC8-77AB9002BA26}" srcOrd="0" destOrd="0" presId="urn:microsoft.com/office/officeart/2005/8/layout/radial1"/>
    <dgm:cxn modelId="{8CC6D9D0-238B-4D55-B460-F81B93D3AF03}" type="presOf" srcId="{63959274-F0E8-4F02-94F0-656DFF5D230D}" destId="{ED8F16D1-A4E3-48F4-BD82-A445F8D61833}" srcOrd="0" destOrd="0" presId="urn:microsoft.com/office/officeart/2005/8/layout/radial1"/>
    <dgm:cxn modelId="{0F5940D2-1042-46A3-AD3B-E0BE8296A2B3}" type="presOf" srcId="{502325D7-6B18-4D1C-8CCA-F10F95616712}" destId="{E7B2D7FA-EA06-4CE2-A3B6-26C4AFAC06EE}" srcOrd="0" destOrd="0" presId="urn:microsoft.com/office/officeart/2005/8/layout/radial1"/>
    <dgm:cxn modelId="{DBF78414-1597-43D9-AFCE-DFB128009369}" type="presOf" srcId="{6487BDA1-99F8-4813-ACC0-1AC1399B8E9A}" destId="{479721B7-AC29-4BA0-B3A6-9B02D3B5E1EB}" srcOrd="1" destOrd="0" presId="urn:microsoft.com/office/officeart/2005/8/layout/radial1"/>
    <dgm:cxn modelId="{1D61B6B4-42A2-4AE9-8E2E-7585BFDE36E3}" type="presOf" srcId="{A7F3E711-A3C9-4747-BB1C-D008A4E57D8A}" destId="{DF492177-ED26-4EB8-8EBB-DA893879A733}" srcOrd="1" destOrd="0" presId="urn:microsoft.com/office/officeart/2005/8/layout/radial1"/>
    <dgm:cxn modelId="{50A887C9-50C9-4EBC-BD90-FD76517D3450}" type="presOf" srcId="{30351657-B437-4EC8-ADD6-5175D96AB7A0}" destId="{0174EA74-47DB-4E43-B9DB-EB7B6BD0C68C}" srcOrd="0" destOrd="0" presId="urn:microsoft.com/office/officeart/2005/8/layout/radial1"/>
    <dgm:cxn modelId="{54A32794-AC99-4B2B-AC47-E043F65B0F64}" type="presOf" srcId="{F1279C2B-7BF9-4FE5-8F00-8C0D8E6DE4F6}" destId="{15C3FFCE-3123-4998-97AA-5D54D768E673}" srcOrd="0" destOrd="0" presId="urn:microsoft.com/office/officeart/2005/8/layout/radial1"/>
    <dgm:cxn modelId="{4703AD21-BA9B-4AB3-84B7-478F854396C6}" type="presOf" srcId="{C29DB896-44CB-42F6-963C-DA85E211911A}" destId="{A6CEBF5D-F7F4-4257-AA37-867B2D474AEC}" srcOrd="0" destOrd="0" presId="urn:microsoft.com/office/officeart/2005/8/layout/radial1"/>
    <dgm:cxn modelId="{BDA8A64C-E474-49FC-AC34-DC72B8280873}" type="presOf" srcId="{EFE521DE-4ADB-41AA-B0D5-2D26702CAC8E}" destId="{00AFCDDD-D754-4DA1-910A-A42E30A8B3F0}" srcOrd="0" destOrd="0" presId="urn:microsoft.com/office/officeart/2005/8/layout/radial1"/>
    <dgm:cxn modelId="{F6B8EC4B-1AA5-4E6F-8202-13148F983075}" type="presOf" srcId="{B132ED8A-3E71-4621-B744-38F8E771D90A}" destId="{C023DC36-F7E4-4493-86EC-367EF420C06F}" srcOrd="1" destOrd="0" presId="urn:microsoft.com/office/officeart/2005/8/layout/radial1"/>
    <dgm:cxn modelId="{A5D62DDA-16BD-43C7-BD65-3BA8221A9E8B}" type="presOf" srcId="{6487BDA1-99F8-4813-ACC0-1AC1399B8E9A}" destId="{2488FFFF-8D0E-4D3B-920B-89205BE5605F}" srcOrd="0" destOrd="0" presId="urn:microsoft.com/office/officeart/2005/8/layout/radial1"/>
    <dgm:cxn modelId="{572EDF9B-6FC8-482C-8C0E-47CF3F45D353}" type="presOf" srcId="{B37733CC-1887-4EA6-A7C2-B623D1321007}" destId="{35B3E6CA-9FC0-40B6-AAA4-3EB12CD1C0C2}" srcOrd="0" destOrd="0" presId="urn:microsoft.com/office/officeart/2005/8/layout/radial1"/>
    <dgm:cxn modelId="{F82569F4-349D-4A6D-93BE-D16C50B419F0}" srcId="{3D8ED759-79B7-4850-9298-573100199E64}" destId="{94D885C9-B205-4D69-8E4D-A620BA4C3247}" srcOrd="6" destOrd="0" parTransId="{A7F3E711-A3C9-4747-BB1C-D008A4E57D8A}" sibTransId="{8776046D-8CD0-483D-BF89-44A826F5A6BC}"/>
    <dgm:cxn modelId="{F9D6FF29-E548-47BD-AB28-172C0E7C450B}" type="presOf" srcId="{F1279C2B-7BF9-4FE5-8F00-8C0D8E6DE4F6}" destId="{7B889C98-1A13-462D-847A-77A4B1D5D01A}" srcOrd="1" destOrd="0" presId="urn:microsoft.com/office/officeart/2005/8/layout/radial1"/>
    <dgm:cxn modelId="{53A1F186-C12E-4A3D-9B85-A85491B97943}" srcId="{3D8ED759-79B7-4850-9298-573100199E64}" destId="{D56264CC-2D60-4D7F-8450-C64CF631435B}" srcOrd="0" destOrd="0" parTransId="{B132ED8A-3E71-4621-B744-38F8E771D90A}" sibTransId="{30800773-4D67-430F-AD63-3A647A4E2DFD}"/>
    <dgm:cxn modelId="{DF03B98D-10C8-4BF3-AF8A-E7FB2C8D9B84}" srcId="{3D8ED759-79B7-4850-9298-573100199E64}" destId="{B37733CC-1887-4EA6-A7C2-B623D1321007}" srcOrd="2" destOrd="0" parTransId="{8C8B1538-AC5F-4575-8C04-6604668E5445}" sibTransId="{D9E39D11-DF31-4A7B-8096-0AD1B5CCA32E}"/>
    <dgm:cxn modelId="{1F355497-72F0-443D-9D45-8BB0DCC1BC71}" type="presOf" srcId="{A7F3E711-A3C9-4747-BB1C-D008A4E57D8A}" destId="{B5E746C3-C5B4-4271-BEAB-32D2A5BF0348}" srcOrd="0" destOrd="0" presId="urn:microsoft.com/office/officeart/2005/8/layout/radial1"/>
    <dgm:cxn modelId="{7F888FB2-EEBA-44A0-8271-DBCD7131C8DB}" srcId="{3D8ED759-79B7-4850-9298-573100199E64}" destId="{269EEE52-2335-46D2-AF5A-43EED7F464F7}" srcOrd="7" destOrd="0" parTransId="{6487BDA1-99F8-4813-ACC0-1AC1399B8E9A}" sibTransId="{3F9430AA-E570-4BBA-AFD9-4A40D8E5546F}"/>
    <dgm:cxn modelId="{8B03D6D1-3172-4DB6-A0A5-3B5B9C77EE3F}" type="presOf" srcId="{8C8B1538-AC5F-4575-8C04-6604668E5445}" destId="{683712A0-953A-4AA2-A3B5-12088F921343}" srcOrd="0" destOrd="0" presId="urn:microsoft.com/office/officeart/2005/8/layout/radial1"/>
    <dgm:cxn modelId="{A6C786AA-638C-4F7C-8F91-1FBDED016628}" srcId="{3D8ED759-79B7-4850-9298-573100199E64}" destId="{63959274-F0E8-4F02-94F0-656DFF5D230D}" srcOrd="1" destOrd="0" parTransId="{F1279C2B-7BF9-4FE5-8F00-8C0D8E6DE4F6}" sibTransId="{7DD4326B-02FA-4158-85FE-B439EF681F5C}"/>
    <dgm:cxn modelId="{78786575-D22A-4121-808A-452C7A5C7DD1}" srcId="{3D8ED759-79B7-4850-9298-573100199E64}" destId="{EFE521DE-4ADB-41AA-B0D5-2D26702CAC8E}" srcOrd="4" destOrd="0" parTransId="{377EE095-27E7-4D62-9E75-C94277FC911F}" sibTransId="{5C7C0053-3AE5-4BE8-93F5-EBB22CA9BE90}"/>
    <dgm:cxn modelId="{C80E5C16-AD09-4D73-B70F-031BECBBEC78}" type="presParOf" srcId="{A6CEBF5D-F7F4-4257-AA37-867B2D474AEC}" destId="{7150EDF4-1E81-4810-8263-D31B28EAFD74}" srcOrd="0" destOrd="0" presId="urn:microsoft.com/office/officeart/2005/8/layout/radial1"/>
    <dgm:cxn modelId="{C5F4677B-E8E5-4F14-94F8-131D14B34DB4}" type="presParOf" srcId="{A6CEBF5D-F7F4-4257-AA37-867B2D474AEC}" destId="{475A9835-5D78-4529-BAC8-77AB9002BA26}" srcOrd="1" destOrd="0" presId="urn:microsoft.com/office/officeart/2005/8/layout/radial1"/>
    <dgm:cxn modelId="{FA99D56A-C067-4641-97E8-C452964CD1B0}" type="presParOf" srcId="{475A9835-5D78-4529-BAC8-77AB9002BA26}" destId="{C023DC36-F7E4-4493-86EC-367EF420C06F}" srcOrd="0" destOrd="0" presId="urn:microsoft.com/office/officeart/2005/8/layout/radial1"/>
    <dgm:cxn modelId="{39DB9F21-AB70-4891-829A-5155D6A31D82}" type="presParOf" srcId="{A6CEBF5D-F7F4-4257-AA37-867B2D474AEC}" destId="{50DD7560-3A73-468D-A5B6-45A1B46E0A57}" srcOrd="2" destOrd="0" presId="urn:microsoft.com/office/officeart/2005/8/layout/radial1"/>
    <dgm:cxn modelId="{C9563A8C-77FF-4EEA-A70D-B5F655AAAA20}" type="presParOf" srcId="{A6CEBF5D-F7F4-4257-AA37-867B2D474AEC}" destId="{15C3FFCE-3123-4998-97AA-5D54D768E673}" srcOrd="3" destOrd="0" presId="urn:microsoft.com/office/officeart/2005/8/layout/radial1"/>
    <dgm:cxn modelId="{2BAB2C50-D0B8-472A-9926-0FF65FCB1A4B}" type="presParOf" srcId="{15C3FFCE-3123-4998-97AA-5D54D768E673}" destId="{7B889C98-1A13-462D-847A-77A4B1D5D01A}" srcOrd="0" destOrd="0" presId="urn:microsoft.com/office/officeart/2005/8/layout/radial1"/>
    <dgm:cxn modelId="{22135A08-63BF-4346-B639-E6EB395FDB12}" type="presParOf" srcId="{A6CEBF5D-F7F4-4257-AA37-867B2D474AEC}" destId="{ED8F16D1-A4E3-48F4-BD82-A445F8D61833}" srcOrd="4" destOrd="0" presId="urn:microsoft.com/office/officeart/2005/8/layout/radial1"/>
    <dgm:cxn modelId="{C54A30CC-E6B7-4C4F-ABD4-F92AC12F0192}" type="presParOf" srcId="{A6CEBF5D-F7F4-4257-AA37-867B2D474AEC}" destId="{683712A0-953A-4AA2-A3B5-12088F921343}" srcOrd="5" destOrd="0" presId="urn:microsoft.com/office/officeart/2005/8/layout/radial1"/>
    <dgm:cxn modelId="{CCCEC0B5-3A9D-480A-98BB-51D6AB125C56}" type="presParOf" srcId="{683712A0-953A-4AA2-A3B5-12088F921343}" destId="{B2E508E0-869B-4A9D-BFE9-BB8FAC1B1E16}" srcOrd="0" destOrd="0" presId="urn:microsoft.com/office/officeart/2005/8/layout/radial1"/>
    <dgm:cxn modelId="{0A02CFCC-5B80-4C2E-94F3-CEE378B27050}" type="presParOf" srcId="{A6CEBF5D-F7F4-4257-AA37-867B2D474AEC}" destId="{35B3E6CA-9FC0-40B6-AAA4-3EB12CD1C0C2}" srcOrd="6" destOrd="0" presId="urn:microsoft.com/office/officeart/2005/8/layout/radial1"/>
    <dgm:cxn modelId="{FA48358A-3510-4946-8FB9-2461813E3E9D}" type="presParOf" srcId="{A6CEBF5D-F7F4-4257-AA37-867B2D474AEC}" destId="{0174EA74-47DB-4E43-B9DB-EB7B6BD0C68C}" srcOrd="7" destOrd="0" presId="urn:microsoft.com/office/officeart/2005/8/layout/radial1"/>
    <dgm:cxn modelId="{ABB27845-470E-4218-A225-5CA2DFB37632}" type="presParOf" srcId="{0174EA74-47DB-4E43-B9DB-EB7B6BD0C68C}" destId="{D9D9EA6C-6874-4C38-A926-69A009C2C9AE}" srcOrd="0" destOrd="0" presId="urn:microsoft.com/office/officeart/2005/8/layout/radial1"/>
    <dgm:cxn modelId="{522554FE-7E6F-40B5-8B90-D4AB669C6670}" type="presParOf" srcId="{A6CEBF5D-F7F4-4257-AA37-867B2D474AEC}" destId="{3C5C34A5-FB7E-4F29-AE12-17A5F65D0906}" srcOrd="8" destOrd="0" presId="urn:microsoft.com/office/officeart/2005/8/layout/radial1"/>
    <dgm:cxn modelId="{B6BE6692-1541-4E0E-96BB-C35E3B5815E1}" type="presParOf" srcId="{A6CEBF5D-F7F4-4257-AA37-867B2D474AEC}" destId="{F8C1AA7A-A3D6-4B04-B9A3-FD58E839F084}" srcOrd="9" destOrd="0" presId="urn:microsoft.com/office/officeart/2005/8/layout/radial1"/>
    <dgm:cxn modelId="{69079B93-A374-407B-A110-809659D5D70C}" type="presParOf" srcId="{F8C1AA7A-A3D6-4B04-B9A3-FD58E839F084}" destId="{E1E5F704-C171-4B79-AFC6-A93C0F0CE216}" srcOrd="0" destOrd="0" presId="urn:microsoft.com/office/officeart/2005/8/layout/radial1"/>
    <dgm:cxn modelId="{F22BC573-F715-4E33-9FA6-CBD8BD81D6F6}" type="presParOf" srcId="{A6CEBF5D-F7F4-4257-AA37-867B2D474AEC}" destId="{00AFCDDD-D754-4DA1-910A-A42E30A8B3F0}" srcOrd="10" destOrd="0" presId="urn:microsoft.com/office/officeart/2005/8/layout/radial1"/>
    <dgm:cxn modelId="{A45FDB47-59A3-4190-8A0E-FE67A4AF257E}" type="presParOf" srcId="{A6CEBF5D-F7F4-4257-AA37-867B2D474AEC}" destId="{46A470BB-E6AF-4AF5-8F1A-89DE4D861122}" srcOrd="11" destOrd="0" presId="urn:microsoft.com/office/officeart/2005/8/layout/radial1"/>
    <dgm:cxn modelId="{73781BDF-3E69-478A-8660-6F3FFB6ABB11}" type="presParOf" srcId="{46A470BB-E6AF-4AF5-8F1A-89DE4D861122}" destId="{9466A433-2C4E-4E5E-95E9-853255B4EEC9}" srcOrd="0" destOrd="0" presId="urn:microsoft.com/office/officeart/2005/8/layout/radial1"/>
    <dgm:cxn modelId="{0081A46B-378C-46FF-B624-2B4A0B1AFD19}" type="presParOf" srcId="{A6CEBF5D-F7F4-4257-AA37-867B2D474AEC}" destId="{E7B2D7FA-EA06-4CE2-A3B6-26C4AFAC06EE}" srcOrd="12" destOrd="0" presId="urn:microsoft.com/office/officeart/2005/8/layout/radial1"/>
    <dgm:cxn modelId="{FAE97014-2ABD-4351-BD86-AEE4AE628880}" type="presParOf" srcId="{A6CEBF5D-F7F4-4257-AA37-867B2D474AEC}" destId="{B5E746C3-C5B4-4271-BEAB-32D2A5BF0348}" srcOrd="13" destOrd="0" presId="urn:microsoft.com/office/officeart/2005/8/layout/radial1"/>
    <dgm:cxn modelId="{E66BB842-1EEF-471D-8363-554747FE3BFB}" type="presParOf" srcId="{B5E746C3-C5B4-4271-BEAB-32D2A5BF0348}" destId="{DF492177-ED26-4EB8-8EBB-DA893879A733}" srcOrd="0" destOrd="0" presId="urn:microsoft.com/office/officeart/2005/8/layout/radial1"/>
    <dgm:cxn modelId="{05A334BA-180B-44DF-B0AA-4C2FAF5975C7}" type="presParOf" srcId="{A6CEBF5D-F7F4-4257-AA37-867B2D474AEC}" destId="{03021836-80C4-49B4-949A-FD23E11AA6E1}" srcOrd="14" destOrd="0" presId="urn:microsoft.com/office/officeart/2005/8/layout/radial1"/>
    <dgm:cxn modelId="{5BAFAD3E-62C3-47D4-A852-411A3E39BB5F}" type="presParOf" srcId="{A6CEBF5D-F7F4-4257-AA37-867B2D474AEC}" destId="{2488FFFF-8D0E-4D3B-920B-89205BE5605F}" srcOrd="15" destOrd="0" presId="urn:microsoft.com/office/officeart/2005/8/layout/radial1"/>
    <dgm:cxn modelId="{02D1CE21-80F5-4805-BD52-3433581758D7}" type="presParOf" srcId="{2488FFFF-8D0E-4D3B-920B-89205BE5605F}" destId="{479721B7-AC29-4BA0-B3A6-9B02D3B5E1EB}" srcOrd="0" destOrd="0" presId="urn:microsoft.com/office/officeart/2005/8/layout/radial1"/>
    <dgm:cxn modelId="{C3A8206D-99F7-4B2E-8EDC-14AF121D9306}" type="presParOf" srcId="{A6CEBF5D-F7F4-4257-AA37-867B2D474AEC}" destId="{8FEB3B43-8E73-4810-AE48-1B2F6E4435F0}" srcOrd="16" destOrd="0" presId="urn:microsoft.com/office/officeart/2005/8/layout/radial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gi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0.70478</cdr:y>
    </cdr:from>
    <cdr:to>
      <cdr:x>0.26228</cdr:x>
      <cdr:y>0.95182</cdr:y>
    </cdr:to>
    <cdr:pic>
      <cdr:nvPicPr>
        <cdr:cNvPr id="3" name="Рисунок 2" descr="0fa33914a43bca60147d5da1f0a886dc.gif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 rot="20250142">
          <a:off x="-501012" y="4329938"/>
          <a:ext cx="2023605" cy="151770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</cdr:pic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CB683-C65C-4387-88B0-FD3D84E764A1}" type="datetimeFigureOut">
              <a:rPr lang="ru-RU" smtClean="0"/>
              <a:pPr/>
              <a:t>02.12.2016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5F7DF-F47F-49EE-96C9-A1F7C84F39CC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CB683-C65C-4387-88B0-FD3D84E764A1}" type="datetimeFigureOut">
              <a:rPr lang="ru-RU" smtClean="0"/>
              <a:pPr/>
              <a:t>02.12.2016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5F7DF-F47F-49EE-96C9-A1F7C84F39CC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CB683-C65C-4387-88B0-FD3D84E764A1}" type="datetimeFigureOut">
              <a:rPr lang="ru-RU" smtClean="0"/>
              <a:pPr/>
              <a:t>02.12.2016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5F7DF-F47F-49EE-96C9-A1F7C84F39CC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CB683-C65C-4387-88B0-FD3D84E764A1}" type="datetimeFigureOut">
              <a:rPr lang="ru-RU" smtClean="0"/>
              <a:pPr/>
              <a:t>02.12.2016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5F7DF-F47F-49EE-96C9-A1F7C84F39CC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CB683-C65C-4387-88B0-FD3D84E764A1}" type="datetimeFigureOut">
              <a:rPr lang="ru-RU" smtClean="0"/>
              <a:pPr/>
              <a:t>02.12.2016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5F7DF-F47F-49EE-96C9-A1F7C84F39CC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CB683-C65C-4387-88B0-FD3D84E764A1}" type="datetimeFigureOut">
              <a:rPr lang="ru-RU" smtClean="0"/>
              <a:pPr/>
              <a:t>02.12.2016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5F7DF-F47F-49EE-96C9-A1F7C84F39CC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CB683-C65C-4387-88B0-FD3D84E764A1}" type="datetimeFigureOut">
              <a:rPr lang="ru-RU" smtClean="0"/>
              <a:pPr/>
              <a:t>02.12.2016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5F7DF-F47F-49EE-96C9-A1F7C84F39CC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CB683-C65C-4387-88B0-FD3D84E764A1}" type="datetimeFigureOut">
              <a:rPr lang="ru-RU" smtClean="0"/>
              <a:pPr/>
              <a:t>02.12.2016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5F7DF-F47F-49EE-96C9-A1F7C84F39CC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CB683-C65C-4387-88B0-FD3D84E764A1}" type="datetimeFigureOut">
              <a:rPr lang="ru-RU" smtClean="0"/>
              <a:pPr/>
              <a:t>02.12.2016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5F7DF-F47F-49EE-96C9-A1F7C84F39CC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CB683-C65C-4387-88B0-FD3D84E764A1}" type="datetimeFigureOut">
              <a:rPr lang="ru-RU" smtClean="0"/>
              <a:pPr/>
              <a:t>02.12.2016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5F7DF-F47F-49EE-96C9-A1F7C84F39CC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CB683-C65C-4387-88B0-FD3D84E764A1}" type="datetimeFigureOut">
              <a:rPr lang="ru-RU" smtClean="0"/>
              <a:pPr/>
              <a:t>02.12.2016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5F7DF-F47F-49EE-96C9-A1F7C84F39CC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6CB683-C65C-4387-88B0-FD3D84E764A1}" type="datetimeFigureOut">
              <a:rPr lang="ru-RU" smtClean="0"/>
              <a:pPr/>
              <a:t>02.12.2016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85F7DF-F47F-49EE-96C9-A1F7C84F39CC}" type="slidenum">
              <a:rPr lang="ru-RU" smtClean="0"/>
              <a:pPr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7" Type="http://schemas.openxmlformats.org/officeDocument/2006/relationships/image" Target="../media/image38.gif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gif"/><Relationship Id="rId5" Type="http://schemas.openxmlformats.org/officeDocument/2006/relationships/image" Target="../media/image36.gif"/><Relationship Id="rId4" Type="http://schemas.openxmlformats.org/officeDocument/2006/relationships/image" Target="../media/image35.gi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gif"/><Relationship Id="rId2" Type="http://schemas.openxmlformats.org/officeDocument/2006/relationships/hyperlink" Target="http://smiles.33b.ru/smile.99954.html" TargetMode="Externa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gi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gi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diagramLayout" Target="../diagrams/layout1.xml"/><Relationship Id="rId7" Type="http://schemas.openxmlformats.org/officeDocument/2006/relationships/hyperlink" Target="http://smiles.33b.ru/smile.108771.html" TargetMode="Externa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1649" y="0"/>
            <a:ext cx="920564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1196752"/>
            <a:ext cx="4040167" cy="44329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67744" y="3573016"/>
            <a:ext cx="4608512" cy="2016224"/>
          </a:xfrm>
        </p:spPr>
        <p:txBody>
          <a:bodyPr>
            <a:normAutofit lnSpcReduction="1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Вплив наркотиків, куріння та алкоголю на здоров</a:t>
            </a:r>
            <a: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/>
              </a:rPr>
              <a:t>’я людини.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404664"/>
            <a:ext cx="7772400" cy="1470025"/>
          </a:xfrm>
        </p:spPr>
        <p:txBody>
          <a:bodyPr/>
          <a:lstStyle/>
          <a:p>
            <a:r>
              <a:rPr lang="uk-UA" dirty="0" smtClean="0">
                <a:latin typeface="Georgia" pitchFamily="18" charset="0"/>
              </a:rPr>
              <a:t>Урок з основ здоров’я</a:t>
            </a:r>
            <a:r>
              <a:rPr lang="uk-UA" dirty="0" smtClean="0">
                <a:latin typeface="Georgia"/>
              </a:rPr>
              <a:t/>
            </a:r>
            <a:br>
              <a:rPr lang="uk-UA" dirty="0" smtClean="0">
                <a:latin typeface="Georgia"/>
              </a:rPr>
            </a:br>
            <a:r>
              <a:rPr lang="uk-UA" dirty="0" smtClean="0">
                <a:latin typeface="Georgia"/>
              </a:rPr>
              <a:t>4 клас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61555" y="2967335"/>
            <a:ext cx="26350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таблиця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" name="Рисунок 2" descr="img140.jpg"/>
          <p:cNvPicPr>
            <a:picLocks noChangeAspect="1"/>
          </p:cNvPicPr>
          <p:nvPr/>
        </p:nvPicPr>
        <p:blipFill>
          <a:blip r:embed="rId2"/>
          <a:srcRect l="18396" t="7291" r="6904" b="8333"/>
          <a:stretch>
            <a:fillRect/>
          </a:stretch>
        </p:blipFill>
        <p:spPr>
          <a:xfrm rot="16200000">
            <a:off x="1143001" y="-1142999"/>
            <a:ext cx="6858000" cy="914399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286116" y="5786454"/>
            <a:ext cx="785818" cy="928694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5400" b="1" dirty="0" smtClean="0">
                <a:latin typeface="Bookman Old Style" pitchFamily="18" charset="0"/>
              </a:rPr>
              <a:t>Т</a:t>
            </a:r>
            <a:endParaRPr lang="ru-RU" sz="5400" b="1" dirty="0">
              <a:latin typeface="Bookman Old Style" pitchFamily="18" charset="0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642910" y="2428868"/>
            <a:ext cx="4429156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rot="5400000">
            <a:off x="4644232" y="1713694"/>
            <a:ext cx="1285884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141.jpg"/>
          <p:cNvPicPr>
            <a:picLocks noChangeAspect="1"/>
          </p:cNvPicPr>
          <p:nvPr/>
        </p:nvPicPr>
        <p:blipFill>
          <a:blip r:embed="rId2"/>
          <a:srcRect l="9051" t="6249" r="9051" b="12500"/>
          <a:stretch>
            <a:fillRect/>
          </a:stretch>
        </p:blipFill>
        <p:spPr>
          <a:xfrm>
            <a:off x="1214414" y="0"/>
            <a:ext cx="6572296" cy="6858000"/>
          </a:xfrm>
          <a:prstGeom prst="rect">
            <a:avLst/>
          </a:prstGeom>
        </p:spPr>
      </p:pic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643306" y="214290"/>
          <a:ext cx="2476495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3785"/>
                <a:gridCol w="353785"/>
                <a:gridCol w="353785"/>
                <a:gridCol w="353785"/>
                <a:gridCol w="353785"/>
                <a:gridCol w="353785"/>
                <a:gridCol w="353785"/>
              </a:tblGrid>
              <a:tr h="246050">
                <a:tc>
                  <a:txBody>
                    <a:bodyPr/>
                    <a:lstStyle/>
                    <a:p>
                      <a:r>
                        <a:rPr lang="uk-UA" sz="2400" dirty="0" smtClean="0"/>
                        <a:t>к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dirty="0" smtClean="0"/>
                        <a:t>у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dirty="0" smtClean="0"/>
                        <a:t>р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dirty="0" smtClean="0"/>
                        <a:t>і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dirty="0" smtClean="0"/>
                        <a:t>н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dirty="0" smtClean="0"/>
                        <a:t>н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dirty="0" smtClean="0"/>
                        <a:t>я</a:t>
                      </a:r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000496" y="3500438"/>
          <a:ext cx="3262311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2479"/>
                <a:gridCol w="362479"/>
                <a:gridCol w="362479"/>
                <a:gridCol w="362479"/>
                <a:gridCol w="362479"/>
                <a:gridCol w="362479"/>
                <a:gridCol w="362479"/>
                <a:gridCol w="362479"/>
                <a:gridCol w="362479"/>
              </a:tblGrid>
              <a:tr h="285752">
                <a:tc>
                  <a:txBody>
                    <a:bodyPr/>
                    <a:lstStyle/>
                    <a:p>
                      <a:r>
                        <a:rPr lang="uk-UA" sz="2400" dirty="0" smtClean="0"/>
                        <a:t>н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dirty="0" smtClean="0"/>
                        <a:t>а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dirty="0" smtClean="0"/>
                        <a:t>р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dirty="0" smtClean="0"/>
                        <a:t>к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dirty="0" smtClean="0"/>
                        <a:t>о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dirty="0" smtClean="0"/>
                        <a:t>т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dirty="0" smtClean="0"/>
                        <a:t>и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dirty="0" smtClean="0"/>
                        <a:t>к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dirty="0" smtClean="0"/>
                        <a:t>и</a:t>
                      </a:r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57158" y="2285992"/>
          <a:ext cx="3262312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789"/>
                <a:gridCol w="407789"/>
                <a:gridCol w="407789"/>
                <a:gridCol w="407789"/>
                <a:gridCol w="407789"/>
                <a:gridCol w="407789"/>
                <a:gridCol w="407789"/>
                <a:gridCol w="407789"/>
              </a:tblGrid>
              <a:tr h="246050">
                <a:tc>
                  <a:txBody>
                    <a:bodyPr/>
                    <a:lstStyle/>
                    <a:p>
                      <a:r>
                        <a:rPr lang="uk-UA" sz="2400" dirty="0" smtClean="0"/>
                        <a:t>а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dirty="0" smtClean="0"/>
                        <a:t>л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dirty="0" smtClean="0"/>
                        <a:t>к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dirty="0" smtClean="0"/>
                        <a:t>о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dirty="0" smtClean="0"/>
                        <a:t>г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dirty="0" smtClean="0"/>
                        <a:t>о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dirty="0" smtClean="0"/>
                        <a:t>л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dirty="0" smtClean="0"/>
                        <a:t>ь</a:t>
                      </a:r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57158" y="2285992"/>
          <a:ext cx="3262312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789"/>
                <a:gridCol w="407789"/>
                <a:gridCol w="407789"/>
                <a:gridCol w="407789"/>
                <a:gridCol w="407789"/>
                <a:gridCol w="407789"/>
                <a:gridCol w="407789"/>
                <a:gridCol w="407789"/>
              </a:tblGrid>
              <a:tr h="246050"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3643306" y="214290"/>
          <a:ext cx="2476495" cy="4286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3785"/>
                <a:gridCol w="353785"/>
                <a:gridCol w="353785"/>
                <a:gridCol w="353785"/>
                <a:gridCol w="353785"/>
                <a:gridCol w="353785"/>
                <a:gridCol w="353785"/>
              </a:tblGrid>
              <a:tr h="428628"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4000496" y="3500438"/>
          <a:ext cx="3286152" cy="4286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128"/>
                <a:gridCol w="365128"/>
                <a:gridCol w="365128"/>
                <a:gridCol w="365128"/>
                <a:gridCol w="365128"/>
                <a:gridCol w="365128"/>
                <a:gridCol w="365128"/>
                <a:gridCol w="365128"/>
                <a:gridCol w="365128"/>
              </a:tblGrid>
              <a:tr h="42862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3989" t="6233" r="2561" b="4999"/>
          <a:stretch>
            <a:fillRect/>
          </a:stretch>
        </p:blipFill>
        <p:spPr bwMode="auto">
          <a:xfrm>
            <a:off x="357158" y="-72188"/>
            <a:ext cx="9144000" cy="69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1928802"/>
            <a:ext cx="6143668" cy="2643205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 pitchFamily="18" charset="0"/>
              </a:rPr>
              <a:t>Вплив куріння, алкоголю та наркотиків на здоров’я. </a:t>
            </a:r>
            <a:br>
              <a:rPr lang="uk-UA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 pitchFamily="18" charset="0"/>
              </a:rPr>
            </a:br>
            <a:r>
              <a:rPr lang="uk-UA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 pitchFamily="18" charset="0"/>
              </a:rPr>
              <a:t>Навчись казати </a:t>
            </a:r>
            <a:r>
              <a:rPr lang="uk-UA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 pitchFamily="18" charset="0"/>
              </a:rPr>
              <a:t>“Ні</a:t>
            </a:r>
            <a:r>
              <a:rPr lang="uk-UA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 pitchFamily="18" charset="0"/>
              </a:rPr>
              <a:t>!”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 Antiqua" pitchFamily="18" charset="0"/>
            </a:endParaRP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91440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На </a:t>
            </a:r>
            <a:r>
              <a:rPr lang="ru-RU" sz="8000" b="1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варті</a:t>
            </a:r>
            <a:r>
              <a:rPr lang="ru-RU" sz="80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8000" b="1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здоров’я</a:t>
            </a:r>
            <a:endParaRPr lang="ru-RU" sz="8000" b="1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214422"/>
            <a:ext cx="4040167" cy="44329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алкоголь 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горілка.jpg"/>
          <p:cNvPicPr>
            <a:picLocks noChangeAspect="1"/>
          </p:cNvPicPr>
          <p:nvPr/>
        </p:nvPicPr>
        <p:blipFill>
          <a:blip r:embed="rId2"/>
          <a:srcRect l="13965" r="15723"/>
          <a:stretch>
            <a:fillRect/>
          </a:stretch>
        </p:blipFill>
        <p:spPr>
          <a:xfrm>
            <a:off x="0" y="0"/>
            <a:ext cx="5715008" cy="4572000"/>
          </a:xfrm>
          <a:prstGeom prst="rect">
            <a:avLst/>
          </a:prstGeom>
        </p:spPr>
      </p:pic>
      <p:pic>
        <p:nvPicPr>
          <p:cNvPr id="5" name="Рисунок 4" descr="алкоголь 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3750" y="2505075"/>
            <a:ext cx="5810250" cy="4352925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алкоголь 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429124" y="0"/>
            <a:ext cx="471487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>
                <a:solidFill>
                  <a:schemeClr val="tx1"/>
                </a:solidFill>
                <a:latin typeface="+mj-lt"/>
              </a:rPr>
              <a:t>Під впливом алкоголю отримують волю інстинкти, </a:t>
            </a:r>
            <a:r>
              <a:rPr lang="uk-UA" sz="3600" dirty="0" err="1" smtClean="0">
                <a:solidFill>
                  <a:schemeClr val="tx1"/>
                </a:solidFill>
                <a:latin typeface="+mj-lt"/>
              </a:rPr>
              <a:t>послаблює-</a:t>
            </a:r>
            <a:endParaRPr lang="uk-UA" sz="3600" dirty="0" smtClean="0">
              <a:solidFill>
                <a:schemeClr val="tx1"/>
              </a:solidFill>
              <a:latin typeface="+mj-lt"/>
            </a:endParaRPr>
          </a:p>
          <a:p>
            <a:pPr algn="ctr"/>
            <a:r>
              <a:rPr lang="uk-UA" sz="3600" dirty="0" err="1" smtClean="0">
                <a:solidFill>
                  <a:schemeClr val="tx1"/>
                </a:solidFill>
                <a:latin typeface="+mj-lt"/>
              </a:rPr>
              <a:t>ться</a:t>
            </a:r>
            <a:r>
              <a:rPr lang="uk-UA" sz="3600" dirty="0" smtClean="0">
                <a:solidFill>
                  <a:schemeClr val="tx1"/>
                </a:solidFill>
                <a:latin typeface="+mj-lt"/>
              </a:rPr>
              <a:t> сила волі і, нерідко, люди роблять вчинки і помилки, за які розплачуються протягом всього життя.</a:t>
            </a:r>
            <a:endParaRPr lang="ru-RU" sz="3600" dirty="0">
              <a:solidFill>
                <a:schemeClr val="tx1"/>
              </a:solidFill>
              <a:latin typeface="+mj-lt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алкоголь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285720" y="500042"/>
            <a:ext cx="3714776" cy="2000264"/>
          </a:xfrm>
          <a:prstGeom prst="roundRect">
            <a:avLst/>
          </a:prstGeom>
          <a:gradFill flip="none" rotWithShape="1"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400" dirty="0" smtClean="0">
                <a:solidFill>
                  <a:schemeClr val="tx1"/>
                </a:solidFill>
              </a:rPr>
              <a:t>Шкідлива дія алкоголю очевидна</a:t>
            </a:r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500562" y="3071810"/>
            <a:ext cx="4214842" cy="3643338"/>
          </a:xfrm>
          <a:prstGeom prst="roundRect">
            <a:avLst/>
          </a:prstGeom>
          <a:gradFill flip="none" rotWithShape="1"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189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уріння 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Горизонтальный свиток 2"/>
          <p:cNvSpPr/>
          <p:nvPr/>
        </p:nvSpPr>
        <p:spPr>
          <a:xfrm>
            <a:off x="3214678" y="0"/>
            <a:ext cx="5214974" cy="3071810"/>
          </a:xfrm>
          <a:prstGeom prst="horizontalScroll">
            <a:avLst/>
          </a:prstGeom>
          <a:solidFill>
            <a:srgbClr val="FFFFCC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Чим шкідливе куріння?</a:t>
            </a:r>
            <a:endParaRPr lang="ru-RU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уріння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pic>
        <p:nvPicPr>
          <p:cNvPr id="3" name="Рисунок 2" descr="куріння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286248" cy="6858000"/>
          </a:xfrm>
          <a:prstGeom prst="rect">
            <a:avLst/>
          </a:prstGeom>
          <a:effectLst>
            <a:softEdge rad="635000"/>
          </a:effectLst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0564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229600" cy="114300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nstantia" pitchFamily="18" charset="0"/>
              </a:rPr>
              <a:t>Девіз</a:t>
            </a:r>
            <a:endParaRPr lang="ru-RU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51720" y="1348800"/>
            <a:ext cx="669674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itchFamily="18" charset="0"/>
              </a:rPr>
              <a:t>Якщо хочеш здоровим бути,</a:t>
            </a:r>
          </a:p>
          <a:p>
            <a:r>
              <a:rPr lang="uk-UA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itchFamily="18" charset="0"/>
              </a:rPr>
              <a:t>Основи здоров’я вивчай.</a:t>
            </a:r>
          </a:p>
          <a:p>
            <a:r>
              <a:rPr lang="uk-UA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itchFamily="18" charset="0"/>
              </a:rPr>
              <a:t>Сам про своє здоров’я дбай,</a:t>
            </a:r>
          </a:p>
          <a:p>
            <a:r>
              <a:rPr lang="uk-UA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itchFamily="18" charset="0"/>
              </a:rPr>
              <a:t>На лікарів турботу не                             перекладай.</a:t>
            </a:r>
          </a:p>
          <a:p>
            <a:r>
              <a:rPr lang="uk-UA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itchFamily="18" charset="0"/>
              </a:rPr>
              <a:t>Лікарі лікують хворих.</a:t>
            </a:r>
          </a:p>
          <a:p>
            <a:r>
              <a:rPr lang="uk-UA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itchFamily="18" charset="0"/>
              </a:rPr>
              <a:t>Здоров’я вони не творять.</a:t>
            </a:r>
          </a:p>
          <a:p>
            <a:r>
              <a:rPr lang="uk-UA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itchFamily="18" charset="0"/>
              </a:rPr>
              <a:t>Людина повинна сама</a:t>
            </a:r>
          </a:p>
          <a:p>
            <a:r>
              <a:rPr lang="uk-UA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itchFamily="18" charset="0"/>
              </a:rPr>
              <a:t>Бути дисциплінована і вольова</a:t>
            </a:r>
            <a:r>
              <a:rPr lang="uk-UA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Constantia" pitchFamily="18" charset="0"/>
              </a:rPr>
              <a:t>.</a:t>
            </a:r>
          </a:p>
          <a:p>
            <a:pPr algn="ctr"/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урець.jpg"/>
          <p:cNvPicPr>
            <a:picLocks noChangeAspect="1"/>
          </p:cNvPicPr>
          <p:nvPr/>
        </p:nvPicPr>
        <p:blipFill>
          <a:blip r:embed="rId2"/>
          <a:srcRect l="12500" t="15000"/>
          <a:stretch>
            <a:fillRect/>
          </a:stretch>
        </p:blipFill>
        <p:spPr>
          <a:xfrm>
            <a:off x="-1" y="0"/>
            <a:ext cx="9118819" cy="6858000"/>
          </a:xfrm>
          <a:prstGeom prst="rect">
            <a:avLst/>
          </a:prstGeom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куріння 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4497562" y="1235257"/>
            <a:ext cx="5310214" cy="3982661"/>
          </a:xfrm>
          <a:prstGeom prst="rect">
            <a:avLst/>
          </a:prstGeom>
        </p:spPr>
      </p:pic>
      <p:pic>
        <p:nvPicPr>
          <p:cNvPr id="6" name="Рисунок 5" descr="куріння 1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44" y="214290"/>
            <a:ext cx="5072066" cy="6503362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легені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572000" cy="6858000"/>
          </a:xfrm>
          <a:prstGeom prst="rect">
            <a:avLst/>
          </a:prstGeom>
        </p:spPr>
      </p:pic>
      <p:pic>
        <p:nvPicPr>
          <p:cNvPr id="3" name="Рисунок 2" descr="куріння 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3893" y="500042"/>
            <a:ext cx="4710107" cy="5362575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наркотики 8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56887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643042" y="1285860"/>
            <a:ext cx="593547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Наркотики</a:t>
            </a:r>
            <a:endParaRPr lang="ru-RU" sz="9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неркотики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50621" cy="6858000"/>
          </a:xfrm>
          <a:prstGeom prst="rect">
            <a:avLst/>
          </a:prstGeom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наркотики 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7512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иво 1.jpg"/>
          <p:cNvPicPr>
            <a:picLocks noChangeAspect="1"/>
          </p:cNvPicPr>
          <p:nvPr/>
        </p:nvPicPr>
        <p:blipFill>
          <a:blip r:embed="rId2"/>
          <a:srcRect l="12531" t="9602" r="13534" b="18703"/>
          <a:stretch>
            <a:fillRect/>
          </a:stretch>
        </p:blipFill>
        <p:spPr>
          <a:xfrm>
            <a:off x="214282" y="214290"/>
            <a:ext cx="6047382" cy="4714908"/>
          </a:xfrm>
          <a:prstGeom prst="rect">
            <a:avLst/>
          </a:prstGeom>
        </p:spPr>
      </p:pic>
      <p:pic>
        <p:nvPicPr>
          <p:cNvPr id="3" name="Рисунок 2" descr="наркотики 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6232" y="0"/>
            <a:ext cx="4997768" cy="6858000"/>
          </a:xfrm>
          <a:prstGeom prst="rect">
            <a:avLst/>
          </a:prstGeom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5195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85720" y="764704"/>
            <a:ext cx="8858280" cy="313932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uk-UA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</a:t>
            </a:r>
            <a:r>
              <a:rPr lang="uk-UA" sz="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Вплив куріння, алкоголю та наркотиків</a:t>
            </a:r>
          </a:p>
          <a:p>
            <a:pPr algn="ctr">
              <a:defRPr/>
            </a:pPr>
            <a:r>
              <a:rPr lang="uk-UA" sz="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 здоров’я</a:t>
            </a:r>
            <a:endParaRPr lang="ru-RU" sz="6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000364" y="4429132"/>
            <a:ext cx="3217547" cy="110799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uk-UA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С.66 - 68</a:t>
            </a:r>
            <a:endParaRPr lang="ru-RU" sz="6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3562" name="Прямоугольник 8"/>
          <p:cNvSpPr>
            <a:spLocks noChangeArrowheads="1"/>
          </p:cNvSpPr>
          <p:nvPr/>
        </p:nvSpPr>
        <p:spPr bwMode="auto">
          <a:xfrm>
            <a:off x="4414838" y="3244850"/>
            <a:ext cx="1857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23563" name="Прямоугольник 9"/>
          <p:cNvSpPr>
            <a:spLocks noChangeArrowheads="1"/>
          </p:cNvSpPr>
          <p:nvPr/>
        </p:nvSpPr>
        <p:spPr bwMode="auto">
          <a:xfrm>
            <a:off x="4441825" y="3244850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74" y="3643314"/>
            <a:ext cx="2799658" cy="30718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51950" cy="709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-42986" y="175866"/>
            <a:ext cx="8828833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</a:t>
            </a:r>
            <a:r>
              <a:rPr lang="ru-RU" sz="5400" b="1" i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естове</a:t>
            </a:r>
            <a:r>
              <a:rPr lang="ru-RU" sz="5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 </a:t>
            </a:r>
            <a:r>
              <a:rPr lang="ru-RU" sz="5400" b="1" i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опитування</a:t>
            </a:r>
            <a:endParaRPr lang="ru-RU" sz="54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1484784"/>
            <a:ext cx="1107996" cy="175432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endParaRPr lang="uk-UA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marL="914400" indent="-914400" algn="ctr">
              <a:buFontTx/>
              <a:buAutoNum type="arabicPeriod"/>
              <a:defRPr/>
            </a:pPr>
            <a:endParaRPr lang="ru-RU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grpSp>
        <p:nvGrpSpPr>
          <p:cNvPr id="5" name="Группа 5"/>
          <p:cNvGrpSpPr>
            <a:grpSpLocks/>
          </p:cNvGrpSpPr>
          <p:nvPr/>
        </p:nvGrpSpPr>
        <p:grpSpPr bwMode="auto">
          <a:xfrm>
            <a:off x="2285984" y="1214422"/>
            <a:ext cx="4632325" cy="4562475"/>
            <a:chOff x="2279536" y="1243202"/>
            <a:chExt cx="4632424" cy="4562062"/>
          </a:xfrm>
        </p:grpSpPr>
        <p:sp>
          <p:nvSpPr>
            <p:cNvPr id="8" name="Полилиния 7"/>
            <p:cNvSpPr/>
            <p:nvPr/>
          </p:nvSpPr>
          <p:spPr>
            <a:xfrm rot="21600000">
              <a:off x="4263953" y="1243202"/>
              <a:ext cx="2592443" cy="817488"/>
            </a:xfrm>
            <a:custGeom>
              <a:avLst/>
              <a:gdLst>
                <a:gd name="connsiteX0" fmla="*/ 0 w 2591944"/>
                <a:gd name="connsiteY0" fmla="*/ 0 h 817645"/>
                <a:gd name="connsiteX1" fmla="*/ 2183122 w 2591944"/>
                <a:gd name="connsiteY1" fmla="*/ 0 h 817645"/>
                <a:gd name="connsiteX2" fmla="*/ 2591944 w 2591944"/>
                <a:gd name="connsiteY2" fmla="*/ 408823 h 817645"/>
                <a:gd name="connsiteX3" fmla="*/ 2183122 w 2591944"/>
                <a:gd name="connsiteY3" fmla="*/ 817645 h 817645"/>
                <a:gd name="connsiteX4" fmla="*/ 0 w 2591944"/>
                <a:gd name="connsiteY4" fmla="*/ 817645 h 817645"/>
                <a:gd name="connsiteX5" fmla="*/ 0 w 2591944"/>
                <a:gd name="connsiteY5" fmla="*/ 0 h 817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91944" h="817645">
                  <a:moveTo>
                    <a:pt x="2591944" y="817644"/>
                  </a:moveTo>
                  <a:lnTo>
                    <a:pt x="408822" y="817644"/>
                  </a:lnTo>
                  <a:lnTo>
                    <a:pt x="0" y="408822"/>
                  </a:lnTo>
                  <a:lnTo>
                    <a:pt x="408822" y="1"/>
                  </a:lnTo>
                  <a:lnTo>
                    <a:pt x="2591944" y="1"/>
                  </a:lnTo>
                  <a:lnTo>
                    <a:pt x="2591944" y="817644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65092" tIns="72391" rIns="135128" bIns="72391" spcCol="1270" anchor="ctr"/>
            <a:lstStyle/>
            <a:p>
              <a:pPr algn="ctr" defTabSz="8445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1900" dirty="0"/>
            </a:p>
          </p:txBody>
        </p:sp>
        <p:sp>
          <p:nvSpPr>
            <p:cNvPr id="14" name="Полилиния 13"/>
            <p:cNvSpPr/>
            <p:nvPr/>
          </p:nvSpPr>
          <p:spPr>
            <a:xfrm rot="21600000">
              <a:off x="4162351" y="2224188"/>
              <a:ext cx="2684520" cy="795265"/>
            </a:xfrm>
            <a:custGeom>
              <a:avLst/>
              <a:gdLst>
                <a:gd name="connsiteX0" fmla="*/ 0 w 2683925"/>
                <a:gd name="connsiteY0" fmla="*/ 0 h 795977"/>
                <a:gd name="connsiteX1" fmla="*/ 2285937 w 2683925"/>
                <a:gd name="connsiteY1" fmla="*/ 0 h 795977"/>
                <a:gd name="connsiteX2" fmla="*/ 2683925 w 2683925"/>
                <a:gd name="connsiteY2" fmla="*/ 397989 h 795977"/>
                <a:gd name="connsiteX3" fmla="*/ 2285937 w 2683925"/>
                <a:gd name="connsiteY3" fmla="*/ 795977 h 795977"/>
                <a:gd name="connsiteX4" fmla="*/ 0 w 2683925"/>
                <a:gd name="connsiteY4" fmla="*/ 795977 h 795977"/>
                <a:gd name="connsiteX5" fmla="*/ 0 w 2683925"/>
                <a:gd name="connsiteY5" fmla="*/ 0 h 795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83925" h="795977">
                  <a:moveTo>
                    <a:pt x="2683925" y="795976"/>
                  </a:moveTo>
                  <a:lnTo>
                    <a:pt x="397988" y="795976"/>
                  </a:lnTo>
                  <a:lnTo>
                    <a:pt x="0" y="397988"/>
                  </a:lnTo>
                  <a:lnTo>
                    <a:pt x="397988" y="1"/>
                  </a:lnTo>
                  <a:lnTo>
                    <a:pt x="2683925" y="1"/>
                  </a:lnTo>
                  <a:lnTo>
                    <a:pt x="2683925" y="795976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59675" tIns="76201" rIns="142240" bIns="76200" spcCol="1270" anchor="ctr"/>
            <a:lstStyle/>
            <a:p>
              <a:pPr algn="ctr"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uk-UA" sz="2000" dirty="0"/>
            </a:p>
            <a:p>
              <a:pPr algn="ctr"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2000" dirty="0"/>
            </a:p>
          </p:txBody>
        </p:sp>
        <p:sp>
          <p:nvSpPr>
            <p:cNvPr id="15" name="Овал 14"/>
            <p:cNvSpPr/>
            <p:nvPr/>
          </p:nvSpPr>
          <p:spPr>
            <a:xfrm>
              <a:off x="2308082" y="1916833"/>
              <a:ext cx="1196581" cy="1089392"/>
            </a:xfrm>
            <a:prstGeom prst="ellipse">
              <a:avLst/>
            </a:prstGeom>
            <a:blipFill>
              <a:blip r:embed="rId3">
                <a:extLst/>
              </a:blip>
              <a:srcRect/>
              <a:stretch>
                <a:fillRect t="-2000" b="-2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Полилиния 15"/>
            <p:cNvSpPr/>
            <p:nvPr/>
          </p:nvSpPr>
          <p:spPr>
            <a:xfrm rot="21600000">
              <a:off x="4211565" y="3141680"/>
              <a:ext cx="2674994" cy="701611"/>
            </a:xfrm>
            <a:custGeom>
              <a:avLst/>
              <a:gdLst>
                <a:gd name="connsiteX0" fmla="*/ 0 w 2674602"/>
                <a:gd name="connsiteY0" fmla="*/ 0 h 702099"/>
                <a:gd name="connsiteX1" fmla="*/ 2323553 w 2674602"/>
                <a:gd name="connsiteY1" fmla="*/ 0 h 702099"/>
                <a:gd name="connsiteX2" fmla="*/ 2674602 w 2674602"/>
                <a:gd name="connsiteY2" fmla="*/ 351050 h 702099"/>
                <a:gd name="connsiteX3" fmla="*/ 2323553 w 2674602"/>
                <a:gd name="connsiteY3" fmla="*/ 702099 h 702099"/>
                <a:gd name="connsiteX4" fmla="*/ 0 w 2674602"/>
                <a:gd name="connsiteY4" fmla="*/ 702099 h 702099"/>
                <a:gd name="connsiteX5" fmla="*/ 0 w 2674602"/>
                <a:gd name="connsiteY5" fmla="*/ 0 h 702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74602" h="702099">
                  <a:moveTo>
                    <a:pt x="2674602" y="702098"/>
                  </a:moveTo>
                  <a:lnTo>
                    <a:pt x="351049" y="702098"/>
                  </a:lnTo>
                  <a:lnTo>
                    <a:pt x="0" y="351049"/>
                  </a:lnTo>
                  <a:lnTo>
                    <a:pt x="351049" y="1"/>
                  </a:lnTo>
                  <a:lnTo>
                    <a:pt x="2674602" y="1"/>
                  </a:lnTo>
                  <a:lnTo>
                    <a:pt x="2674602" y="702098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36205" tIns="72391" rIns="135128" bIns="72390" spcCol="1270" anchor="ctr"/>
            <a:lstStyle/>
            <a:p>
              <a:pPr algn="ctr" defTabSz="8445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1900" dirty="0"/>
            </a:p>
          </p:txBody>
        </p:sp>
        <p:sp>
          <p:nvSpPr>
            <p:cNvPr id="17" name="Овал 16"/>
            <p:cNvSpPr/>
            <p:nvPr/>
          </p:nvSpPr>
          <p:spPr>
            <a:xfrm>
              <a:off x="2358057" y="2924944"/>
              <a:ext cx="1222910" cy="1028880"/>
            </a:xfrm>
            <a:prstGeom prst="ellipse">
              <a:avLst/>
            </a:prstGeom>
            <a:blipFill>
              <a:blip r:embed="rId4">
                <a:extLst/>
              </a:blip>
              <a:srcRect/>
              <a:stretch>
                <a:fillRect t="-2000" b="-2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Полилиния 17"/>
            <p:cNvSpPr/>
            <p:nvPr/>
          </p:nvSpPr>
          <p:spPr>
            <a:xfrm rot="21600000">
              <a:off x="4208390" y="3954407"/>
              <a:ext cx="2695633" cy="677801"/>
            </a:xfrm>
            <a:custGeom>
              <a:avLst/>
              <a:gdLst>
                <a:gd name="connsiteX0" fmla="*/ 0 w 2696208"/>
                <a:gd name="connsiteY0" fmla="*/ 0 h 678233"/>
                <a:gd name="connsiteX1" fmla="*/ 2357092 w 2696208"/>
                <a:gd name="connsiteY1" fmla="*/ 0 h 678233"/>
                <a:gd name="connsiteX2" fmla="*/ 2696208 w 2696208"/>
                <a:gd name="connsiteY2" fmla="*/ 339117 h 678233"/>
                <a:gd name="connsiteX3" fmla="*/ 2357092 w 2696208"/>
                <a:gd name="connsiteY3" fmla="*/ 678233 h 678233"/>
                <a:gd name="connsiteX4" fmla="*/ 0 w 2696208"/>
                <a:gd name="connsiteY4" fmla="*/ 678233 h 678233"/>
                <a:gd name="connsiteX5" fmla="*/ 0 w 2696208"/>
                <a:gd name="connsiteY5" fmla="*/ 0 h 678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6208" h="678233">
                  <a:moveTo>
                    <a:pt x="2696208" y="678232"/>
                  </a:moveTo>
                  <a:lnTo>
                    <a:pt x="339116" y="678232"/>
                  </a:lnTo>
                  <a:lnTo>
                    <a:pt x="0" y="339116"/>
                  </a:lnTo>
                  <a:lnTo>
                    <a:pt x="339116" y="1"/>
                  </a:lnTo>
                  <a:lnTo>
                    <a:pt x="2696208" y="1"/>
                  </a:lnTo>
                  <a:lnTo>
                    <a:pt x="2696208" y="678232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30239" tIns="72391" rIns="135128" bIns="72390" spcCol="1270" anchor="ctr"/>
            <a:lstStyle/>
            <a:p>
              <a:pPr algn="ctr" defTabSz="8445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1900" dirty="0"/>
            </a:p>
          </p:txBody>
        </p:sp>
        <p:sp>
          <p:nvSpPr>
            <p:cNvPr id="19" name="Овал 18"/>
            <p:cNvSpPr/>
            <p:nvPr/>
          </p:nvSpPr>
          <p:spPr>
            <a:xfrm>
              <a:off x="2279536" y="3843491"/>
              <a:ext cx="1343743" cy="1016715"/>
            </a:xfrm>
            <a:prstGeom prst="ellipse">
              <a:avLst/>
            </a:prstGeom>
            <a:blipFill>
              <a:blip r:embed="rId5">
                <a:extLst/>
              </a:blip>
              <a:srcRect/>
              <a:stretch>
                <a:fillRect t="-2000" b="-2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Полилиния 19"/>
            <p:cNvSpPr/>
            <p:nvPr/>
          </p:nvSpPr>
          <p:spPr>
            <a:xfrm rot="21600000">
              <a:off x="4297292" y="4860787"/>
              <a:ext cx="2614668" cy="728597"/>
            </a:xfrm>
            <a:custGeom>
              <a:avLst/>
              <a:gdLst>
                <a:gd name="connsiteX0" fmla="*/ 0 w 2615334"/>
                <a:gd name="connsiteY0" fmla="*/ 0 h 729032"/>
                <a:gd name="connsiteX1" fmla="*/ 2250818 w 2615334"/>
                <a:gd name="connsiteY1" fmla="*/ 0 h 729032"/>
                <a:gd name="connsiteX2" fmla="*/ 2615334 w 2615334"/>
                <a:gd name="connsiteY2" fmla="*/ 364516 h 729032"/>
                <a:gd name="connsiteX3" fmla="*/ 2250818 w 2615334"/>
                <a:gd name="connsiteY3" fmla="*/ 729032 h 729032"/>
                <a:gd name="connsiteX4" fmla="*/ 0 w 2615334"/>
                <a:gd name="connsiteY4" fmla="*/ 729032 h 729032"/>
                <a:gd name="connsiteX5" fmla="*/ 0 w 2615334"/>
                <a:gd name="connsiteY5" fmla="*/ 0 h 729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15334" h="729032">
                  <a:moveTo>
                    <a:pt x="2615334" y="729031"/>
                  </a:moveTo>
                  <a:lnTo>
                    <a:pt x="364516" y="729031"/>
                  </a:lnTo>
                  <a:lnTo>
                    <a:pt x="0" y="364516"/>
                  </a:lnTo>
                  <a:lnTo>
                    <a:pt x="364516" y="1"/>
                  </a:lnTo>
                  <a:lnTo>
                    <a:pt x="2615334" y="1"/>
                  </a:lnTo>
                  <a:lnTo>
                    <a:pt x="2615334" y="729031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42939" tIns="72391" rIns="135128" bIns="72390" spcCol="1270" anchor="ctr"/>
            <a:lstStyle/>
            <a:p>
              <a:pPr algn="ctr" defTabSz="8445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1900"/>
            </a:p>
          </p:txBody>
        </p:sp>
        <p:sp>
          <p:nvSpPr>
            <p:cNvPr id="21" name="Овал 20"/>
            <p:cNvSpPr/>
            <p:nvPr/>
          </p:nvSpPr>
          <p:spPr>
            <a:xfrm>
              <a:off x="2435325" y="4731328"/>
              <a:ext cx="1147949" cy="1073936"/>
            </a:xfrm>
            <a:prstGeom prst="ellipse">
              <a:avLst/>
            </a:prstGeom>
            <a:blipFill>
              <a:blip r:embed="rId6">
                <a:extLst/>
              </a:blip>
              <a:srcRect/>
              <a:stretch>
                <a:fillRect t="-2000" b="-2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7" name="Прямоугольник 6"/>
          <p:cNvSpPr/>
          <p:nvPr/>
        </p:nvSpPr>
        <p:spPr>
          <a:xfrm>
            <a:off x="5214942" y="1071546"/>
            <a:ext cx="564577" cy="1015663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uk-UA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</a:t>
            </a:r>
            <a:endParaRPr lang="ru-RU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286380" y="2071678"/>
            <a:ext cx="617731" cy="101566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uk-UA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</a:t>
            </a:r>
            <a:endParaRPr lang="ru-RU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286380" y="3000372"/>
            <a:ext cx="593432" cy="1015663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uk-UA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</a:t>
            </a:r>
            <a:endParaRPr lang="ru-RU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201770" y="3801816"/>
            <a:ext cx="750526" cy="1015663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uk-UA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uk-UA" sz="6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</a:t>
            </a:r>
            <a:endParaRPr lang="ru-RU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214942" y="4714884"/>
            <a:ext cx="721672" cy="1015663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uk-UA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uk-UA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</a:t>
            </a:r>
            <a:endParaRPr lang="ru-RU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79650" y="1000108"/>
            <a:ext cx="1343025" cy="1060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Овал 22"/>
          <p:cNvSpPr/>
          <p:nvPr/>
        </p:nvSpPr>
        <p:spPr bwMode="auto">
          <a:xfrm>
            <a:off x="2500298" y="5643578"/>
            <a:ext cx="1147924" cy="1074033"/>
          </a:xfrm>
          <a:prstGeom prst="ellipse">
            <a:avLst/>
          </a:prstGeom>
          <a:blipFill>
            <a:blip r:embed="rId6">
              <a:extLst/>
            </a:blip>
            <a:srcRect/>
            <a:stretch>
              <a:fillRect t="-2000" b="-2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2857488" y="5715016"/>
            <a:ext cx="466794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7780" cmpd="sng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Book Antiqua" pitchFamily="18" charset="0"/>
              </a:rPr>
              <a:t>6</a:t>
            </a:r>
            <a:endParaRPr lang="ru-RU" sz="4400" b="1" cap="none" spc="0" dirty="0">
              <a:ln w="17780" cmpd="sng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  <a:latin typeface="Book Antiqua" pitchFamily="18" charset="0"/>
            </a:endParaRPr>
          </a:p>
        </p:txBody>
      </p:sp>
      <p:sp>
        <p:nvSpPr>
          <p:cNvPr id="25" name="Полилиния 24"/>
          <p:cNvSpPr/>
          <p:nvPr/>
        </p:nvSpPr>
        <p:spPr bwMode="auto">
          <a:xfrm>
            <a:off x="4286248" y="5715016"/>
            <a:ext cx="2695575" cy="677862"/>
          </a:xfrm>
          <a:custGeom>
            <a:avLst/>
            <a:gdLst>
              <a:gd name="connsiteX0" fmla="*/ 0 w 2696208"/>
              <a:gd name="connsiteY0" fmla="*/ 0 h 678233"/>
              <a:gd name="connsiteX1" fmla="*/ 2357092 w 2696208"/>
              <a:gd name="connsiteY1" fmla="*/ 0 h 678233"/>
              <a:gd name="connsiteX2" fmla="*/ 2696208 w 2696208"/>
              <a:gd name="connsiteY2" fmla="*/ 339117 h 678233"/>
              <a:gd name="connsiteX3" fmla="*/ 2357092 w 2696208"/>
              <a:gd name="connsiteY3" fmla="*/ 678233 h 678233"/>
              <a:gd name="connsiteX4" fmla="*/ 0 w 2696208"/>
              <a:gd name="connsiteY4" fmla="*/ 678233 h 678233"/>
              <a:gd name="connsiteX5" fmla="*/ 0 w 2696208"/>
              <a:gd name="connsiteY5" fmla="*/ 0 h 678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96208" h="678233">
                <a:moveTo>
                  <a:pt x="2696208" y="678232"/>
                </a:moveTo>
                <a:lnTo>
                  <a:pt x="339116" y="678232"/>
                </a:lnTo>
                <a:lnTo>
                  <a:pt x="0" y="339116"/>
                </a:lnTo>
                <a:lnTo>
                  <a:pt x="339116" y="1"/>
                </a:lnTo>
                <a:lnTo>
                  <a:pt x="2696208" y="1"/>
                </a:lnTo>
                <a:lnTo>
                  <a:pt x="2696208" y="678232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230239" tIns="72391" rIns="135128" bIns="72390" spcCol="1270" anchor="ctr"/>
          <a:lstStyle/>
          <a:p>
            <a:pPr algn="ctr" defTabSz="844550">
              <a:lnSpc>
                <a:spcPct val="90000"/>
              </a:lnSpc>
              <a:spcAft>
                <a:spcPct val="35000"/>
              </a:spcAft>
              <a:defRPr/>
            </a:pPr>
            <a:endParaRPr lang="ru-RU" sz="1900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5286380" y="5500702"/>
            <a:ext cx="721672" cy="1015663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uk-UA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uk-UA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</a:t>
            </a:r>
            <a:endParaRPr lang="ru-RU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Ситуація №1</a:t>
            </a:r>
            <a:endParaRPr lang="ru-RU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3" name="Рисунок 2" descr="відмова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29" y="1333486"/>
            <a:ext cx="6786610" cy="45244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Рисунок 7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0"/>
            <a:ext cx="9036496" cy="6728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411760" y="1844824"/>
            <a:ext cx="50405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000" dirty="0" smtClean="0">
                <a:latin typeface="Arial Black" pitchFamily="34" charset="0"/>
              </a:rPr>
              <a:t>а</a:t>
            </a:r>
            <a:endParaRPr lang="ru-RU" sz="3000" dirty="0">
              <a:latin typeface="Arial Black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915816" y="1844824"/>
            <a:ext cx="50405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000" dirty="0" smtClean="0">
                <a:latin typeface="Arial Black" pitchFamily="34" charset="0"/>
              </a:rPr>
              <a:t>г</a:t>
            </a:r>
            <a:endParaRPr lang="ru-RU" sz="3000" dirty="0">
              <a:latin typeface="Arial Black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419872" y="1844824"/>
            <a:ext cx="50405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000" dirty="0" smtClean="0">
                <a:latin typeface="Arial Black" pitchFamily="34" charset="0"/>
              </a:rPr>
              <a:t>а</a:t>
            </a:r>
            <a:endParaRPr lang="ru-RU" sz="3000" dirty="0">
              <a:latin typeface="Arial Black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923928" y="1844824"/>
            <a:ext cx="50405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000" dirty="0" smtClean="0">
                <a:latin typeface="Arial Black" pitchFamily="34" charset="0"/>
              </a:rPr>
              <a:t>р</a:t>
            </a:r>
            <a:endParaRPr lang="ru-RU" sz="3000" dirty="0">
              <a:latin typeface="Arial Black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907704" y="1844824"/>
            <a:ext cx="504056" cy="50405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000" b="1" dirty="0" smtClean="0">
                <a:solidFill>
                  <a:srgbClr val="00B050"/>
                </a:solidFill>
                <a:latin typeface="Arial Black" pitchFamily="34" charset="0"/>
              </a:rPr>
              <a:t>З</a:t>
            </a:r>
            <a:endParaRPr lang="ru-RU" sz="3000" b="1" dirty="0">
              <a:solidFill>
                <a:srgbClr val="00B050"/>
              </a:solidFill>
              <a:latin typeface="Arial Black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436096" y="1844824"/>
            <a:ext cx="50405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000" dirty="0" smtClean="0">
                <a:latin typeface="Arial Black" pitchFamily="34" charset="0"/>
              </a:rPr>
              <a:t>в</a:t>
            </a:r>
            <a:endParaRPr lang="ru-RU" sz="3000" dirty="0">
              <a:latin typeface="Arial Black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932040" y="1844824"/>
            <a:ext cx="50405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000" dirty="0" smtClean="0">
                <a:latin typeface="Arial Black" pitchFamily="34" charset="0"/>
              </a:rPr>
              <a:t>у</a:t>
            </a:r>
            <a:endParaRPr lang="ru-RU" sz="3000" dirty="0">
              <a:latin typeface="Arial Black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427984" y="1844824"/>
            <a:ext cx="50405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000" dirty="0" smtClean="0">
                <a:latin typeface="Arial Black" pitchFamily="34" charset="0"/>
              </a:rPr>
              <a:t>т</a:t>
            </a:r>
            <a:endParaRPr lang="ru-RU" sz="3000" dirty="0">
              <a:latin typeface="Arial Black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948264" y="1844824"/>
            <a:ext cx="50405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000" dirty="0" smtClean="0">
                <a:latin typeface="Arial Black" pitchFamily="34" charset="0"/>
              </a:rPr>
              <a:t>н</a:t>
            </a:r>
            <a:endParaRPr lang="ru-RU" sz="3000" dirty="0">
              <a:latin typeface="Arial Black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444208" y="1844824"/>
            <a:ext cx="50405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000" dirty="0" smtClean="0">
                <a:latin typeface="Arial Black" pitchFamily="34" charset="0"/>
              </a:rPr>
              <a:t>н</a:t>
            </a:r>
            <a:endParaRPr lang="ru-RU" sz="3000" dirty="0">
              <a:latin typeface="Arial Black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940152" y="1844824"/>
            <a:ext cx="50405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000" dirty="0" smtClean="0">
                <a:latin typeface="Arial Black" pitchFamily="34" charset="0"/>
              </a:rPr>
              <a:t>а</a:t>
            </a:r>
            <a:endParaRPr lang="ru-RU" sz="3000" dirty="0">
              <a:latin typeface="Arial Black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7452320" y="1844824"/>
            <a:ext cx="50405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000" dirty="0" smtClean="0">
                <a:latin typeface="Arial Black" pitchFamily="34" charset="0"/>
              </a:rPr>
              <a:t>я</a:t>
            </a:r>
            <a:endParaRPr lang="ru-RU" sz="3000" dirty="0">
              <a:latin typeface="Arial Black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899592" y="2348880"/>
            <a:ext cx="50405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000" b="1" dirty="0">
                <a:latin typeface="Arial Black" pitchFamily="34" charset="0"/>
              </a:rPr>
              <a:t>х</a:t>
            </a:r>
            <a:endParaRPr lang="ru-RU" sz="3000" b="1" dirty="0">
              <a:latin typeface="Arial Black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403648" y="2348880"/>
            <a:ext cx="50405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000" b="1" dirty="0" smtClean="0">
                <a:latin typeface="Arial Black" pitchFamily="34" charset="0"/>
              </a:rPr>
              <a:t>о</a:t>
            </a:r>
            <a:endParaRPr lang="ru-RU" sz="3000" b="1" dirty="0">
              <a:latin typeface="Arial Black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2411760" y="2348880"/>
            <a:ext cx="50405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000" b="1" dirty="0" smtClean="0">
                <a:latin typeface="Arial Black" pitchFamily="34" charset="0"/>
              </a:rPr>
              <a:t>ь</a:t>
            </a:r>
            <a:endParaRPr lang="ru-RU" sz="3000" b="1" dirty="0">
              <a:latin typeface="Arial Black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2915816" y="2348880"/>
            <a:ext cx="50405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000" b="1" dirty="0" smtClean="0">
                <a:latin typeface="Arial Black" pitchFamily="34" charset="0"/>
              </a:rPr>
              <a:t>б</a:t>
            </a:r>
            <a:endParaRPr lang="ru-RU" sz="3000" b="1" dirty="0">
              <a:latin typeface="Arial Black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3419872" y="2348880"/>
            <a:ext cx="50405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000" b="1" dirty="0" smtClean="0">
                <a:latin typeface="Arial Black" pitchFamily="34" charset="0"/>
              </a:rPr>
              <a:t>а</a:t>
            </a:r>
            <a:endParaRPr lang="ru-RU" sz="3000" b="1" dirty="0">
              <a:latin typeface="Arial Black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899592" y="2852936"/>
            <a:ext cx="50405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000" b="1" dirty="0" smtClean="0">
                <a:latin typeface="Arial Black" pitchFamily="34" charset="0"/>
              </a:rPr>
              <a:t>с</a:t>
            </a:r>
            <a:endParaRPr lang="ru-RU" sz="3000" b="1" dirty="0">
              <a:latin typeface="Arial Black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403648" y="2852936"/>
            <a:ext cx="50405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000" b="1" dirty="0" smtClean="0">
                <a:latin typeface="Arial Black" pitchFamily="34" charset="0"/>
              </a:rPr>
              <a:t>п</a:t>
            </a:r>
            <a:endParaRPr lang="ru-RU" sz="3000" b="1" dirty="0">
              <a:latin typeface="Arial Black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2411760" y="2852936"/>
            <a:ext cx="50405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000" b="1" dirty="0" smtClean="0">
                <a:latin typeface="Arial Black" pitchFamily="34" charset="0"/>
              </a:rPr>
              <a:t>р</a:t>
            </a:r>
            <a:endParaRPr lang="ru-RU" sz="3000" b="1" dirty="0">
              <a:latin typeface="Arial Black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2915816" y="2852936"/>
            <a:ext cx="50405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000" b="1" dirty="0" smtClean="0">
                <a:latin typeface="Arial Black" pitchFamily="34" charset="0"/>
              </a:rPr>
              <a:t>т</a:t>
            </a:r>
            <a:endParaRPr lang="ru-RU" sz="3000" b="1" dirty="0">
              <a:latin typeface="Arial Black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2411760" y="3356992"/>
            <a:ext cx="50405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000" b="1" dirty="0" smtClean="0">
                <a:latin typeface="Arial Black" pitchFamily="34" charset="0"/>
              </a:rPr>
              <a:t>е</a:t>
            </a:r>
            <a:endParaRPr lang="ru-RU" sz="3000" b="1" dirty="0">
              <a:latin typeface="Arial Black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2915816" y="3356992"/>
            <a:ext cx="50405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000" b="1" dirty="0" smtClean="0">
                <a:latin typeface="Arial Black" pitchFamily="34" charset="0"/>
              </a:rPr>
              <a:t>ж</a:t>
            </a:r>
            <a:endParaRPr lang="ru-RU" sz="3000" b="1" dirty="0">
              <a:latin typeface="Arial Black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3419872" y="3356992"/>
            <a:ext cx="50405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000" b="1" dirty="0" smtClean="0">
                <a:latin typeface="Arial Black" pitchFamily="34" charset="0"/>
              </a:rPr>
              <a:t>и</a:t>
            </a:r>
            <a:endParaRPr lang="ru-RU" sz="3000" b="1" dirty="0">
              <a:latin typeface="Arial Black" pitchFamily="34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3923928" y="3356992"/>
            <a:ext cx="50405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000" b="1" dirty="0" smtClean="0">
                <a:latin typeface="Arial Black" pitchFamily="34" charset="0"/>
              </a:rPr>
              <a:t>м</a:t>
            </a:r>
            <a:endParaRPr lang="ru-RU" sz="3000" b="1" dirty="0">
              <a:latin typeface="Arial Black" pitchFamily="34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899592" y="3861048"/>
            <a:ext cx="50405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000" b="1" dirty="0" smtClean="0">
                <a:latin typeface="Arial Black" pitchFamily="34" charset="0"/>
              </a:rPr>
              <a:t>с</a:t>
            </a:r>
            <a:endParaRPr lang="ru-RU" sz="3000" b="1" dirty="0">
              <a:latin typeface="Arial Black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1403648" y="3861048"/>
            <a:ext cx="50405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000" b="1" dirty="0" smtClean="0">
                <a:latin typeface="Arial Black" pitchFamily="34" charset="0"/>
              </a:rPr>
              <a:t>п</a:t>
            </a:r>
            <a:endParaRPr lang="ru-RU" sz="3000" b="1" dirty="0">
              <a:latin typeface="Arial Black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2411760" y="3861048"/>
            <a:ext cx="50405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000" b="1" dirty="0" smtClean="0">
                <a:latin typeface="Arial Black" pitchFamily="34" charset="0"/>
              </a:rPr>
              <a:t>к</a:t>
            </a:r>
            <a:endParaRPr lang="ru-RU" sz="3000" b="1" dirty="0">
              <a:latin typeface="Arial Black" pitchFamily="34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2915816" y="3861048"/>
            <a:ext cx="50405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000" b="1" dirty="0" smtClean="0">
                <a:latin typeface="Arial Black" pitchFamily="34" charset="0"/>
              </a:rPr>
              <a:t>і</a:t>
            </a:r>
            <a:endParaRPr lang="ru-RU" sz="3000" b="1" dirty="0">
              <a:latin typeface="Arial Black" pitchFamily="34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3419872" y="3861048"/>
            <a:ext cx="50405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000" b="1" dirty="0" smtClean="0">
                <a:latin typeface="Arial Black" pitchFamily="34" charset="0"/>
              </a:rPr>
              <a:t>й</a:t>
            </a:r>
            <a:endParaRPr lang="ru-RU" sz="3000" b="1" dirty="0">
              <a:latin typeface="Arial Black" pitchFamily="34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2411760" y="4365104"/>
            <a:ext cx="50405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000" b="1" dirty="0" smtClean="0">
                <a:latin typeface="Arial Black" pitchFamily="34" charset="0"/>
              </a:rPr>
              <a:t>і</a:t>
            </a:r>
            <a:endParaRPr lang="ru-RU" sz="3000" b="1" dirty="0">
              <a:latin typeface="Arial Black" pitchFamily="34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2915816" y="4365104"/>
            <a:ext cx="50405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000" b="1" dirty="0" smtClean="0">
                <a:latin typeface="Arial Black" pitchFamily="34" charset="0"/>
              </a:rPr>
              <a:t>д</a:t>
            </a:r>
            <a:endParaRPr lang="ru-RU" sz="3000" b="1" dirty="0">
              <a:latin typeface="Arial Black" pitchFamily="34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3419872" y="4365104"/>
            <a:ext cx="50405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000" b="1" dirty="0" smtClean="0">
                <a:latin typeface="Arial Black" pitchFamily="34" charset="0"/>
              </a:rPr>
              <a:t>п</a:t>
            </a:r>
            <a:endParaRPr lang="ru-RU" sz="3000" b="1" dirty="0">
              <a:latin typeface="Arial Black" pitchFamily="34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3923928" y="4365104"/>
            <a:ext cx="50405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000" b="1" dirty="0" smtClean="0">
                <a:latin typeface="Arial Black" pitchFamily="34" charset="0"/>
              </a:rPr>
              <a:t>о</a:t>
            </a:r>
            <a:endParaRPr lang="ru-RU" sz="3000" b="1" dirty="0">
              <a:latin typeface="Arial Black" pitchFamily="34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4427984" y="4365104"/>
            <a:ext cx="50405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000" b="1" dirty="0" smtClean="0">
                <a:latin typeface="Arial Black" pitchFamily="34" charset="0"/>
              </a:rPr>
              <a:t>ч</a:t>
            </a:r>
            <a:endParaRPr lang="ru-RU" sz="3000" b="1" dirty="0">
              <a:latin typeface="Arial Black" pitchFamily="34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4932040" y="4365104"/>
            <a:ext cx="50405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000" b="1" dirty="0" smtClean="0">
                <a:latin typeface="Arial Black" pitchFamily="34" charset="0"/>
              </a:rPr>
              <a:t>и</a:t>
            </a:r>
            <a:endParaRPr lang="ru-RU" sz="3000" b="1" dirty="0">
              <a:latin typeface="Arial Black" pitchFamily="34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5436096" y="4365104"/>
            <a:ext cx="50405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000" b="1" dirty="0" smtClean="0">
                <a:latin typeface="Arial Black" pitchFamily="34" charset="0"/>
              </a:rPr>
              <a:t>н</a:t>
            </a:r>
            <a:endParaRPr lang="ru-RU" sz="3000" b="1" dirty="0">
              <a:latin typeface="Arial Black" pitchFamily="34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5940152" y="4365104"/>
            <a:ext cx="50405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000" b="1" dirty="0" smtClean="0">
                <a:latin typeface="Arial Black" pitchFamily="34" charset="0"/>
              </a:rPr>
              <a:t>о</a:t>
            </a:r>
            <a:endParaRPr lang="ru-RU" sz="3000" b="1" dirty="0">
              <a:latin typeface="Arial Black" pitchFamily="34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6444208" y="4365104"/>
            <a:ext cx="50405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000" b="1" dirty="0" smtClean="0">
                <a:latin typeface="Arial Black" pitchFamily="34" charset="0"/>
              </a:rPr>
              <a:t>к</a:t>
            </a:r>
            <a:endParaRPr lang="ru-RU" sz="3000" b="1" dirty="0">
              <a:latin typeface="Arial Black" pitchFamily="34" charset="0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1403648" y="4869160"/>
            <a:ext cx="50405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000" b="1" dirty="0" smtClean="0">
                <a:latin typeface="Arial Black" pitchFamily="34" charset="0"/>
              </a:rPr>
              <a:t>м</a:t>
            </a:r>
            <a:endParaRPr lang="ru-RU" sz="3000" b="1" dirty="0">
              <a:latin typeface="Arial Black" pitchFamily="34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2411760" y="4869160"/>
            <a:ext cx="50405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000" b="1" dirty="0" smtClean="0">
                <a:latin typeface="Arial Black" pitchFamily="34" charset="0"/>
              </a:rPr>
              <a:t>я</a:t>
            </a:r>
            <a:endParaRPr lang="ru-RU" sz="3000" b="1" dirty="0">
              <a:latin typeface="Arial Black" pitchFamily="34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2915816" y="4869160"/>
            <a:ext cx="50405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000" b="1" dirty="0" smtClean="0">
                <a:latin typeface="Arial Black" pitchFamily="34" charset="0"/>
              </a:rPr>
              <a:t>з</a:t>
            </a:r>
            <a:endParaRPr lang="ru-RU" sz="3000" b="1" dirty="0">
              <a:latin typeface="Arial Black" pitchFamily="34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3419872" y="4869160"/>
            <a:ext cx="50405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000" b="1" dirty="0" smtClean="0">
                <a:latin typeface="Arial Black" pitchFamily="34" charset="0"/>
              </a:rPr>
              <a:t>и</a:t>
            </a:r>
            <a:endParaRPr lang="ru-RU" sz="3000" b="1" dirty="0">
              <a:latin typeface="Arial Black" pitchFamily="34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395536" y="5373216"/>
            <a:ext cx="50405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000" b="1" dirty="0" smtClean="0">
                <a:latin typeface="Arial Black" pitchFamily="34" charset="0"/>
              </a:rPr>
              <a:t>з</a:t>
            </a:r>
            <a:endParaRPr lang="ru-RU" sz="3000" b="1" dirty="0">
              <a:latin typeface="Arial Black" pitchFamily="34" charset="0"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899592" y="5373216"/>
            <a:ext cx="50405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000" b="1" dirty="0" smtClean="0">
                <a:latin typeface="Arial Black" pitchFamily="34" charset="0"/>
              </a:rPr>
              <a:t>а</a:t>
            </a:r>
            <a:endParaRPr lang="ru-RU" sz="3000" b="1" dirty="0">
              <a:latin typeface="Arial Black" pitchFamily="34" charset="0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1403648" y="5373216"/>
            <a:ext cx="50405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000" b="1" dirty="0" smtClean="0">
                <a:latin typeface="Arial Black" pitchFamily="34" charset="0"/>
              </a:rPr>
              <a:t>р</a:t>
            </a:r>
            <a:endParaRPr lang="ru-RU" sz="3000" b="1" dirty="0">
              <a:latin typeface="Arial Black" pitchFamily="34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2411760" y="5373216"/>
            <a:ext cx="50405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000" b="1" dirty="0" smtClean="0">
                <a:latin typeface="Arial Black" pitchFamily="34" charset="0"/>
              </a:rPr>
              <a:t>д</a:t>
            </a:r>
            <a:endParaRPr lang="ru-RU" sz="3000" b="1" dirty="0">
              <a:latin typeface="Arial Black" pitchFamily="34" charset="0"/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2915816" y="5373216"/>
            <a:ext cx="50405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000" b="1" dirty="0" smtClean="0">
                <a:latin typeface="Arial Black" pitchFamily="34" charset="0"/>
              </a:rPr>
              <a:t>к</a:t>
            </a:r>
            <a:endParaRPr lang="ru-RU" sz="3000" b="1" dirty="0">
              <a:latin typeface="Arial Black" pitchFamily="34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3419872" y="5373216"/>
            <a:ext cx="50405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000" b="1" dirty="0" smtClean="0">
                <a:latin typeface="Arial Black" pitchFamily="34" charset="0"/>
              </a:rPr>
              <a:t>а</a:t>
            </a:r>
            <a:endParaRPr lang="ru-RU" sz="3000" b="1" dirty="0">
              <a:latin typeface="Arial Black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1043608" y="548680"/>
            <a:ext cx="6192688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uk-UA" sz="4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Black" pitchFamily="34" charset="0"/>
              </a:rPr>
              <a:t>Кросворд</a:t>
            </a:r>
            <a:endParaRPr lang="ru-RU" sz="4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 Black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907704" y="2348880"/>
            <a:ext cx="504056" cy="50405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000" b="1" dirty="0" smtClean="0">
                <a:solidFill>
                  <a:srgbClr val="00B050"/>
                </a:solidFill>
                <a:latin typeface="Arial Black" pitchFamily="34" charset="0"/>
              </a:rPr>
              <a:t>д</a:t>
            </a:r>
            <a:endParaRPr lang="ru-RU" sz="3000" b="1" dirty="0">
              <a:solidFill>
                <a:srgbClr val="00B050"/>
              </a:solidFill>
              <a:latin typeface="Arial Black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1907704" y="2852936"/>
            <a:ext cx="504056" cy="50405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000" b="1" dirty="0" smtClean="0">
                <a:solidFill>
                  <a:srgbClr val="00B050"/>
                </a:solidFill>
                <a:latin typeface="Arial Black" pitchFamily="34" charset="0"/>
              </a:rPr>
              <a:t>о</a:t>
            </a:r>
            <a:endParaRPr lang="ru-RU" sz="3000" b="1" dirty="0">
              <a:solidFill>
                <a:srgbClr val="00B050"/>
              </a:solidFill>
              <a:latin typeface="Arial Black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1907704" y="3356992"/>
            <a:ext cx="504056" cy="50405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000" b="1" dirty="0" smtClean="0">
                <a:solidFill>
                  <a:srgbClr val="00B050"/>
                </a:solidFill>
                <a:latin typeface="Arial Black" pitchFamily="34" charset="0"/>
              </a:rPr>
              <a:t>р</a:t>
            </a:r>
            <a:endParaRPr lang="ru-RU" sz="3000" b="1" dirty="0">
              <a:solidFill>
                <a:srgbClr val="00B050"/>
              </a:solidFill>
              <a:latin typeface="Arial Black" pitchFamily="34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1907704" y="3861048"/>
            <a:ext cx="504056" cy="50405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000" b="1" dirty="0" smtClean="0">
                <a:solidFill>
                  <a:srgbClr val="00B050"/>
                </a:solidFill>
                <a:latin typeface="Arial Black" pitchFamily="34" charset="0"/>
              </a:rPr>
              <a:t>о</a:t>
            </a:r>
            <a:endParaRPr lang="ru-RU" sz="3000" b="1" dirty="0">
              <a:solidFill>
                <a:srgbClr val="00B050"/>
              </a:solidFill>
              <a:latin typeface="Arial Black" pitchFamily="34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1907704" y="4869160"/>
            <a:ext cx="504056" cy="50405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000" b="1" dirty="0" smtClean="0">
                <a:solidFill>
                  <a:srgbClr val="00B050"/>
                </a:solidFill>
                <a:latin typeface="Arial Black" pitchFamily="34" charset="0"/>
              </a:rPr>
              <a:t>'</a:t>
            </a:r>
            <a:endParaRPr lang="ru-RU" sz="3000" b="1" dirty="0">
              <a:solidFill>
                <a:srgbClr val="00B050"/>
              </a:solidFill>
              <a:latin typeface="Arial Black" pitchFamily="34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1907704" y="4365104"/>
            <a:ext cx="504056" cy="50405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000" b="1" dirty="0" smtClean="0">
                <a:solidFill>
                  <a:srgbClr val="00B050"/>
                </a:solidFill>
                <a:latin typeface="Arial Black" pitchFamily="34" charset="0"/>
              </a:rPr>
              <a:t>в</a:t>
            </a:r>
            <a:endParaRPr lang="ru-RU" sz="3000" b="1" dirty="0">
              <a:solidFill>
                <a:srgbClr val="00B050"/>
              </a:solidFill>
              <a:latin typeface="Arial Black" pitchFamily="34" charset="0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1928794" y="5357826"/>
            <a:ext cx="504056" cy="50405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000" b="1" dirty="0" smtClean="0">
                <a:solidFill>
                  <a:srgbClr val="00B050"/>
                </a:solidFill>
                <a:latin typeface="Arial Black" pitchFamily="34" charset="0"/>
              </a:rPr>
              <a:t>я</a:t>
            </a:r>
            <a:endParaRPr lang="ru-RU" sz="3000" b="1" dirty="0">
              <a:solidFill>
                <a:srgbClr val="00B05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2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7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2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7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2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7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2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7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2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7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2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7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2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7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2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7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2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7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2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7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2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7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2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7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2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7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2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7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2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7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2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7" dur="5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2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7" dur="5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2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7" dur="5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2" dur="5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7" dur="500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>
                      <p:stCondLst>
                        <p:cond delay="indefinite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2" dur="500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Ситуація №2</a:t>
            </a:r>
            <a:endParaRPr lang="ru-RU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4" name="Рисунок 3" descr="алкоголь 2.jpg"/>
          <p:cNvPicPr>
            <a:picLocks noChangeAspect="1"/>
          </p:cNvPicPr>
          <p:nvPr/>
        </p:nvPicPr>
        <p:blipFill>
          <a:blip r:embed="rId2"/>
          <a:srcRect l="7812" t="7500" r="6640" b="25000"/>
          <a:stretch>
            <a:fillRect/>
          </a:stretch>
        </p:blipFill>
        <p:spPr>
          <a:xfrm>
            <a:off x="1071538" y="1366105"/>
            <a:ext cx="6286544" cy="4650321"/>
          </a:xfrm>
          <a:prstGeom prst="rect">
            <a:avLst/>
          </a:prstGeom>
        </p:spPr>
      </p:pic>
      <p:pic>
        <p:nvPicPr>
          <p:cNvPr id="5" name="Picture 27" descr="3d219f1acf2e5e4cdc16c3d2315262c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3286124"/>
            <a:ext cx="3816626" cy="3429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Ситуація №3</a:t>
            </a:r>
            <a:endParaRPr lang="ru-RU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4" name="Рисунок 3" descr="наркотики 8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1357298"/>
            <a:ext cx="7572428" cy="51396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img142.jpg"/>
          <p:cNvPicPr>
            <a:picLocks noChangeAspect="1"/>
          </p:cNvPicPr>
          <p:nvPr/>
        </p:nvPicPr>
        <p:blipFill>
          <a:blip r:embed="rId2"/>
          <a:srcRect l="20106" t="29166" r="19234" b="52083"/>
          <a:stretch>
            <a:fillRect/>
          </a:stretch>
        </p:blipFill>
        <p:spPr>
          <a:xfrm flipH="1" flipV="1">
            <a:off x="3143240" y="2500306"/>
            <a:ext cx="3190897" cy="1400882"/>
          </a:xfrm>
          <a:prstGeom prst="rect">
            <a:avLst/>
          </a:prstGeom>
        </p:spPr>
      </p:pic>
      <p:pic>
        <p:nvPicPr>
          <p:cNvPr id="6" name="Рисунок 5" descr="img142.jpg"/>
          <p:cNvPicPr>
            <a:picLocks noChangeAspect="1"/>
          </p:cNvPicPr>
          <p:nvPr/>
        </p:nvPicPr>
        <p:blipFill>
          <a:blip r:embed="rId2">
            <a:lum contrast="40000"/>
          </a:blip>
          <a:srcRect l="18930" t="59375" r="18930" b="21875"/>
          <a:stretch>
            <a:fillRect/>
          </a:stretch>
        </p:blipFill>
        <p:spPr>
          <a:xfrm flipH="1" flipV="1">
            <a:off x="285720" y="357166"/>
            <a:ext cx="4000528" cy="171451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57158" y="2143116"/>
            <a:ext cx="325358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попереджувальні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C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8" name="Рисунок 7" descr="img143.jpg"/>
          <p:cNvPicPr>
            <a:picLocks noChangeAspect="1"/>
          </p:cNvPicPr>
          <p:nvPr/>
        </p:nvPicPr>
        <p:blipFill>
          <a:blip r:embed="rId3"/>
          <a:srcRect l="29888" t="33333" r="8340" b="47917"/>
          <a:stretch>
            <a:fillRect/>
          </a:stretch>
        </p:blipFill>
        <p:spPr>
          <a:xfrm>
            <a:off x="4500562" y="285728"/>
            <a:ext cx="4266436" cy="178595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5929322" y="2143116"/>
            <a:ext cx="166462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наказові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C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" name="Рисунок 9" descr="img144.jpg"/>
          <p:cNvPicPr>
            <a:picLocks noChangeAspect="1"/>
          </p:cNvPicPr>
          <p:nvPr/>
        </p:nvPicPr>
        <p:blipFill>
          <a:blip r:embed="rId4"/>
          <a:srcRect l="19760" t="42708" r="18320" b="39583"/>
          <a:stretch>
            <a:fillRect/>
          </a:stretch>
        </p:blipFill>
        <p:spPr>
          <a:xfrm flipH="1" flipV="1">
            <a:off x="214282" y="4357694"/>
            <a:ext cx="3975315" cy="1571636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285720" y="6000768"/>
            <a:ext cx="412042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інформаційно-вказівні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C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2" name="Рисунок 11" descr="img145.jpg"/>
          <p:cNvPicPr>
            <a:picLocks noChangeAspect="1"/>
          </p:cNvPicPr>
          <p:nvPr/>
        </p:nvPicPr>
        <p:blipFill>
          <a:blip r:embed="rId5">
            <a:lum contrast="40000"/>
          </a:blip>
          <a:srcRect l="34275" t="13541" r="7115" b="68750"/>
          <a:stretch>
            <a:fillRect/>
          </a:stretch>
        </p:blipFill>
        <p:spPr>
          <a:xfrm>
            <a:off x="4857752" y="4303680"/>
            <a:ext cx="4000528" cy="1658754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5429256" y="5929330"/>
            <a:ext cx="219284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пріоритетні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C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286116" y="3643314"/>
            <a:ext cx="272382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заборонні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Змій і людина</a:t>
            </a:r>
            <a:endParaRPr lang="ru-RU" dirty="0"/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9144000" cy="600164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u="sng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Я кажу «</a:t>
            </a:r>
            <a:r>
              <a:rPr lang="ru-RU" sz="9600" b="1" u="sng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Ні</a:t>
            </a:r>
            <a:r>
              <a:rPr lang="ru-RU" sz="9600" b="1" u="sng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!» </a:t>
            </a:r>
          </a:p>
          <a:p>
            <a:pPr algn="ctr"/>
            <a:r>
              <a:rPr lang="ru-RU" sz="9600" b="1" u="sng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алкоголю, </a:t>
            </a:r>
          </a:p>
          <a:p>
            <a:pPr algn="ctr"/>
            <a:r>
              <a:rPr lang="ru-RU" sz="9600" b="1" u="sng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наркотикам </a:t>
            </a:r>
          </a:p>
          <a:p>
            <a:pPr algn="ctr"/>
            <a:r>
              <a:rPr lang="ru-RU" sz="9600" b="1" u="sng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і</a:t>
            </a:r>
            <a:r>
              <a:rPr lang="ru-RU" sz="9600" b="1" u="sng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9600" b="1" u="sng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курінню</a:t>
            </a:r>
            <a:r>
              <a:rPr lang="ru-RU" sz="9600" b="1" u="sng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, </a:t>
            </a:r>
            <a:r>
              <a:rPr lang="ru-RU" sz="9600" b="1" u="sng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бо</a:t>
            </a:r>
            <a:r>
              <a:rPr lang="ru-RU" sz="9600" b="1" u="sng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… </a:t>
            </a:r>
            <a:endParaRPr lang="ru-RU" sz="9600" b="1" u="sng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3" name="Picture 15" descr="ad9acf9ba5f797611444f8063f8127a1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6000768"/>
            <a:ext cx="5857916" cy="623423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9" descr="38cc4fc67e6316fa7179091ff498b111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2643174" y="1857364"/>
            <a:ext cx="3143272" cy="3199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57364"/>
            <a:ext cx="9144000" cy="2643206"/>
          </a:xfrm>
        </p:spPr>
        <p:txBody>
          <a:bodyPr>
            <a:normAutofit/>
          </a:bodyPr>
          <a:lstStyle/>
          <a:p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Посієш вчинок – пожнеш звичку.</a:t>
            </a:r>
            <a:b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</a:b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Посієш звичку – пожнеш характер.</a:t>
            </a:r>
            <a:b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</a:b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Посієш характер – пожнеш долю.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4" name="Picture 52" descr="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357166"/>
            <a:ext cx="4786346" cy="1252014"/>
          </a:xfrm>
          <a:prstGeom prst="rect">
            <a:avLst/>
          </a:prstGeom>
          <a:noFill/>
        </p:spPr>
      </p:pic>
      <p:pic>
        <p:nvPicPr>
          <p:cNvPr id="5" name="Picture 52" descr="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5357826"/>
            <a:ext cx="4786346" cy="1252014"/>
          </a:xfrm>
          <a:prstGeom prst="rect">
            <a:avLst/>
          </a:prstGeom>
          <a:noFill/>
        </p:spPr>
      </p:pic>
      <p:pic>
        <p:nvPicPr>
          <p:cNvPr id="2050" name="Picture 2" descr="F:\мої документи 2\презентації до уроків\анімац\BookAndCandlePencil-150x15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4071942"/>
            <a:ext cx="2357454" cy="2357454"/>
          </a:xfrm>
          <a:prstGeom prst="rect">
            <a:avLst/>
          </a:prstGeom>
          <a:noFill/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71604" y="142852"/>
            <a:ext cx="55560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Займи </a:t>
            </a:r>
            <a:r>
              <a:rPr lang="ru-RU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позицію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000108"/>
            <a:ext cx="917430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Здоров’я</a:t>
            </a:r>
            <a:r>
              <a:rPr lang="ru-RU" sz="36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u-RU" sz="3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– </a:t>
            </a:r>
            <a:r>
              <a:rPr lang="ru-RU" sz="36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найголовніше</a:t>
            </a:r>
            <a:r>
              <a:rPr lang="ru-RU" sz="3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u-RU" sz="36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багатство</a:t>
            </a:r>
            <a:endParaRPr lang="ru-RU" sz="36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14414" y="1928802"/>
            <a:ext cx="14141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 pitchFamily="18" charset="0"/>
              </a:rPr>
              <a:t>Так</a:t>
            </a:r>
            <a:endParaRPr lang="ru-RU" sz="5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072198" y="1928802"/>
            <a:ext cx="11657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 pitchFamily="18" charset="0"/>
              </a:rPr>
              <a:t>Ні</a:t>
            </a:r>
            <a:r>
              <a:rPr lang="ru-RU" sz="5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 pitchFamily="18" charset="0"/>
              </a:rPr>
              <a:t> </a:t>
            </a:r>
            <a:endParaRPr lang="ru-RU" sz="5400" b="1" cap="none" spc="0" dirty="0">
              <a:ln/>
              <a:solidFill>
                <a:schemeClr val="accent3"/>
              </a:solidFill>
              <a:effectLst/>
              <a:latin typeface="Book Antiqua" pitchFamily="18" charset="0"/>
            </a:endParaRPr>
          </a:p>
        </p:txBody>
      </p:sp>
      <p:pic>
        <p:nvPicPr>
          <p:cNvPr id="7" name="Picture 18" descr="1cc8c4f0c0c119e1852fe5991f2bd1fd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2857496"/>
            <a:ext cx="3357586" cy="3357586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3714744" y="3071810"/>
            <a:ext cx="1675733" cy="1759041"/>
            <a:chOff x="3571910" y="1671835"/>
            <a:chExt cx="1675733" cy="1759041"/>
          </a:xfrm>
        </p:grpSpPr>
        <p:sp>
          <p:nvSpPr>
            <p:cNvPr id="6" name="Овал 5"/>
            <p:cNvSpPr/>
            <p:nvPr/>
          </p:nvSpPr>
          <p:spPr>
            <a:xfrm>
              <a:off x="3571910" y="1671835"/>
              <a:ext cx="1675733" cy="1759041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3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Овал 4"/>
            <p:cNvSpPr/>
            <p:nvPr/>
          </p:nvSpPr>
          <p:spPr>
            <a:xfrm>
              <a:off x="3817316" y="1929440"/>
              <a:ext cx="1184921" cy="124383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2000" b="1" kern="1200" dirty="0" smtClean="0"/>
                <a:t>Здоровий спосіб життя</a:t>
              </a:r>
              <a:endParaRPr lang="ru-RU" sz="2000" b="1" kern="1200" dirty="0"/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1571604" y="0"/>
            <a:ext cx="58185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Логічна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павутинка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85984" y="714356"/>
            <a:ext cx="398698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 pitchFamily="18" charset="0"/>
              </a:rPr>
              <a:t>Що</a:t>
            </a:r>
            <a:r>
              <a:rPr lang="ru-RU" sz="40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ru-RU" sz="4000" b="1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 pitchFamily="18" charset="0"/>
              </a:rPr>
              <a:t>таке</a:t>
            </a:r>
            <a:r>
              <a:rPr lang="ru-RU" sz="40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 pitchFamily="18" charset="0"/>
              </a:rPr>
              <a:t> ЗСЖ?</a:t>
            </a:r>
            <a:endParaRPr lang="ru-RU" sz="4000" b="1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ook Antiqua" pitchFamily="18" charset="0"/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142844" y="1397000"/>
          <a:ext cx="8786874" cy="53181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Рисунок 5" descr="children_0170.gi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2844" y="3500438"/>
            <a:ext cx="1928826" cy="3087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7" descr="02f7fdf3af4041d9e100e47032db9cf0">
            <a:hlinkClick r:id="rId7"/>
          </p:cNvPr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429388" y="571480"/>
            <a:ext cx="2214578" cy="311170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1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02_d05cc43ff7_85.195.128.100_62.231.28.44_14925_iIPxTCPxHTTP_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5"/>
            <a:ext cx="9144000" cy="6858025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0"/>
            <a:ext cx="9036496" cy="6728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784976" cy="1362075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uk-UA" sz="3800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Georgia" pitchFamily="18" charset="0"/>
              </a:rPr>
              <a:t>Фактори впливу на здоров’я</a:t>
            </a:r>
            <a:endParaRPr lang="ru-RU" sz="3800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Georgia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3568" y="2852936"/>
            <a:ext cx="7772400" cy="1500187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571472" y="428604"/>
          <a:ext cx="7715304" cy="61436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Капля 9"/>
          <p:cNvSpPr/>
          <p:nvPr/>
        </p:nvSpPr>
        <p:spPr>
          <a:xfrm rot="5879771">
            <a:off x="2078548" y="890845"/>
            <a:ext cx="2613121" cy="2429874"/>
          </a:xfrm>
          <a:prstGeom prst="teardrop">
            <a:avLst>
              <a:gd name="adj" fmla="val 100777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Капля 5"/>
          <p:cNvSpPr/>
          <p:nvPr/>
        </p:nvSpPr>
        <p:spPr>
          <a:xfrm rot="10556620">
            <a:off x="4304473" y="968467"/>
            <a:ext cx="2821067" cy="2635048"/>
          </a:xfrm>
          <a:prstGeom prst="teardrop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Капля 6"/>
          <p:cNvSpPr/>
          <p:nvPr/>
        </p:nvSpPr>
        <p:spPr>
          <a:xfrm rot="15076967">
            <a:off x="5116349" y="2856407"/>
            <a:ext cx="2400415" cy="2719792"/>
          </a:xfrm>
          <a:prstGeom prst="teardrop">
            <a:avLst>
              <a:gd name="adj" fmla="val 105379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Капля 7"/>
          <p:cNvSpPr/>
          <p:nvPr/>
        </p:nvSpPr>
        <p:spPr>
          <a:xfrm rot="18926087">
            <a:off x="3168912" y="3971394"/>
            <a:ext cx="2696057" cy="2806809"/>
          </a:xfrm>
          <a:prstGeom prst="teardrop">
            <a:avLst>
              <a:gd name="adj" fmla="val 92808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Капля 8"/>
          <p:cNvSpPr/>
          <p:nvPr/>
        </p:nvSpPr>
        <p:spPr>
          <a:xfrm rot="1390521">
            <a:off x="1253606" y="2874786"/>
            <a:ext cx="2796787" cy="2587880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 descr="0fa33914a43bca60147d5da1f0a886dc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954208">
            <a:off x="5618053" y="4481017"/>
            <a:ext cx="2332835" cy="2322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0fa33914a43bca60147d5da1f0a886dc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7143496">
            <a:off x="969589" y="1400534"/>
            <a:ext cx="903557" cy="899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xit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37r3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714356"/>
            <a:ext cx="5500726" cy="5221390"/>
          </a:xfrm>
          <a:prstGeom prst="rect">
            <a:avLst/>
          </a:prstGeom>
          <a:noFill/>
        </p:spPr>
      </p:pic>
      <p:sp>
        <p:nvSpPr>
          <p:cNvPr id="6" name="Облако 5"/>
          <p:cNvSpPr/>
          <p:nvPr/>
        </p:nvSpPr>
        <p:spPr>
          <a:xfrm>
            <a:off x="0" y="142852"/>
            <a:ext cx="4786314" cy="221457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/>
              <a:t>Недотримання режиму дня</a:t>
            </a:r>
            <a:endParaRPr lang="ru-RU" sz="3600" dirty="0"/>
          </a:p>
        </p:txBody>
      </p:sp>
      <p:sp>
        <p:nvSpPr>
          <p:cNvPr id="8" name="Облако 7"/>
          <p:cNvSpPr/>
          <p:nvPr/>
        </p:nvSpPr>
        <p:spPr>
          <a:xfrm>
            <a:off x="3857620" y="357166"/>
            <a:ext cx="4929222" cy="250033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/>
              <a:t>Споживання немитих овочів і фруктів</a:t>
            </a:r>
            <a:endParaRPr lang="ru-RU" sz="3600" dirty="0"/>
          </a:p>
        </p:txBody>
      </p:sp>
      <p:sp>
        <p:nvSpPr>
          <p:cNvPr id="9" name="Облако 8"/>
          <p:cNvSpPr/>
          <p:nvPr/>
        </p:nvSpPr>
        <p:spPr>
          <a:xfrm>
            <a:off x="142844" y="4643422"/>
            <a:ext cx="4786314" cy="221457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/>
              <a:t>Малорухливий спосіб життя</a:t>
            </a:r>
            <a:endParaRPr lang="ru-RU" sz="3600" dirty="0"/>
          </a:p>
        </p:txBody>
      </p:sp>
      <p:sp>
        <p:nvSpPr>
          <p:cNvPr id="11" name="Облако 10"/>
          <p:cNvSpPr/>
          <p:nvPr/>
        </p:nvSpPr>
        <p:spPr>
          <a:xfrm>
            <a:off x="1857356" y="3357562"/>
            <a:ext cx="4786314" cy="221457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/>
              <a:t>Куріння </a:t>
            </a:r>
            <a:endParaRPr lang="ru-RU" sz="3600" dirty="0"/>
          </a:p>
        </p:txBody>
      </p:sp>
      <p:sp>
        <p:nvSpPr>
          <p:cNvPr id="12" name="Облако 11"/>
          <p:cNvSpPr/>
          <p:nvPr/>
        </p:nvSpPr>
        <p:spPr>
          <a:xfrm>
            <a:off x="4572000" y="2285992"/>
            <a:ext cx="4786314" cy="221457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/>
              <a:t>Споживання неякісної їжі</a:t>
            </a:r>
            <a:endParaRPr lang="ru-RU" sz="3600" dirty="0"/>
          </a:p>
        </p:txBody>
      </p:sp>
      <p:sp>
        <p:nvSpPr>
          <p:cNvPr id="13" name="Облако 12"/>
          <p:cNvSpPr/>
          <p:nvPr/>
        </p:nvSpPr>
        <p:spPr>
          <a:xfrm>
            <a:off x="214282" y="1857364"/>
            <a:ext cx="4786314" cy="221457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/>
              <a:t>Недотримання правил гігієни</a:t>
            </a:r>
            <a:endParaRPr lang="ru-RU" sz="3600" dirty="0"/>
          </a:p>
        </p:txBody>
      </p:sp>
      <p:sp>
        <p:nvSpPr>
          <p:cNvPr id="10" name="Облако 9"/>
          <p:cNvSpPr/>
          <p:nvPr/>
        </p:nvSpPr>
        <p:spPr>
          <a:xfrm>
            <a:off x="4714876" y="4429132"/>
            <a:ext cx="4786314" cy="221457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/>
              <a:t>Вживання спиртних напоїв</a:t>
            </a:r>
            <a:endParaRPr lang="ru-RU" sz="36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8" grpId="0" animBg="1"/>
      <p:bldP spid="8" grpId="1" animBg="1"/>
      <p:bldP spid="9" grpId="0" animBg="1"/>
      <p:bldP spid="9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0" grpId="0" animBg="1"/>
      <p:bldP spid="10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141.jpg"/>
          <p:cNvPicPr>
            <a:picLocks noChangeAspect="1"/>
          </p:cNvPicPr>
          <p:nvPr/>
        </p:nvPicPr>
        <p:blipFill>
          <a:blip r:embed="rId2"/>
          <a:srcRect l="9051" t="6249" r="9051" b="12500"/>
          <a:stretch>
            <a:fillRect/>
          </a:stretch>
        </p:blipFill>
        <p:spPr>
          <a:xfrm>
            <a:off x="1214414" y="0"/>
            <a:ext cx="6572296" cy="6858000"/>
          </a:xfrm>
          <a:prstGeom prst="rect">
            <a:avLst/>
          </a:prstGeom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57158" y="2500306"/>
          <a:ext cx="3262312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789"/>
                <a:gridCol w="407789"/>
                <a:gridCol w="407789"/>
                <a:gridCol w="407789"/>
                <a:gridCol w="407789"/>
                <a:gridCol w="407789"/>
                <a:gridCol w="407789"/>
                <a:gridCol w="407789"/>
              </a:tblGrid>
              <a:tr h="246050"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3500430" y="214290"/>
          <a:ext cx="2476495" cy="4286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3785"/>
                <a:gridCol w="353785"/>
                <a:gridCol w="353785"/>
                <a:gridCol w="353785"/>
                <a:gridCol w="353785"/>
                <a:gridCol w="353785"/>
                <a:gridCol w="353785"/>
              </a:tblGrid>
              <a:tr h="428628"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4286248" y="3429000"/>
          <a:ext cx="3286152" cy="4286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128"/>
                <a:gridCol w="365128"/>
                <a:gridCol w="365128"/>
                <a:gridCol w="365128"/>
                <a:gridCol w="365128"/>
                <a:gridCol w="365128"/>
                <a:gridCol w="365128"/>
                <a:gridCol w="365128"/>
                <a:gridCol w="365128"/>
              </a:tblGrid>
              <a:tr h="42862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333</TotalTime>
  <Words>313</Words>
  <Application>Microsoft Office PowerPoint</Application>
  <PresentationFormat>Екран (4:3)</PresentationFormat>
  <Paragraphs>150</Paragraphs>
  <Slides>36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36</vt:i4>
      </vt:variant>
    </vt:vector>
  </HeadingPairs>
  <TitlesOfParts>
    <vt:vector size="37" baseType="lpstr">
      <vt:lpstr>Тема Office</vt:lpstr>
      <vt:lpstr>Урок з основ здоров’я 4 клас</vt:lpstr>
      <vt:lpstr>Девіз</vt:lpstr>
      <vt:lpstr>Слайд 3</vt:lpstr>
      <vt:lpstr>Слайд 4</vt:lpstr>
      <vt:lpstr>Слайд 5</vt:lpstr>
      <vt:lpstr>Слайд 6</vt:lpstr>
      <vt:lpstr>Фактори впливу на здоров’я</vt:lpstr>
      <vt:lpstr>Слайд 8</vt:lpstr>
      <vt:lpstr>Слайд 9</vt:lpstr>
      <vt:lpstr>Слайд 10</vt:lpstr>
      <vt:lpstr>Слайд 11</vt:lpstr>
      <vt:lpstr>Вплив куріння, алкоголю та наркотиків на здоров’я.  Навчись казати “Ні!”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Ситуація №1</vt:lpstr>
      <vt:lpstr>Ситуація №2</vt:lpstr>
      <vt:lpstr>Ситуація №3</vt:lpstr>
      <vt:lpstr>Слайд 32</vt:lpstr>
      <vt:lpstr>Змій і людина</vt:lpstr>
      <vt:lpstr>Слайд 34</vt:lpstr>
      <vt:lpstr>Слайд 35</vt:lpstr>
      <vt:lpstr>Посієш вчинок – пожнеш звичку. Посієш звичку – пожнеш характер. Посієш характер – пожнеш долю.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з основ здоров’я 4 клас</dc:title>
  <dc:creator>User</dc:creator>
  <cp:lastModifiedBy>User</cp:lastModifiedBy>
  <cp:revision>37</cp:revision>
  <dcterms:created xsi:type="dcterms:W3CDTF">2013-12-28T14:29:07Z</dcterms:created>
  <dcterms:modified xsi:type="dcterms:W3CDTF">2016-12-02T14:35:18Z</dcterms:modified>
</cp:coreProperties>
</file>