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1" r:id="rId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54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907C4-8741-4E9C-B0FB-DD8F2AA6F3A8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247C2-A59F-4C03-BFC4-459CCAFE21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602FB-E5E0-4856-BF80-E85D85BC0447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2A554-9A52-4B99-A578-EA1F7D0B82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EDC5A-334A-49C0-B651-F957D9EFA910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8E3C2-A6A5-407B-80CA-6409066942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88B67-3916-4746-9316-AC21AB728ADA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D86BC-9C83-4E14-97F2-22429ADEFF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13689-D75D-4945-9EFE-0389E988F910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D85BA-0EA5-4EC7-93BE-8C5C8DEEB6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CF836-DE24-4712-AA00-93C6F4240CA3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06B16-96BF-4B83-B67F-005EB3F392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61044-50E4-472D-B390-442BEAE2B583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D8FCE-5638-4650-8537-9C5C5C6E84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3BE77-02CD-42C7-BE97-97B5DDD0D1A1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D7A51-AFF8-4ED0-A49B-9160E5A2B1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8A016-7EE3-444B-AA42-ADF38F26B3FB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1F1DF-0532-489E-8D57-1A29F3A223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85F1E-C73F-41EA-9352-BBAB5810F6F4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2A39D-180F-45D5-87F0-A332F3D852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02B06-20D7-468E-8D77-EF376CC2BB79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6EBB1-672A-4E80-8896-FEE46592BE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90352C1-7C53-473A-BC04-EE1C4C6EA91F}" type="datetimeFigureOut">
              <a:rPr lang="ru-RU"/>
              <a:pPr>
                <a:defRPr/>
              </a:pPr>
              <a:t>19.02.2015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AFF476-CACE-4410-BD5D-53DDD1CBEE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22.jpe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261404">
            <a:off x="4294188" y="1817688"/>
            <a:ext cx="4943475" cy="578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-813938" y="5230407"/>
            <a:ext cx="7042121" cy="1627593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Як</a:t>
            </a:r>
            <a:r>
              <a:rPr lang="uk-UA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і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бувають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рослини</a:t>
            </a:r>
            <a:r>
              <a:rPr lang="uk-UA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</a:rPr>
              <a:t>.</a:t>
            </a:r>
            <a:endParaRPr lang="ru-RU" sz="7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</a:endParaRPr>
          </a:p>
        </p:txBody>
      </p:sp>
      <p:sp>
        <p:nvSpPr>
          <p:cNvPr id="9" name="Облако 8"/>
          <p:cNvSpPr/>
          <p:nvPr/>
        </p:nvSpPr>
        <p:spPr>
          <a:xfrm>
            <a:off x="5724525" y="404813"/>
            <a:ext cx="3168650" cy="1212850"/>
          </a:xfrm>
          <a:prstGeom prst="cloud">
            <a:avLst/>
          </a:prstGeom>
          <a:blipFill dpi="0" rotWithShape="1">
            <a:blip r:embed="rId4" cstate="print">
              <a:extLst>
                <a:ext uri="{28A0092B-C50C-407E-A947-70E740481C1C}"/>
              </a:extLst>
            </a:blip>
            <a:srcRect/>
            <a:stretch>
              <a:fillRect/>
            </a:stretch>
          </a:blip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7" name="Рисунок 6"/>
          <p:cNvPicPr>
            <a:picLocks noChangeAspect="1"/>
          </p:cNvPicPr>
          <p:nvPr/>
        </p:nvPicPr>
        <p:blipFill>
          <a:blip r:embed="rId5"/>
          <a:srcRect l="32690" t="8800" r="10339" b="28978"/>
          <a:stretch>
            <a:fillRect/>
          </a:stretch>
        </p:blipFill>
        <p:spPr bwMode="auto">
          <a:xfrm>
            <a:off x="0" y="0"/>
            <a:ext cx="6227763" cy="680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372601" y="44026"/>
            <a:ext cx="239879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Дерева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692275" y="966788"/>
            <a:ext cx="4392613" cy="589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50875" y="966788"/>
            <a:ext cx="4200525" cy="564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189038" y="260350"/>
            <a:ext cx="5629276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96875" y="260350"/>
            <a:ext cx="547211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2198688" y="574675"/>
            <a:ext cx="6562726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165600" y="1190625"/>
            <a:ext cx="487521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uk-UA" sz="240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Де́рев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 — велик</a:t>
            </a:r>
            <a:r>
              <a:rPr lang="uk-UA" sz="240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, багаторічн</a:t>
            </a:r>
            <a:r>
              <a:rPr lang="uk-UA" sz="240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, дерев'янист</a:t>
            </a:r>
            <a:r>
              <a:rPr lang="uk-UA" sz="240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 рослин</a:t>
            </a:r>
            <a:r>
              <a:rPr lang="uk-UA" sz="240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uk-UA" sz="2400">
                <a:latin typeface="Times New Roman" pitchFamily="18" charset="0"/>
                <a:cs typeface="Times New Roman" pitchFamily="18" charset="0"/>
              </a:rPr>
              <a:t>      Дерева мають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єдин</a:t>
            </a:r>
            <a:r>
              <a:rPr lang="uk-UA" sz="240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 головн</a:t>
            </a:r>
            <a:r>
              <a:rPr lang="uk-UA" sz="240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 стебл</a:t>
            </a:r>
            <a:r>
              <a:rPr lang="uk-UA" sz="2400">
                <a:latin typeface="Times New Roman" pitchFamily="18" charset="0"/>
                <a:cs typeface="Times New Roman" pitchFamily="18" charset="0"/>
              </a:rPr>
              <a:t>о-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стовбур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. У нашій місцевості ростуть: липа, тополя, береза, каштан, ялинка та багато інших дерев.</a:t>
            </a:r>
          </a:p>
        </p:txBody>
      </p:sp>
      <p:pic>
        <p:nvPicPr>
          <p:cNvPr id="14346" name="Рисунок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753100"/>
            <a:ext cx="4205288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64 -0.03884 L 0.06841 0.05318 C 0.03872 0.07399 -0.00659 0.08532 -0.05243 0.08532 C -0.10555 0.08532 -0.14913 0.07399 -0.17847 0.05318 L -0.3217 -0.03884 " pathEditMode="relative" rAng="0" ptsTypes="FffFF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67" y="6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43 -0.02127 L -0.04045 0.02636 C -0.07049 0.03699 -0.11511 0.04347 -0.16146 0.04347 C -0.21476 0.04347 -0.25729 0.03699 -0.28733 0.02636 L -0.43021 -0.02127 " pathEditMode="relative" rAng="0" ptsTypes="FffFF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32" y="32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1018 L -0.14358 0.04255 C -0.17379 0.04995 -0.21875 0.05411 -0.26545 0.05411 C -0.31892 0.05411 -0.36163 0.04995 -0.39184 0.04255 L -0.53542 0.01018 " pathEditMode="relative" rAng="0" ptsTypes="FffFF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71" y="2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94 0.00116 L -0.05556 0.04023 C -0.08542 0.04902 -0.12934 0.05411 -0.1757 0.05411 C -0.22813 0.05411 -0.27031 0.04902 -0.30018 0.04023 L -0.44167 0.00116 " pathEditMode="relative" rAng="0" ptsTypes="FffFF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2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700365" y="30171"/>
            <a:ext cx="179286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Кущі</a:t>
            </a:r>
            <a:endParaRPr lang="ru-RU" sz="5400" b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Прямоугольник 2"/>
          <p:cNvSpPr>
            <a:spLocks noChangeArrowheads="1"/>
          </p:cNvSpPr>
          <p:nvPr/>
        </p:nvSpPr>
        <p:spPr bwMode="auto">
          <a:xfrm>
            <a:off x="804863" y="1011238"/>
            <a:ext cx="693261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Кущ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 —  багаторічна рослина, яка має декілька невеличких стовбурців, що не відмирають на прикінці літа.В нашій місцевості  ростуть бузок, калина, ліщина, шипшина тощо.</a:t>
            </a:r>
          </a:p>
        </p:txBody>
      </p:sp>
      <p:pic>
        <p:nvPicPr>
          <p:cNvPr id="1536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413" y="5684838"/>
            <a:ext cx="41036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113" y="2924175"/>
            <a:ext cx="2124076" cy="394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65350" y="4221163"/>
            <a:ext cx="4862513" cy="486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Рисунок 6"/>
          <p:cNvPicPr>
            <a:picLocks noChangeAspect="1"/>
          </p:cNvPicPr>
          <p:nvPr/>
        </p:nvPicPr>
        <p:blipFill>
          <a:blip r:embed="rId6"/>
          <a:srcRect r="43176"/>
          <a:stretch>
            <a:fillRect/>
          </a:stretch>
        </p:blipFill>
        <p:spPr bwMode="auto">
          <a:xfrm>
            <a:off x="6230938" y="2420938"/>
            <a:ext cx="2913062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5684838"/>
            <a:ext cx="41036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1277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27291" y="30171"/>
            <a:ext cx="693901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dirty="0">
                <a:ln w="10541" cmpd="sng">
                  <a:solidFill>
                    <a:srgbClr val="008000"/>
                  </a:solidFill>
                  <a:prstDash val="solid"/>
                </a:ln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Трав’янисті  рослини</a:t>
            </a:r>
            <a:endParaRPr lang="ru-RU" sz="5400" b="1" dirty="0">
              <a:ln w="10541" cmpd="sng">
                <a:solidFill>
                  <a:srgbClr val="008000"/>
                </a:solidFill>
                <a:prstDash val="solid"/>
              </a:ln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Прямоугольник 2"/>
          <p:cNvSpPr>
            <a:spLocks noChangeArrowheads="1"/>
          </p:cNvSpPr>
          <p:nvPr/>
        </p:nvSpPr>
        <p:spPr bwMode="auto">
          <a:xfrm>
            <a:off x="1619250" y="1103313"/>
            <a:ext cx="58324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Трав'янисті рослини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це рослини, що не утворюють дерев'янистого стебла. У них м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які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>
                <a:latin typeface="Times New Roman" pitchFamily="18" charset="0"/>
                <a:cs typeface="Times New Roman" pitchFamily="18" charset="0"/>
              </a:rPr>
              <a:t>соковиті стебла. Конюшина, кульбаба, пролісок, </a:t>
            </a:r>
          </a:p>
          <a:p>
            <a:r>
              <a:rPr lang="uk-UA" sz="2000">
                <a:latin typeface="Times New Roman" pitchFamily="18" charset="0"/>
                <a:cs typeface="Times New Roman" pitchFamily="18" charset="0"/>
              </a:rPr>
              <a:t>ромашка та багато інших – це трав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000">
                <a:latin typeface="Times New Roman" pitchFamily="18" charset="0"/>
                <a:cs typeface="Times New Roman" pitchFamily="18" charset="0"/>
              </a:rPr>
              <a:t>янисті рослини , що ростуть у нашій місцевості.</a:t>
            </a:r>
            <a:endParaRPr lang="ru-RU" sz="2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5006975"/>
            <a:ext cx="5389562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2997200"/>
            <a:ext cx="359886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323850" y="2781300"/>
            <a:ext cx="3598863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07950" y="4962525"/>
            <a:ext cx="49879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Рисунок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65863" y="2781300"/>
            <a:ext cx="360045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2413" y="2554288"/>
            <a:ext cx="3395663" cy="430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4880" r="17023"/>
          <a:stretch>
            <a:fillRect/>
          </a:stretch>
        </p:blipFill>
        <p:spPr bwMode="auto">
          <a:xfrm>
            <a:off x="6011863" y="2906713"/>
            <a:ext cx="2595562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4880" r="17023"/>
          <a:stretch>
            <a:fillRect/>
          </a:stretch>
        </p:blipFill>
        <p:spPr bwMode="auto">
          <a:xfrm>
            <a:off x="4787900" y="4946650"/>
            <a:ext cx="2593975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6773863" y="1196975"/>
            <a:ext cx="17653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5400" b="1">
                <a:latin typeface="Heather Script One"/>
              </a:rPr>
              <a:t>дерева</a:t>
            </a:r>
            <a:endParaRPr lang="ru-RU" sz="5400" b="1">
              <a:latin typeface="Heather Script One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6486525" y="3213100"/>
            <a:ext cx="1450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5400" b="1">
                <a:latin typeface="Heather Script One"/>
              </a:rPr>
              <a:t>кущі</a:t>
            </a:r>
            <a:endParaRPr lang="ru-RU" sz="5400" b="1">
              <a:latin typeface="Heather Script One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5099050" y="5300663"/>
            <a:ext cx="1825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5400" b="1">
                <a:latin typeface="Heather Script One"/>
              </a:rPr>
              <a:t>трави</a:t>
            </a:r>
            <a:endParaRPr lang="ru-RU" sz="5400" b="1">
              <a:latin typeface="Heather Script One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41513" y="1484313"/>
            <a:ext cx="3157537" cy="309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20850" y="1031875"/>
            <a:ext cx="3598863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97038" y="1082675"/>
            <a:ext cx="36004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60575" y="1658938"/>
            <a:ext cx="3352800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14" r="30145" b="2969"/>
          <a:stretch>
            <a:fillRect/>
          </a:stretch>
        </p:blipFill>
        <p:spPr bwMode="auto">
          <a:xfrm>
            <a:off x="1720850" y="947738"/>
            <a:ext cx="4032250" cy="385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47925" y="1662113"/>
            <a:ext cx="2100263" cy="245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414463" y="1130300"/>
            <a:ext cx="3883025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352675" y="1204913"/>
            <a:ext cx="2863850" cy="359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-4.85549E-6 C 0.0085 -0.04855 -0.00244 0.01896 0.00486 -0.05063 C 0.00607 -0.06266 0.00833 -0.06196 0.01111 -0.07191 C 0.01388 -0.08162 0.01215 -0.08578 0.0144 -0.09734 C 0.0177 -0.11491 0.02656 -0.13826 0.03489 -0.15214 C 0.03923 -0.17387 0.0519 -0.18659 0.06197 -0.203 C 0.07864 -0.23052 0.09409 -0.2578 0.11597 -0.27907 C 0.13246 -0.29503 0.15173 -0.30728 0.16822 -0.32347 C 0.18506 -0.33988 0.20104 -0.36231 0.22222 -0.36786 C 0.24791 -0.39468 0.28263 -0.40231 0.3144 -0.40578 C 0.3585 -0.42636 0.32881 -0.4141 0.43663 -0.40809 C 0.43819 -0.40809 0.43888 -0.40532 0.43975 -0.4037 C 0.44548 -0.39306 0.45051 -0.38312 0.45555 -0.37202 C 0.45746 -0.36763 0.4592 -0.36277 0.46197 -0.3593 C 0.46458 -0.35584 0.46996 -0.3489 0.46996 -0.3489 C 0.47569 -0.33318 0.471 -0.34797 0.47465 -0.32971 C 0.47551 -0.32532 0.47777 -0.31699 0.47777 -0.31699 " pathEditMode="relative" ptsTypes="ffffffffffffffff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4.16185E-6 C 0.00294 -0.00393 0.00642 -0.00647 0.00937 -0.0104 C 0.01336 -0.01572 0.01648 -0.0222 0.02048 -0.02751 C 0.02291 -0.0363 0.02569 -0.04301 0.03003 -0.05064 C 0.03437 -0.06867 0.05207 -0.07584 0.0618 -0.08879 C 0.0736 -0.10451 0.06023 -0.0911 0.07135 -0.1015 C 0.08003 -0.11884 0.09044 -0.13318 0.10155 -0.14798 C 0.10312 -0.15006 0.10346 -0.15376 0.10468 -0.1563 C 0.10659 -0.16 0.10902 -0.16139 0.1111 -0.16486 C 0.1144 -0.1704 0.11735 -0.17618 0.12048 -0.18173 C 0.12603 -0.19168 0.13506 -0.19931 0.1427 -0.20509 C 0.16284 -0.22058 0.13437 -0.20092 0.15555 -0.21988 C 0.16648 -0.2296 0.18419 -0.23237 0.19669 -0.23676 C 0.21822 -0.24439 0.23801 -0.25503 0.26023 -0.25988 C 0.26735 -0.26983 0.28801 -0.26751 0.29669 -0.26844 C 0.34218 -0.26775 0.38784 -0.26775 0.43332 -0.26636 C 0.44201 -0.26613 0.4519 -0.26104 0.46023 -0.2578 C 0.46353 -0.25665 0.46978 -0.25364 0.46978 -0.25364 C 0.47968 -0.24462 0.47551 -0.24509 0.48089 -0.24509 " pathEditMode="relative" ptsTypes="ffffffffffffffffff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2.71676E-6 C 0.00677 -0.00601 0.01389 -0.0111 0.02066 -0.01711 C 0.03802 -0.0326 0.02153 -0.02428 0.03333 -0.02959 C 0.04688 -0.04855 0.07431 -0.03676 0.08889 -0.03607 C 0.10313 -0.02867 0.09722 -0.03144 0.10642 -0.02751 C 0.11771 -0.01688 0.1283 -0.00347 0.13976 0.00624 C 0.14323 0.01341 0.14948 0.02058 0.15399 0.02728 C 0.15747 0.03237 0.1651 0.04208 0.1651 0.04208 C 0.16806 0.05457 0.17569 0.06474 0.18264 0.07399 C 0.18559 0.08601 0.18333 0.07838 0.19201 0.09503 C 0.19635 0.10312 0.19809 0.1133 0.20313 0.12046 C 0.20781 0.13734 0.20087 0.11607 0.20955 0.13087 C 0.21059 0.13272 0.21024 0.13549 0.21111 0.13734 C 0.21233 0.13989 0.21458 0.14127 0.21597 0.14359 C 0.21719 0.14567 0.21806 0.14798 0.2191 0.15006 C 0.22188 0.16486 0.23021 0.17503 0.23646 0.18798 C 0.23854 0.19214 0.24184 0.19515 0.24444 0.19861 C 0.24722 0.20231 0.25087 0.21133 0.25087 0.21133 C 0.25382 0.22682 0.26493 0.23861 0.27153 0.25156 C 0.27431 0.25688 0.27448 0.26405 0.27778 0.26844 " pathEditMode="relative" ptsTypes="fffffffffffffffffffA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62428E-7 C 0.02674 -0.00185 0.05261 -0.00671 0.07934 -0.00856 C 0.15365 -0.02243 0.05226 -0.01549 0.25869 -0.01272 C 0.27362 -0.01064 0.2882 -0.00647 0.30313 -0.00439 C 0.31771 0.00092 0.3316 0.0067 0.34601 0.01272 C 0.35695 0.01734 0.36841 0.01827 0.37934 0.02312 C 0.38091 0.02451 0.38282 0.02543 0.38403 0.02751 C 0.38507 0.02913 0.38455 0.03214 0.38577 0.03376 C 0.39723 0.04902 0.41546 0.05711 0.43021 0.06335 C 0.45105 0.09179 0.425 0.05642 0.44601 0.08439 C 0.44844 0.08763 0.45244 0.09503 0.45244 0.09526 " pathEditMode="relative" rAng="0" ptsTypes="ffffffffffA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22" y="3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21387E-6 C 0.00209 -0.00046 0.01285 -0.00255 0.0158 -0.00416 C 0.02639 -0.01041 0.01511 -0.0074 0.02535 -0.01064 C 0.04011 -0.01549 0.05487 -0.0222 0.0698 -0.02544 C 0.14653 -0.02474 0.22327 -0.02474 0.3 -0.02335 C 0.31042 -0.02312 0.31858 -0.01942 0.32865 -0.01688 C 0.3349 -0.01526 0.34132 -0.01411 0.34757 -0.01272 C 0.35087 -0.01202 0.35712 -0.00856 0.35712 -0.00856 C 0.36094 -0.00301 0.36441 -0.00023 0.3698 0.00208 C 0.38091 0.01318 0.39445 0.01826 0.40643 0.02751 C 0.42309 0.04046 0.41337 0.0363 0.42535 0.04023 C 0.43073 0.04693 0.4375 0.05272 0.44445 0.05503 C 0.44948 0.06497 0.45122 0.07167 0.45712 0.08254 C 0.45973 0.0874 0.46667 0.08717 0.46667 0.09503 " pathEditMode="relative" ptsTypes="fffffffffffffA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-2.89017E-6 C 0.02117 -0.00948 0.04478 -0.00162 0.06666 0.00208 C 0.08523 0.01133 0.10346 0.01942 0.12221 0.02752 C 0.14062 0.03538 0.13523 0.03723 0.15398 0.04023 C 0.15711 0.04231 0.16006 0.04509 0.16336 0.04647 C 0.16648 0.04786 0.16996 0.04694 0.17291 0.04879 C 0.20207 0.06821 0.15971 0.05226 0.19669 0.06358 C 0.20694 0.0726 0.21874 0.0763 0.22846 0.08671 C 0.24339 0.10266 0.23159 0.09133 0.23957 0.10358 C 0.24322 0.10913 0.24687 0.11491 0.25069 0.12046 C 0.25364 0.12486 0.26023 0.13318 0.26023 0.13318 C 0.26874 0.15676 0.25746 0.12786 0.26822 0.14798 C 0.27308 0.157 0.27673 0.16786 0.28089 0.17757 C 0.28384 0.18474 0.28836 0.19029 0.292 0.19676 C 0.29426 0.20555 0.29739 0.21064 0.30312 0.21572 C 0.30485 0.22266 0.3111 0.23468 0.3111 0.23468 C 0.31475 0.24971 0.30971 0.23191 0.31735 0.2474 C 0.32048 0.25364 0.32204 0.26197 0.32534 0.26844 C 0.32725 0.2763 0.33089 0.28208 0.33332 0.28971 C 0.33645 0.29942 0.33766 0.3096 0.34114 0.31931 C 0.3427 0.33041 0.34444 0.33965 0.34444 0.35098 " pathEditMode="relative" ptsTypes="ffffffffffffffffffffA">
                                      <p:cBhvr>
                                        <p:cTn id="8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88889E-6 -6.93642E-7 C 0.01007 -0.01017 0.0165 -0.02451 0.02691 -0.03376 C 0.03768 -0.05503 0.06424 -0.07214 0.08247 -0.07607 C 0.09132 -0.08185 0.10001 -0.08832 0.10955 -0.09087 C 0.12066 -0.10058 0.13316 -0.10567 0.14601 -0.10983 C 0.18299 -0.10913 0.22014 -0.10913 0.25712 -0.10775 C 0.26858 -0.10728 0.28039 -0.09919 0.29202 -0.09711 C 0.29948 -0.09133 0.30747 -0.08509 0.3158 -0.08231 C 0.32848 -0.07145 0.3382 -0.06751 0.35226 -0.06127 C 0.35573 -0.05804 0.36007 -0.05619 0.36337 -0.05272 C 0.37101 -0.04462 0.37622 -0.03468 0.38247 -0.0252 C 0.3882 -0.01642 0.39514 -0.00809 0.40157 -6.93642E-7 C 0.40626 0.00601 0.40955 0.01503 0.41424 0.02127 C 0.42014 0.02913 0.42188 0.02659 0.42848 0.03399 C 0.43681 0.04324 0.44341 0.06173 0.45226 0.06566 C 0.46216 0.07838 0.45139 0.06613 0.46511 0.0763 C 0.46737 0.07792 0.46893 0.08116 0.47136 0.08254 C 0.47535 0.08486 0.48403 0.0867 0.48403 0.0867 C 0.48976 0.09179 0.48698 0.0911 0.49202 0.0911 " pathEditMode="relative" ptsTypes="ffffffffffffffffffA">
                                      <p:cBhvr>
                                        <p:cTn id="9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8.67052E-7 C 0.00104 -0.00208 0.00225 -0.00393 0.00312 -0.00625 C 0.00381 -0.00833 0.00381 -0.01064 0.00468 -0.01272 C 0.00659 -0.01711 0.01111 -0.02521 0.01111 -0.02521 C 0.01475 -0.04047 0.02065 -0.05388 0.0269 -0.06752 C 0.02881 -0.07191 0.03124 -0.07607 0.03333 -0.08023 C 0.03437 -0.08232 0.03645 -0.08671 0.03645 -0.08671 C 0.0401 -0.10613 0.03506 -0.08324 0.0427 -0.10359 C 0.04374 -0.10613 0.04357 -0.10937 0.04444 -0.11191 C 0.04826 -0.12347 0.04878 -0.11469 0.05555 -0.12879 C 0.06163 -0.14151 0.0717 -0.15145 0.08246 -0.1563 C 0.08715 -0.16278 0.10451 -0.1748 0.11111 -0.17758 C 0.12239 -0.18752 0.11684 -0.18474 0.1269 -0.18798 C 0.14305 -0.20324 0.11649 -0.17943 0.13958 -0.19445 C 0.14166 -0.19584 0.14236 -0.19954 0.14444 -0.2007 C 0.15052 -0.2044 0.15711 -0.20648 0.16336 -0.20925 C 0.16527 -0.21018 0.16649 -0.21226 0.16822 -0.21341 C 0.17031 -0.21503 0.17239 -0.21642 0.17447 -0.21758 C 0.17604 -0.2185 0.17777 -0.21873 0.17934 -0.21989 C 0.18958 -0.22729 0.19687 -0.23607 0.20781 -0.24093 C 0.21388 -0.24856 0.22222 -0.25411 0.23003 -0.25781 C 0.23315 -0.25943 0.23958 -0.26197 0.23958 -0.26197 C 0.24513 -0.26682 0.24913 -0.26844 0.25555 -0.27052 C 0.26423 -0.27815 0.2802 -0.28463 0.29045 -0.2874 C 0.31458 -0.30359 0.38645 -0.29573 0.39201 -0.29596 C 0.41631 -0.30867 0.44861 -0.29388 0.47447 -0.29388 " pathEditMode="relative" ptsTypes="fffffffffffffffffffffffffA">
                                      <p:cBhvr>
                                        <p:cTn id="10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90</Words>
  <Application>Microsoft Office PowerPoint</Application>
  <PresentationFormat>Экран (4:3)</PresentationFormat>
  <Paragraphs>9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Times New Roman</vt:lpstr>
      <vt:lpstr>Heather Script One</vt:lpstr>
      <vt:lpstr>Тема Office</vt:lpstr>
      <vt:lpstr>Слайд 1</vt:lpstr>
      <vt:lpstr>Слайд 2</vt:lpstr>
      <vt:lpstr>Слайд 3</vt:lpstr>
      <vt:lpstr>Слайд 4</vt:lpstr>
      <vt:lpstr>Слайд 5</vt:lpstr>
    </vt:vector>
  </TitlesOfParts>
  <Company>UralSOFT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Admin</cp:lastModifiedBy>
  <cp:revision>28</cp:revision>
  <dcterms:created xsi:type="dcterms:W3CDTF">2012-12-03T18:22:15Z</dcterms:created>
  <dcterms:modified xsi:type="dcterms:W3CDTF">2015-02-19T17:08:32Z</dcterms:modified>
</cp:coreProperties>
</file>