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84" r:id="rId3"/>
    <p:sldId id="258" r:id="rId4"/>
    <p:sldId id="281" r:id="rId5"/>
    <p:sldId id="283" r:id="rId6"/>
    <p:sldId id="261" r:id="rId7"/>
    <p:sldId id="262" r:id="rId8"/>
    <p:sldId id="265" r:id="rId9"/>
    <p:sldId id="267" r:id="rId10"/>
    <p:sldId id="268" r:id="rId11"/>
    <p:sldId id="269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139" autoAdjust="0"/>
  </p:normalViewPr>
  <p:slideViewPr>
    <p:cSldViewPr>
      <p:cViewPr varScale="1">
        <p:scale>
          <a:sx n="65" d="100"/>
          <a:sy n="65" d="100"/>
        </p:scale>
        <p:origin x="-6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B5AB-F476-4C4B-BB99-5B18CCD5843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4D93F7-0966-412A-B5CF-5C89B6042D6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B5AB-F476-4C4B-BB99-5B18CCD5843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93F7-0966-412A-B5CF-5C89B6042D6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B5AB-F476-4C4B-BB99-5B18CCD5843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93F7-0966-412A-B5CF-5C89B6042D6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B5AB-F476-4C4B-BB99-5B18CCD5843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4D93F7-0966-412A-B5CF-5C89B6042D6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B5AB-F476-4C4B-BB99-5B18CCD5843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93F7-0966-412A-B5CF-5C89B6042D6B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B5AB-F476-4C4B-BB99-5B18CCD5843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93F7-0966-412A-B5CF-5C89B6042D6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B5AB-F476-4C4B-BB99-5B18CCD5843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D4D93F7-0966-412A-B5CF-5C89B6042D6B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B5AB-F476-4C4B-BB99-5B18CCD5843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93F7-0966-412A-B5CF-5C89B6042D6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B5AB-F476-4C4B-BB99-5B18CCD5843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93F7-0966-412A-B5CF-5C89B6042D6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B5AB-F476-4C4B-BB99-5B18CCD5843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93F7-0966-412A-B5CF-5C89B6042D6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B5AB-F476-4C4B-BB99-5B18CCD5843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93F7-0966-412A-B5CF-5C89B6042D6B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70B5AB-F476-4C4B-BB99-5B18CCD58438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4D93F7-0966-412A-B5CF-5C89B6042D6B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microsoft.com/office/2007/relationships/hdphoto" Target="../media/hdphoto5.wdp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oksanapyrizhok.ucoz.u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microsoft.com/office/2007/relationships/hdphoto" Target="../media/hdphoto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460" y="116632"/>
            <a:ext cx="6104035" cy="883568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Пиріжок  Оксана  Любомирівна</a:t>
            </a:r>
            <a:endParaRPr lang="uk-UA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0598" y="3861048"/>
            <a:ext cx="8856984" cy="27809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uk-UA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над </a:t>
            </a:r>
            <a:r>
              <a:rPr lang="uk-UA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якою працюю</a:t>
            </a:r>
            <a:r>
              <a:rPr lang="uk-UA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uk-UA" sz="3200" b="1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36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“Розвиток обдарованості </a:t>
            </a:r>
          </a:p>
          <a:p>
            <a:pPr algn="ctr">
              <a:buNone/>
            </a:pPr>
            <a:r>
              <a:rPr lang="uk-UA" sz="36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молодшого школяра </a:t>
            </a:r>
          </a:p>
          <a:p>
            <a:pPr algn="ctr">
              <a:buNone/>
            </a:pPr>
            <a:r>
              <a:rPr lang="uk-UA" sz="36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навчально-виховному процесі”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05фото\24.02.16(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24336" cy="3892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915816" y="1157843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Clr>
                <a:srgbClr val="F0A22E"/>
              </a:buClr>
              <a:buSzPct val="70000"/>
            </a:pP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Вчитель початкових класів </a:t>
            </a:r>
            <a:endParaRPr lang="uk-UA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marL="342900" lvl="0" indent="-342900" algn="ctr">
              <a:buClr>
                <a:srgbClr val="F0A22E"/>
              </a:buClr>
              <a:buSzPct val="70000"/>
            </a:pPr>
            <a:r>
              <a:rPr lang="uk-UA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НВК </a:t>
            </a: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“ЗОШ І-ІІІ ст.№1-гімназія” </a:t>
            </a:r>
            <a:r>
              <a:rPr lang="uk-UA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м.Копичинці</a:t>
            </a:r>
            <a:endParaRPr lang="uk-UA" sz="24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555776" y="2516703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Clr>
                <a:srgbClr val="F0A22E"/>
              </a:buClr>
              <a:buSzPct val="70000"/>
            </a:pP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Спеціаліст вищої</a:t>
            </a:r>
          </a:p>
          <a:p>
            <a:pPr marL="342900" lvl="0" indent="-342900" algn="ctr">
              <a:buClr>
                <a:srgbClr val="F0A22E"/>
              </a:buClr>
              <a:buSzPct val="70000"/>
            </a:pP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кваліфікаційної </a:t>
            </a:r>
            <a:r>
              <a:rPr lang="uk-UA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категорії,</a:t>
            </a:r>
            <a:r>
              <a:rPr lang="uk-UA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endParaRPr lang="uk-UA" sz="2400" b="1" i="1" dirty="0">
              <a:solidFill>
                <a:srgbClr val="C00000"/>
              </a:solidFill>
              <a:latin typeface="Palatino Linotype" pitchFamily="18" charset="0"/>
            </a:endParaRPr>
          </a:p>
          <a:p>
            <a:pPr marL="342900" lvl="0" indent="-342900" algn="ctr">
              <a:buClr>
                <a:srgbClr val="F0A22E"/>
              </a:buClr>
              <a:buSzPct val="70000"/>
            </a:pP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вчитель-методист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мислити творчо, потрібно дбати про здоров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`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endParaRPr lang="en-US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D:\Портфель\мамині документи\фотографії\Фотки\2-а клас2012р\IMG_23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357586" cy="238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Портфель\мамині документи\фотографії\Фотки\2-а клас2012р\IMG_23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8"/>
            <a:ext cx="3000364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Портфель\мамині документи\фотографії\шкільні фото\IMG_28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500438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Портфель\мамині документи\фотографії\шкільні фото\IMG_268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643050"/>
            <a:ext cx="3324312" cy="240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5062336" cy="8412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Виховна робота</a:t>
            </a:r>
            <a:endParaRPr lang="en-US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D:\Портфель\мамині документи\фотографії\шкільні фото\IMG_266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27585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Портфель\мамині документи\фотографії\Фото свята осені\SDC186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9484" y="4433491"/>
            <a:ext cx="3166874" cy="242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Портфель\мамині документи\фотографії\Фото 2-атернопіль 2013\фото 2012\ФОТО ГАЇВКИ 2013\фото з бережан\фото з косова 2012р\фото з свята 8 березня в 2 кл\Изображение 117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852936"/>
            <a:ext cx="3386340" cy="2462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:\SDC1226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1842" y="0"/>
            <a:ext cx="328215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D:\Портфель\мамині документи\фотографії\фото дітей набір 2015 р\свято татусів і дідусів\IMG_3296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34" y="4673588"/>
            <a:ext cx="3245522" cy="2206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D:\Портфель\мамині документи\фотографії\Фото 2-атернопіль 2013\фото 2012\ФОТО ГАЇВКИ 2013\фото з бережан\фото з косова 2012р\IMG_2407.jp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2666" y="2056523"/>
            <a:ext cx="3235718" cy="2344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5981712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Відпочинок, подорожі, екскурсії</a:t>
            </a:r>
            <a:endParaRPr lang="en-US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D:\Портфель\мамині документи\фотографії\фото з Масар-агро, Кривче\IMG_27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4071"/>
            <a:ext cx="282268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Портфель\мамині документи\фотографії\фото з Масар-агро, Кривче\IMG_27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79165"/>
            <a:ext cx="264317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Портфель\мамині документи\фотографії\літні та осінні фото 2014р\IMG_29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7821" y="0"/>
            <a:ext cx="3077499" cy="236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Портфель\мамині документи\фотографії\літні та осінні фото 2014р\IMG_299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571612"/>
            <a:ext cx="307183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Портфель\мамині документи\фотографії\шкільні фото\IMG_284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2996952"/>
            <a:ext cx="2928958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Портфель\мамині документи\фотографії\Фото 2-атернопіль 2013\фото 2012\ФОТО ГАЇВКИ 2013\фото з бережан\фото з косова 2012р\IMG_239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2422" y="3068366"/>
            <a:ext cx="278608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E:\05фото\IMG_20160904_1435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837" y="4622528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Науково-теоретичне обґрунтування питання обдарованості дітей молодшого шкільного віку </a:t>
            </a:r>
            <a:r>
              <a:rPr lang="uk-UA" dirty="0" smtClean="0"/>
              <a:t>вивчали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55365"/>
            <a:ext cx="8686800" cy="4525963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: Я.А.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Коменський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С.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Русова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В.О.Сухомлинський, К.Д.Ушинський, Ш.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Амонашвілі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філософи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Арістотель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Конфуцій, Платон, Сократ, Г.Сковорода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: К.К.Платонов, М.С.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Лейтес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Дж.Рензуллі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Л.Виготський</a:t>
            </a:r>
          </a:p>
          <a:p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Педагогічні  досягнення</a:t>
            </a:r>
            <a:endParaRPr lang="en-US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C:\Users\Володя\Downloads\573c3772bb66a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024336" cy="42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9NIKON\DSCN37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330296">
            <a:off x="3029354" y="2040740"/>
            <a:ext cx="5679919" cy="3889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396" y="0"/>
            <a:ext cx="4886811" cy="1033264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Вдосконалення фахової майстерності</a:t>
            </a:r>
            <a:endParaRPr lang="uk-UA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7" y="1629375"/>
            <a:ext cx="41242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Учасник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конкурсу для вчителів «Соняшник» (2015р., 2016 р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 Всеукраїнського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Інтернет-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конкурсу “Учитель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року-2016“ за версією науково-популярного природничого журналу «Колосок». Учитель популяризатор у номінації «Початкова школа»</a:t>
            </a:r>
          </a:p>
          <a:p>
            <a:pPr algn="ctr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р. – курси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підвищення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кваліфікації</a:t>
            </a: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2015р. – виступ на засіданні РМК (тренінг “Ризики з якими стикається дитина в сучасному суспільстві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pPr algn="ctr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2016р. – участь в обласному методичному практикумі вчителя 2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класу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Портфель\мамині документи\фотографії\Фотки\фото зі збаража\IMG_1984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4035" y="30088"/>
            <a:ext cx="2134294" cy="1679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16015" y="188640"/>
            <a:ext cx="22780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 2011р. по 2013р. – член обласної творчої групи </a:t>
            </a:r>
          </a:p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вчителів початкових класів (керівник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Коненко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Л.Б.)</a:t>
            </a:r>
          </a:p>
          <a:p>
            <a:pPr algn="ctr"/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20888"/>
            <a:ext cx="2609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  2013 голова шкільної предметної кафедри вчителів початкових класів</a:t>
            </a:r>
          </a:p>
        </p:txBody>
      </p:sp>
      <p:pic>
        <p:nvPicPr>
          <p:cNvPr id="2051" name="Picture 3" descr="E:\фото\SAM_46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8512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/>
          <p:cNvSpPr/>
          <p:nvPr/>
        </p:nvSpPr>
        <p:spPr>
          <a:xfrm>
            <a:off x="179512" y="4949641"/>
            <a:ext cx="2622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2016р. – участь у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 (районному)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турі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всеукраїнського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конкурсу «Учитель року – 2017»  (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номінації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«Початкова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»).</a:t>
            </a:r>
            <a:endParaRPr lang="uk-UA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E:\05фото\DSCN32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15" y="1484784"/>
            <a:ext cx="2354415" cy="1765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2579512" y="3212976"/>
            <a:ext cx="228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2015/2016 </a:t>
            </a:r>
            <a:r>
              <a:rPr lang="uk-UA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endParaRPr lang="uk-UA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голова </a:t>
            </a:r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районного </a:t>
            </a:r>
            <a:r>
              <a:rPr lang="uk-UA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методоб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єднання вчителів початкових класів району</a:t>
            </a:r>
            <a:r>
              <a:rPr lang="uk-UA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2016р. – майстер-клас для вчителів початкових класів області</a:t>
            </a:r>
          </a:p>
          <a:p>
            <a:pPr lvl="0" algn="ctr"/>
            <a:endParaRPr lang="uk-UA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E:\05фото\DSCN33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25144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10"/>
          <p:cNvSpPr/>
          <p:nvPr/>
        </p:nvSpPr>
        <p:spPr>
          <a:xfrm>
            <a:off x="5076056" y="5643825"/>
            <a:ext cx="228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2015р. – участь в обласному семінарі-практикумі “Ризики з якими стикається дитина в сучасному суспільстві”</a:t>
            </a:r>
          </a:p>
        </p:txBody>
      </p:sp>
      <p:pic>
        <p:nvPicPr>
          <p:cNvPr id="2054" name="Picture 6" descr="E:\05фото\WP_20160302_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0" y="980728"/>
            <a:ext cx="2589126" cy="145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МЕТОДИЧНА СКАРБНИЧКА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072" y="1052737"/>
            <a:ext cx="4480920" cy="230425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Конспект уроку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 природознавства у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 класі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Вода. Властивості води”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(Журнал “Учитель початкової школи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”, 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2016 р.)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мама\фото\Урок з природ. вода 1кл\DSC_06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603" y="3520613"/>
            <a:ext cx="4392488" cy="297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F:\DCIM\109NIKON\DSCN37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r="4965"/>
          <a:stretch/>
        </p:blipFill>
        <p:spPr bwMode="auto">
          <a:xfrm rot="5400000">
            <a:off x="5626097" y="3599039"/>
            <a:ext cx="3442473" cy="2814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57" y="836712"/>
            <a:ext cx="4354609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26" y="285728"/>
            <a:ext cx="8786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Я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щоранку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заходжу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в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клас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 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На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дитячих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обличчях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–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усміх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 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 </a:t>
            </a: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Це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–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натхнення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моє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мій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успіх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 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(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Світлини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шкільного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життя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)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Рисунок 2" descr="D:\Портфель\мамині документи\фотографії\шкільні фото\IMG_29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000504"/>
            <a:ext cx="3786182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Портфель\мамині документи\фотографії\шкільні фото\IMG_29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268760"/>
            <a:ext cx="4143404" cy="3211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Портфель\мамині документи\фотографії\шкільні фото\IMG_29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4"/>
            <a:ext cx="3714744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7384"/>
            <a:ext cx="4615516" cy="8412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Рольові ігри</a:t>
            </a:r>
            <a:endParaRPr lang="en-US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Рисунок 6" descr="F:\SDC122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790701"/>
            <a:ext cx="335758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Портфель\мамині документи\фотографії\шкільні фото\IMG_29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2314" y="40247"/>
            <a:ext cx="3453913" cy="239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38118" y="3284984"/>
            <a:ext cx="6605882" cy="8412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Робота в парах та групах</a:t>
            </a:r>
            <a:endParaRPr lang="en-US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Рисунок 7" descr="D:\Портфель\мамині документи\фотографії\фото дітей набір 2015 р\фото Вода. урок природ. в 1 кл\IMG_32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0974" y="4096744"/>
            <a:ext cx="216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Портфель\мамині документи\фотографії\шкільні фото\IMG_29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8646" y="3857872"/>
            <a:ext cx="216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Портфель\мамині документи\фотографії\шкільні фото\IMG_29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6943" y="2296624"/>
            <a:ext cx="216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:\Портфель\мамині документи\фотографії\шкільні фото\IMG_291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1615" y="5072310"/>
            <a:ext cx="216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:\Портфель\мамині документи\фотографії\шкільні фото\IMG_291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22614" y="5072310"/>
            <a:ext cx="216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:\Портфель\мамині документи\фотографії\шкільні фото\IMG_293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68375" y="3875020"/>
            <a:ext cx="216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Творчі 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завдання, ВІКТОРИНИ, КОНКУРСИ</a:t>
            </a:r>
            <a:endParaRPr lang="en-US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D:\Портфель\мамині документи\фотографії\фото дітей набір 2015 р\урок матем. в 1 класі\IMG_32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2" y="1412776"/>
            <a:ext cx="378621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Портфель\мамині документи\фотографії\шкільні фото\IMG_29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81434"/>
            <a:ext cx="3933079" cy="2858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Портфель\мамині документи\фотографії\шкільні фото\IMG_29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356992"/>
            <a:ext cx="41740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Портфель\мамині документи\фотографії\шкільні фото\IMG_28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897" y="4454758"/>
            <a:ext cx="3500430" cy="2214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44624"/>
            <a:ext cx="7056784" cy="8412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Дослідницька і пошукова робота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 descr="E:\АТО Чагарі\DSC09258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36096" y="3856464"/>
            <a:ext cx="3600400" cy="281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Портфель\мамині документи\фотографії\шкільні фото\IMG_2930.jpg"/>
          <p:cNvPicPr/>
          <p:nvPr/>
        </p:nvPicPr>
        <p:blipFill rotWithShape="1">
          <a:blip r:embed="rId5" cstate="print"/>
          <a:srcRect l="11294" t="18886"/>
          <a:stretch/>
        </p:blipFill>
        <p:spPr bwMode="auto">
          <a:xfrm>
            <a:off x="2483768" y="1916832"/>
            <a:ext cx="3697682" cy="2708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D:\Портфель\мамині документи\фотографії\фото дітей набір 2015 р\фото Вода. урок природ. в 1 кл\IMG_3241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8897" y="1178973"/>
            <a:ext cx="3242983" cy="2394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C:\Documents and Settings\Администратор\Мои документы\Downloads\12656401_473443512848396_239529619_o (1)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72263" y="552923"/>
            <a:ext cx="2565717" cy="3380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1139</TotalTime>
  <Words>316</Words>
  <Application>Microsoft Office PowerPoint</Application>
  <PresentationFormat>Екран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Трек</vt:lpstr>
      <vt:lpstr>Пиріжок  Оксана  Любомирівна</vt:lpstr>
      <vt:lpstr>Науково-теоретичне обґрунтування питання обдарованості дітей молодшого шкільного віку вивчали</vt:lpstr>
      <vt:lpstr>Педагогічні  досягнення</vt:lpstr>
      <vt:lpstr>Вдосконалення фахової майстерності</vt:lpstr>
      <vt:lpstr>МЕТОДИЧНА СКАРБНИЧКА</vt:lpstr>
      <vt:lpstr>Презентація PowerPoint</vt:lpstr>
      <vt:lpstr>Рольові ігри</vt:lpstr>
      <vt:lpstr>Творчі завдання, ВІКТОРИНИ, КОНКУРСИ</vt:lpstr>
      <vt:lpstr>Дослідницька і пошукова робота</vt:lpstr>
      <vt:lpstr>Щоб мислити творчо, потрібно дбати про здоров`я </vt:lpstr>
      <vt:lpstr>Виховна робота</vt:lpstr>
      <vt:lpstr>Відпочинок, подорожі, екскурсії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Навчально-виховний комплекс  “Загальноосвітня школа І-ІІІ ступенів №1-гімназія”  м.Копичинці</dc:title>
  <dc:creator>user</dc:creator>
  <cp:lastModifiedBy>Володя</cp:lastModifiedBy>
  <cp:revision>105</cp:revision>
  <dcterms:created xsi:type="dcterms:W3CDTF">2016-02-04T14:14:57Z</dcterms:created>
  <dcterms:modified xsi:type="dcterms:W3CDTF">2016-12-20T14:46:36Z</dcterms:modified>
</cp:coreProperties>
</file>