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60" r:id="rId4"/>
    <p:sldId id="259" r:id="rId5"/>
    <p:sldId id="269" r:id="rId6"/>
    <p:sldId id="258" r:id="rId7"/>
    <p:sldId id="263" r:id="rId8"/>
    <p:sldId id="265" r:id="rId9"/>
    <p:sldId id="266" r:id="rId10"/>
    <p:sldId id="262" r:id="rId11"/>
    <p:sldId id="264" r:id="rId12"/>
    <p:sldId id="267" r:id="rId13"/>
    <p:sldId id="268" r:id="rId14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441" autoAdjust="0"/>
  </p:normalViewPr>
  <p:slideViewPr>
    <p:cSldViewPr>
      <p:cViewPr varScale="1">
        <p:scale>
          <a:sx n="102" d="100"/>
          <a:sy n="102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C2F0C-2BBE-45B0-B1B7-A6DB134AD0C9}" type="doc">
      <dgm:prSet loTypeId="urn:microsoft.com/office/officeart/2005/8/layout/hierarchy4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70129A0D-FB39-420C-96BA-0122EFA1A92C}">
      <dgm:prSet phldrT="[Текст]" custT="1"/>
      <dgm:spPr/>
      <dgm:t>
        <a:bodyPr/>
        <a:lstStyle/>
        <a:p>
          <a:r>
            <a:rPr lang="uk-UA" sz="4800" b="1" cap="none" spc="5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Способи поширення досвіду</a:t>
          </a:r>
          <a:endParaRPr lang="uk-UA" sz="4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B9AEF-77CB-4831-8350-B3331B71905B}" type="parTrans" cxnId="{2F42D3E5-55FF-4482-B7EC-DAB40220E688}">
      <dgm:prSet/>
      <dgm:spPr/>
      <dgm:t>
        <a:bodyPr/>
        <a:lstStyle/>
        <a:p>
          <a:endParaRPr lang="uk-UA"/>
        </a:p>
      </dgm:t>
    </dgm:pt>
    <dgm:pt modelId="{D1A15A2D-C802-423A-9D0F-662D0A24DB52}" type="sibTrans" cxnId="{2F42D3E5-55FF-4482-B7EC-DAB40220E688}">
      <dgm:prSet/>
      <dgm:spPr/>
      <dgm:t>
        <a:bodyPr/>
        <a:lstStyle/>
        <a:p>
          <a:endParaRPr lang="uk-UA"/>
        </a:p>
      </dgm:t>
    </dgm:pt>
    <dgm:pt modelId="{FC7B5320-5853-4501-B316-B86A3BD5C2A8}">
      <dgm:prSet phldrT="[Текст]" custT="1"/>
      <dgm:spPr/>
      <dgm:t>
        <a:bodyPr vert="vert270"/>
        <a:lstStyle/>
        <a:p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Проведення </a:t>
          </a:r>
        </a:p>
        <a:p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відкритих уроків</a:t>
          </a:r>
          <a:endParaRPr lang="uk-UA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647E263-C5F3-4B55-BC3E-2D7A8128420A}" type="parTrans" cxnId="{8A51A906-73AC-4919-BC16-B6F49043752B}">
      <dgm:prSet/>
      <dgm:spPr/>
      <dgm:t>
        <a:bodyPr/>
        <a:lstStyle/>
        <a:p>
          <a:endParaRPr lang="uk-UA"/>
        </a:p>
      </dgm:t>
    </dgm:pt>
    <dgm:pt modelId="{E763FBB9-9FCA-4AFC-BC47-BC987E63BC39}" type="sibTrans" cxnId="{8A51A906-73AC-4919-BC16-B6F49043752B}">
      <dgm:prSet/>
      <dgm:spPr/>
      <dgm:t>
        <a:bodyPr/>
        <a:lstStyle/>
        <a:p>
          <a:endParaRPr lang="uk-UA"/>
        </a:p>
      </dgm:t>
    </dgm:pt>
    <dgm:pt modelId="{E4A86BC1-1E3D-4510-9309-1F44A06E0543}">
      <dgm:prSet phldrT="[Текст]" custT="1"/>
      <dgm:spPr/>
      <dgm:t>
        <a:bodyPr vert="vert270"/>
        <a:lstStyle/>
        <a:p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Проведення виховних заходів</a:t>
          </a:r>
          <a:endParaRPr lang="uk-UA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03D0EC9-9DF6-4CEE-9B51-06F738F591B5}" type="parTrans" cxnId="{A7B57B4D-24DD-48A7-8C5D-53968E662D79}">
      <dgm:prSet/>
      <dgm:spPr/>
      <dgm:t>
        <a:bodyPr/>
        <a:lstStyle/>
        <a:p>
          <a:endParaRPr lang="uk-UA"/>
        </a:p>
      </dgm:t>
    </dgm:pt>
    <dgm:pt modelId="{086E35DF-DD87-4ECF-9298-501978960E22}" type="sibTrans" cxnId="{A7B57B4D-24DD-48A7-8C5D-53968E662D79}">
      <dgm:prSet/>
      <dgm:spPr/>
      <dgm:t>
        <a:bodyPr/>
        <a:lstStyle/>
        <a:p>
          <a:endParaRPr lang="uk-UA"/>
        </a:p>
      </dgm:t>
    </dgm:pt>
    <dgm:pt modelId="{EED0EE6F-D859-4859-AD2F-2F8F1B906BBA}">
      <dgm:prSet phldrT="[Текст]"/>
      <dgm:spPr/>
      <dgm:t>
        <a:bodyPr vert="vert270"/>
        <a:lstStyle/>
        <a:p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Участь у районному М О вчителів  англійської мови</a:t>
          </a:r>
          <a:endParaRPr lang="uk-U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4B70AF8-13DC-46AB-85E8-6E03F50FA031}" type="parTrans" cxnId="{5C08ECF0-6775-4BD0-A747-7E56AB9E70DE}">
      <dgm:prSet/>
      <dgm:spPr/>
      <dgm:t>
        <a:bodyPr/>
        <a:lstStyle/>
        <a:p>
          <a:endParaRPr lang="uk-UA"/>
        </a:p>
      </dgm:t>
    </dgm:pt>
    <dgm:pt modelId="{F23B794C-BF4E-45F7-8EFE-5759E16B11CF}" type="sibTrans" cxnId="{5C08ECF0-6775-4BD0-A747-7E56AB9E70DE}">
      <dgm:prSet/>
      <dgm:spPr/>
      <dgm:t>
        <a:bodyPr/>
        <a:lstStyle/>
        <a:p>
          <a:endParaRPr lang="uk-UA"/>
        </a:p>
      </dgm:t>
    </dgm:pt>
    <dgm:pt modelId="{961F5FF6-90F2-4EAA-AC1F-0A031DC73CE9}">
      <dgm:prSet custT="1"/>
      <dgm:spPr/>
      <dgm:t>
        <a:bodyPr vert="vert270"/>
        <a:lstStyle/>
        <a:p>
          <a:r>
            <a:rPr lang="uk-UA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Створення власного </a:t>
          </a:r>
          <a:r>
            <a:rPr lang="uk-UA" sz="1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блогу</a:t>
          </a:r>
          <a:endParaRPr lang="uk-UA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E275CBD-1196-4440-B542-209D48AFCD86}" type="parTrans" cxnId="{CF51C095-6199-4079-98FD-956230893F9A}">
      <dgm:prSet/>
      <dgm:spPr/>
      <dgm:t>
        <a:bodyPr/>
        <a:lstStyle/>
        <a:p>
          <a:endParaRPr lang="uk-UA"/>
        </a:p>
      </dgm:t>
    </dgm:pt>
    <dgm:pt modelId="{ACA0402F-4F41-47F7-97EA-A570EB77FACA}" type="sibTrans" cxnId="{CF51C095-6199-4079-98FD-956230893F9A}">
      <dgm:prSet/>
      <dgm:spPr/>
      <dgm:t>
        <a:bodyPr/>
        <a:lstStyle/>
        <a:p>
          <a:endParaRPr lang="uk-UA"/>
        </a:p>
      </dgm:t>
    </dgm:pt>
    <dgm:pt modelId="{69F16295-BA40-4FD4-9B6C-CC4E35692F05}">
      <dgm:prSet phldrT="[Текст]"/>
      <dgm:spPr/>
      <dgm:t>
        <a:bodyPr vert="vert270"/>
        <a:lstStyle/>
        <a:p>
          <a:pPr algn="ctr"/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Участь у районному М О вчителів початкових класів</a:t>
          </a:r>
          <a:endParaRPr lang="uk-U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4D282B72-E0F3-4641-BF67-9A2AF68DE7CD}" type="sibTrans" cxnId="{D5237A78-F2A5-4D2A-B610-52352A9A8A4C}">
      <dgm:prSet/>
      <dgm:spPr/>
      <dgm:t>
        <a:bodyPr/>
        <a:lstStyle/>
        <a:p>
          <a:endParaRPr lang="uk-UA"/>
        </a:p>
      </dgm:t>
    </dgm:pt>
    <dgm:pt modelId="{EA6EDC13-FD5B-46F4-B2D2-C2C459501C96}" type="parTrans" cxnId="{D5237A78-F2A5-4D2A-B610-52352A9A8A4C}">
      <dgm:prSet/>
      <dgm:spPr/>
      <dgm:t>
        <a:bodyPr/>
        <a:lstStyle/>
        <a:p>
          <a:endParaRPr lang="uk-UA"/>
        </a:p>
      </dgm:t>
    </dgm:pt>
    <dgm:pt modelId="{B51A60E4-0646-4B41-BE08-76817B47A1A3}" type="pres">
      <dgm:prSet presAssocID="{1B5C2F0C-2BBE-45B0-B1B7-A6DB134AD0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94F419-0F50-4C44-A973-503A73EED3F7}" type="pres">
      <dgm:prSet presAssocID="{70129A0D-FB39-420C-96BA-0122EFA1A92C}" presName="vertOne" presStyleCnt="0"/>
      <dgm:spPr/>
      <dgm:t>
        <a:bodyPr/>
        <a:lstStyle/>
        <a:p>
          <a:endParaRPr lang="uk-UA"/>
        </a:p>
      </dgm:t>
    </dgm:pt>
    <dgm:pt modelId="{0B4978D5-35C1-4A65-91FE-3AC673123059}" type="pres">
      <dgm:prSet presAssocID="{70129A0D-FB39-420C-96BA-0122EFA1A92C}" presName="txOne" presStyleLbl="node0" presStyleIdx="0" presStyleCnt="1" custLinFactY="-39715" custLinFactNeighborX="-14175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D4C4A1-35A6-4FB5-A583-1318593AF31F}" type="pres">
      <dgm:prSet presAssocID="{70129A0D-FB39-420C-96BA-0122EFA1A92C}" presName="parTransOne" presStyleCnt="0"/>
      <dgm:spPr/>
      <dgm:t>
        <a:bodyPr/>
        <a:lstStyle/>
        <a:p>
          <a:endParaRPr lang="uk-UA"/>
        </a:p>
      </dgm:t>
    </dgm:pt>
    <dgm:pt modelId="{69DB6845-8DD4-4514-B3A4-BDE617F3B04F}" type="pres">
      <dgm:prSet presAssocID="{70129A0D-FB39-420C-96BA-0122EFA1A92C}" presName="horzOne" presStyleCnt="0"/>
      <dgm:spPr/>
      <dgm:t>
        <a:bodyPr/>
        <a:lstStyle/>
        <a:p>
          <a:endParaRPr lang="uk-UA"/>
        </a:p>
      </dgm:t>
    </dgm:pt>
    <dgm:pt modelId="{0B9AE2F4-A79E-405E-87AF-A04AEAC38782}" type="pres">
      <dgm:prSet presAssocID="{FC7B5320-5853-4501-B316-B86A3BD5C2A8}" presName="vertTwo" presStyleCnt="0"/>
      <dgm:spPr/>
      <dgm:t>
        <a:bodyPr/>
        <a:lstStyle/>
        <a:p>
          <a:endParaRPr lang="uk-UA"/>
        </a:p>
      </dgm:t>
    </dgm:pt>
    <dgm:pt modelId="{112169AD-CE7F-409A-AB3C-0F1A01F53C45}" type="pres">
      <dgm:prSet presAssocID="{FC7B5320-5853-4501-B316-B86A3BD5C2A8}" presName="txTwo" presStyleLbl="node2" presStyleIdx="0" presStyleCnt="5" custScaleX="999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0833C7-6ACE-4354-99E8-FAE435CDF120}" type="pres">
      <dgm:prSet presAssocID="{FC7B5320-5853-4501-B316-B86A3BD5C2A8}" presName="horzTwo" presStyleCnt="0"/>
      <dgm:spPr/>
      <dgm:t>
        <a:bodyPr/>
        <a:lstStyle/>
        <a:p>
          <a:endParaRPr lang="uk-UA"/>
        </a:p>
      </dgm:t>
    </dgm:pt>
    <dgm:pt modelId="{99F43607-493A-4391-AB44-BC9498E98540}" type="pres">
      <dgm:prSet presAssocID="{E763FBB9-9FCA-4AFC-BC47-BC987E63BC39}" presName="sibSpaceTwo" presStyleCnt="0"/>
      <dgm:spPr/>
      <dgm:t>
        <a:bodyPr/>
        <a:lstStyle/>
        <a:p>
          <a:endParaRPr lang="uk-UA"/>
        </a:p>
      </dgm:t>
    </dgm:pt>
    <dgm:pt modelId="{2A0D399E-96B9-4552-83A2-CC48F8E0DAFB}" type="pres">
      <dgm:prSet presAssocID="{E4A86BC1-1E3D-4510-9309-1F44A06E0543}" presName="vertTwo" presStyleCnt="0"/>
      <dgm:spPr/>
      <dgm:t>
        <a:bodyPr/>
        <a:lstStyle/>
        <a:p>
          <a:endParaRPr lang="uk-UA"/>
        </a:p>
      </dgm:t>
    </dgm:pt>
    <dgm:pt modelId="{798E8A12-5A6C-4EC1-B4E2-42B0D4D8EBC1}" type="pres">
      <dgm:prSet presAssocID="{E4A86BC1-1E3D-4510-9309-1F44A06E0543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4FF7C0-CD85-4744-A1AD-E7E1ECA0AA3E}" type="pres">
      <dgm:prSet presAssocID="{E4A86BC1-1E3D-4510-9309-1F44A06E0543}" presName="horzTwo" presStyleCnt="0"/>
      <dgm:spPr/>
      <dgm:t>
        <a:bodyPr/>
        <a:lstStyle/>
        <a:p>
          <a:endParaRPr lang="uk-UA"/>
        </a:p>
      </dgm:t>
    </dgm:pt>
    <dgm:pt modelId="{991B4E84-4E20-4E5B-93D6-0D74F21A2E96}" type="pres">
      <dgm:prSet presAssocID="{086E35DF-DD87-4ECF-9298-501978960E22}" presName="sibSpaceTwo" presStyleCnt="0"/>
      <dgm:spPr/>
      <dgm:t>
        <a:bodyPr/>
        <a:lstStyle/>
        <a:p>
          <a:endParaRPr lang="uk-UA"/>
        </a:p>
      </dgm:t>
    </dgm:pt>
    <dgm:pt modelId="{D49814C4-DB75-417E-B8C2-A5C1017BA01A}" type="pres">
      <dgm:prSet presAssocID="{69F16295-BA40-4FD4-9B6C-CC4E35692F05}" presName="vertTwo" presStyleCnt="0"/>
      <dgm:spPr/>
      <dgm:t>
        <a:bodyPr/>
        <a:lstStyle/>
        <a:p>
          <a:endParaRPr lang="uk-UA"/>
        </a:p>
      </dgm:t>
    </dgm:pt>
    <dgm:pt modelId="{822E9596-9F7E-4461-9FC7-D4E70938B3FA}" type="pres">
      <dgm:prSet presAssocID="{69F16295-BA40-4FD4-9B6C-CC4E35692F05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1DE7C97-AB55-4260-80BB-6914E8ECE279}" type="pres">
      <dgm:prSet presAssocID="{69F16295-BA40-4FD4-9B6C-CC4E35692F05}" presName="horzTwo" presStyleCnt="0"/>
      <dgm:spPr/>
      <dgm:t>
        <a:bodyPr/>
        <a:lstStyle/>
        <a:p>
          <a:endParaRPr lang="uk-UA"/>
        </a:p>
      </dgm:t>
    </dgm:pt>
    <dgm:pt modelId="{6A8F8BD6-D256-40ED-8A86-44CBB3B5FDEA}" type="pres">
      <dgm:prSet presAssocID="{4D282B72-E0F3-4641-BF67-9A2AF68DE7CD}" presName="sibSpaceTwo" presStyleCnt="0"/>
      <dgm:spPr/>
      <dgm:t>
        <a:bodyPr/>
        <a:lstStyle/>
        <a:p>
          <a:endParaRPr lang="uk-UA"/>
        </a:p>
      </dgm:t>
    </dgm:pt>
    <dgm:pt modelId="{4A99BE9B-2F1F-4D2F-99DE-B39BAD3C73AD}" type="pres">
      <dgm:prSet presAssocID="{EED0EE6F-D859-4859-AD2F-2F8F1B906BBA}" presName="vertTwo" presStyleCnt="0"/>
      <dgm:spPr/>
      <dgm:t>
        <a:bodyPr/>
        <a:lstStyle/>
        <a:p>
          <a:endParaRPr lang="uk-UA"/>
        </a:p>
      </dgm:t>
    </dgm:pt>
    <dgm:pt modelId="{EEA23565-6014-4E31-8BBA-B1CE7B197598}" type="pres">
      <dgm:prSet presAssocID="{EED0EE6F-D859-4859-AD2F-2F8F1B906BBA}" presName="txTwo" presStyleLbl="node2" presStyleIdx="3" presStyleCnt="5" custLinFactNeighborX="926" custLinFactNeighborY="-13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640770-F035-426B-9D6F-CC1E8348720C}" type="pres">
      <dgm:prSet presAssocID="{EED0EE6F-D859-4859-AD2F-2F8F1B906BBA}" presName="horzTwo" presStyleCnt="0"/>
      <dgm:spPr/>
      <dgm:t>
        <a:bodyPr/>
        <a:lstStyle/>
        <a:p>
          <a:endParaRPr lang="uk-UA"/>
        </a:p>
      </dgm:t>
    </dgm:pt>
    <dgm:pt modelId="{8FD79A28-7431-442A-BC34-9E6FAE935A9D}" type="pres">
      <dgm:prSet presAssocID="{F23B794C-BF4E-45F7-8EFE-5759E16B11CF}" presName="sibSpaceTwo" presStyleCnt="0"/>
      <dgm:spPr/>
      <dgm:t>
        <a:bodyPr/>
        <a:lstStyle/>
        <a:p>
          <a:endParaRPr lang="uk-UA"/>
        </a:p>
      </dgm:t>
    </dgm:pt>
    <dgm:pt modelId="{465C0926-4F20-425A-A7AD-BFE840CDD6FE}" type="pres">
      <dgm:prSet presAssocID="{961F5FF6-90F2-4EAA-AC1F-0A031DC73CE9}" presName="vertTwo" presStyleCnt="0"/>
      <dgm:spPr/>
      <dgm:t>
        <a:bodyPr/>
        <a:lstStyle/>
        <a:p>
          <a:endParaRPr lang="uk-UA"/>
        </a:p>
      </dgm:t>
    </dgm:pt>
    <dgm:pt modelId="{DD8575C6-24AE-4344-B9E9-06446264E360}" type="pres">
      <dgm:prSet presAssocID="{961F5FF6-90F2-4EAA-AC1F-0A031DC73CE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982434-1F28-4CDB-B653-03A7FCCD8080}" type="pres">
      <dgm:prSet presAssocID="{961F5FF6-90F2-4EAA-AC1F-0A031DC73CE9}" presName="horzTwo" presStyleCnt="0"/>
      <dgm:spPr/>
      <dgm:t>
        <a:bodyPr/>
        <a:lstStyle/>
        <a:p>
          <a:endParaRPr lang="uk-UA"/>
        </a:p>
      </dgm:t>
    </dgm:pt>
  </dgm:ptLst>
  <dgm:cxnLst>
    <dgm:cxn modelId="{8A51A906-73AC-4919-BC16-B6F49043752B}" srcId="{70129A0D-FB39-420C-96BA-0122EFA1A92C}" destId="{FC7B5320-5853-4501-B316-B86A3BD5C2A8}" srcOrd="0" destOrd="0" parTransId="{C647E263-C5F3-4B55-BC3E-2D7A8128420A}" sibTransId="{E763FBB9-9FCA-4AFC-BC47-BC987E63BC39}"/>
    <dgm:cxn modelId="{5C08ECF0-6775-4BD0-A747-7E56AB9E70DE}" srcId="{70129A0D-FB39-420C-96BA-0122EFA1A92C}" destId="{EED0EE6F-D859-4859-AD2F-2F8F1B906BBA}" srcOrd="3" destOrd="0" parTransId="{04B70AF8-13DC-46AB-85E8-6E03F50FA031}" sibTransId="{F23B794C-BF4E-45F7-8EFE-5759E16B11CF}"/>
    <dgm:cxn modelId="{D623EFD4-148B-4B29-A1D3-CA7B3158350C}" type="presOf" srcId="{69F16295-BA40-4FD4-9B6C-CC4E35692F05}" destId="{822E9596-9F7E-4461-9FC7-D4E70938B3FA}" srcOrd="0" destOrd="0" presId="urn:microsoft.com/office/officeart/2005/8/layout/hierarchy4"/>
    <dgm:cxn modelId="{283ABEBA-1D12-4A9B-9AB8-BED4AA348E88}" type="presOf" srcId="{70129A0D-FB39-420C-96BA-0122EFA1A92C}" destId="{0B4978D5-35C1-4A65-91FE-3AC673123059}" srcOrd="0" destOrd="0" presId="urn:microsoft.com/office/officeart/2005/8/layout/hierarchy4"/>
    <dgm:cxn modelId="{18DD7A2C-952E-424B-8065-2C4EEB57C0DC}" type="presOf" srcId="{961F5FF6-90F2-4EAA-AC1F-0A031DC73CE9}" destId="{DD8575C6-24AE-4344-B9E9-06446264E360}" srcOrd="0" destOrd="0" presId="urn:microsoft.com/office/officeart/2005/8/layout/hierarchy4"/>
    <dgm:cxn modelId="{5B444CC7-018D-40A7-AFFB-9345A9F759C2}" type="presOf" srcId="{FC7B5320-5853-4501-B316-B86A3BD5C2A8}" destId="{112169AD-CE7F-409A-AB3C-0F1A01F53C45}" srcOrd="0" destOrd="0" presId="urn:microsoft.com/office/officeart/2005/8/layout/hierarchy4"/>
    <dgm:cxn modelId="{3CAF9D75-DAE9-460B-9B02-FE574970D882}" type="presOf" srcId="{E4A86BC1-1E3D-4510-9309-1F44A06E0543}" destId="{798E8A12-5A6C-4EC1-B4E2-42B0D4D8EBC1}" srcOrd="0" destOrd="0" presId="urn:microsoft.com/office/officeart/2005/8/layout/hierarchy4"/>
    <dgm:cxn modelId="{CF51C095-6199-4079-98FD-956230893F9A}" srcId="{70129A0D-FB39-420C-96BA-0122EFA1A92C}" destId="{961F5FF6-90F2-4EAA-AC1F-0A031DC73CE9}" srcOrd="4" destOrd="0" parTransId="{BE275CBD-1196-4440-B542-209D48AFCD86}" sibTransId="{ACA0402F-4F41-47F7-97EA-A570EB77FACA}"/>
    <dgm:cxn modelId="{D5237A78-F2A5-4D2A-B610-52352A9A8A4C}" srcId="{70129A0D-FB39-420C-96BA-0122EFA1A92C}" destId="{69F16295-BA40-4FD4-9B6C-CC4E35692F05}" srcOrd="2" destOrd="0" parTransId="{EA6EDC13-FD5B-46F4-B2D2-C2C459501C96}" sibTransId="{4D282B72-E0F3-4641-BF67-9A2AF68DE7CD}"/>
    <dgm:cxn modelId="{CFECC265-5A98-4CB1-872E-1CDEC9E5BB56}" type="presOf" srcId="{EED0EE6F-D859-4859-AD2F-2F8F1B906BBA}" destId="{EEA23565-6014-4E31-8BBA-B1CE7B197598}" srcOrd="0" destOrd="0" presId="urn:microsoft.com/office/officeart/2005/8/layout/hierarchy4"/>
    <dgm:cxn modelId="{F6B013B1-66C9-438A-B704-400826090D47}" type="presOf" srcId="{1B5C2F0C-2BBE-45B0-B1B7-A6DB134AD0C9}" destId="{B51A60E4-0646-4B41-BE08-76817B47A1A3}" srcOrd="0" destOrd="0" presId="urn:microsoft.com/office/officeart/2005/8/layout/hierarchy4"/>
    <dgm:cxn modelId="{A7B57B4D-24DD-48A7-8C5D-53968E662D79}" srcId="{70129A0D-FB39-420C-96BA-0122EFA1A92C}" destId="{E4A86BC1-1E3D-4510-9309-1F44A06E0543}" srcOrd="1" destOrd="0" parTransId="{003D0EC9-9DF6-4CEE-9B51-06F738F591B5}" sibTransId="{086E35DF-DD87-4ECF-9298-501978960E22}"/>
    <dgm:cxn modelId="{2F42D3E5-55FF-4482-B7EC-DAB40220E688}" srcId="{1B5C2F0C-2BBE-45B0-B1B7-A6DB134AD0C9}" destId="{70129A0D-FB39-420C-96BA-0122EFA1A92C}" srcOrd="0" destOrd="0" parTransId="{417B9AEF-77CB-4831-8350-B3331B71905B}" sibTransId="{D1A15A2D-C802-423A-9D0F-662D0A24DB52}"/>
    <dgm:cxn modelId="{092B22B9-005A-4F78-9244-0E3884139A9D}" type="presParOf" srcId="{B51A60E4-0646-4B41-BE08-76817B47A1A3}" destId="{1794F419-0F50-4C44-A973-503A73EED3F7}" srcOrd="0" destOrd="0" presId="urn:microsoft.com/office/officeart/2005/8/layout/hierarchy4"/>
    <dgm:cxn modelId="{8A15C2BE-29B7-41A6-A475-9CD6144C1F71}" type="presParOf" srcId="{1794F419-0F50-4C44-A973-503A73EED3F7}" destId="{0B4978D5-35C1-4A65-91FE-3AC673123059}" srcOrd="0" destOrd="0" presId="urn:microsoft.com/office/officeart/2005/8/layout/hierarchy4"/>
    <dgm:cxn modelId="{5A3FB41C-9B13-42AD-9F35-8BAE17DA88A8}" type="presParOf" srcId="{1794F419-0F50-4C44-A973-503A73EED3F7}" destId="{8DD4C4A1-35A6-4FB5-A583-1318593AF31F}" srcOrd="1" destOrd="0" presId="urn:microsoft.com/office/officeart/2005/8/layout/hierarchy4"/>
    <dgm:cxn modelId="{AA60E27A-680D-4182-B6A6-D1B38C0CE74B}" type="presParOf" srcId="{1794F419-0F50-4C44-A973-503A73EED3F7}" destId="{69DB6845-8DD4-4514-B3A4-BDE617F3B04F}" srcOrd="2" destOrd="0" presId="urn:microsoft.com/office/officeart/2005/8/layout/hierarchy4"/>
    <dgm:cxn modelId="{A5EF70DB-134B-41FF-8F57-D7B136E05093}" type="presParOf" srcId="{69DB6845-8DD4-4514-B3A4-BDE617F3B04F}" destId="{0B9AE2F4-A79E-405E-87AF-A04AEAC38782}" srcOrd="0" destOrd="0" presId="urn:microsoft.com/office/officeart/2005/8/layout/hierarchy4"/>
    <dgm:cxn modelId="{17EEC79B-AD46-481A-B1A0-A600F4A81032}" type="presParOf" srcId="{0B9AE2F4-A79E-405E-87AF-A04AEAC38782}" destId="{112169AD-CE7F-409A-AB3C-0F1A01F53C45}" srcOrd="0" destOrd="0" presId="urn:microsoft.com/office/officeart/2005/8/layout/hierarchy4"/>
    <dgm:cxn modelId="{2413F359-5C42-42BB-B845-E3FC2A4A8613}" type="presParOf" srcId="{0B9AE2F4-A79E-405E-87AF-A04AEAC38782}" destId="{650833C7-6ACE-4354-99E8-FAE435CDF120}" srcOrd="1" destOrd="0" presId="urn:microsoft.com/office/officeart/2005/8/layout/hierarchy4"/>
    <dgm:cxn modelId="{405E1DDD-1043-4AE7-8F17-468A4E4DAE1E}" type="presParOf" srcId="{69DB6845-8DD4-4514-B3A4-BDE617F3B04F}" destId="{99F43607-493A-4391-AB44-BC9498E98540}" srcOrd="1" destOrd="0" presId="urn:microsoft.com/office/officeart/2005/8/layout/hierarchy4"/>
    <dgm:cxn modelId="{4172453C-EC65-4033-AC2F-E11494B1FDE3}" type="presParOf" srcId="{69DB6845-8DD4-4514-B3A4-BDE617F3B04F}" destId="{2A0D399E-96B9-4552-83A2-CC48F8E0DAFB}" srcOrd="2" destOrd="0" presId="urn:microsoft.com/office/officeart/2005/8/layout/hierarchy4"/>
    <dgm:cxn modelId="{0C5064D2-CD5F-4196-BCE2-AB93D2F15B3B}" type="presParOf" srcId="{2A0D399E-96B9-4552-83A2-CC48F8E0DAFB}" destId="{798E8A12-5A6C-4EC1-B4E2-42B0D4D8EBC1}" srcOrd="0" destOrd="0" presId="urn:microsoft.com/office/officeart/2005/8/layout/hierarchy4"/>
    <dgm:cxn modelId="{BD9C01C8-1840-4946-BA57-932A6E83E154}" type="presParOf" srcId="{2A0D399E-96B9-4552-83A2-CC48F8E0DAFB}" destId="{254FF7C0-CD85-4744-A1AD-E7E1ECA0AA3E}" srcOrd="1" destOrd="0" presId="urn:microsoft.com/office/officeart/2005/8/layout/hierarchy4"/>
    <dgm:cxn modelId="{C5D3A12E-AD1C-4CB6-9F58-AA66DAD3B01B}" type="presParOf" srcId="{69DB6845-8DD4-4514-B3A4-BDE617F3B04F}" destId="{991B4E84-4E20-4E5B-93D6-0D74F21A2E96}" srcOrd="3" destOrd="0" presId="urn:microsoft.com/office/officeart/2005/8/layout/hierarchy4"/>
    <dgm:cxn modelId="{5062AA1B-132C-45E4-9F51-44A333983BB3}" type="presParOf" srcId="{69DB6845-8DD4-4514-B3A4-BDE617F3B04F}" destId="{D49814C4-DB75-417E-B8C2-A5C1017BA01A}" srcOrd="4" destOrd="0" presId="urn:microsoft.com/office/officeart/2005/8/layout/hierarchy4"/>
    <dgm:cxn modelId="{E9DEA43D-FE07-474A-B716-D6A1CD671108}" type="presParOf" srcId="{D49814C4-DB75-417E-B8C2-A5C1017BA01A}" destId="{822E9596-9F7E-4461-9FC7-D4E70938B3FA}" srcOrd="0" destOrd="0" presId="urn:microsoft.com/office/officeart/2005/8/layout/hierarchy4"/>
    <dgm:cxn modelId="{E270A8F1-2AF5-43CE-9574-DCD259379BBF}" type="presParOf" srcId="{D49814C4-DB75-417E-B8C2-A5C1017BA01A}" destId="{01DE7C97-AB55-4260-80BB-6914E8ECE279}" srcOrd="1" destOrd="0" presId="urn:microsoft.com/office/officeart/2005/8/layout/hierarchy4"/>
    <dgm:cxn modelId="{3A49F201-E0D8-4A17-B576-7CE68AE001B3}" type="presParOf" srcId="{69DB6845-8DD4-4514-B3A4-BDE617F3B04F}" destId="{6A8F8BD6-D256-40ED-8A86-44CBB3B5FDEA}" srcOrd="5" destOrd="0" presId="urn:microsoft.com/office/officeart/2005/8/layout/hierarchy4"/>
    <dgm:cxn modelId="{BAC03494-FB86-4BD1-B75C-5035B760A646}" type="presParOf" srcId="{69DB6845-8DD4-4514-B3A4-BDE617F3B04F}" destId="{4A99BE9B-2F1F-4D2F-99DE-B39BAD3C73AD}" srcOrd="6" destOrd="0" presId="urn:microsoft.com/office/officeart/2005/8/layout/hierarchy4"/>
    <dgm:cxn modelId="{D1CAD1E3-238D-4DED-8F5B-9882F61C2550}" type="presParOf" srcId="{4A99BE9B-2F1F-4D2F-99DE-B39BAD3C73AD}" destId="{EEA23565-6014-4E31-8BBA-B1CE7B197598}" srcOrd="0" destOrd="0" presId="urn:microsoft.com/office/officeart/2005/8/layout/hierarchy4"/>
    <dgm:cxn modelId="{7CE62365-8201-40DF-AA3E-6CCB0E0967A7}" type="presParOf" srcId="{4A99BE9B-2F1F-4D2F-99DE-B39BAD3C73AD}" destId="{91640770-F035-426B-9D6F-CC1E8348720C}" srcOrd="1" destOrd="0" presId="urn:microsoft.com/office/officeart/2005/8/layout/hierarchy4"/>
    <dgm:cxn modelId="{62D38500-AB54-4F16-9D1E-C91892FF842A}" type="presParOf" srcId="{69DB6845-8DD4-4514-B3A4-BDE617F3B04F}" destId="{8FD79A28-7431-442A-BC34-9E6FAE935A9D}" srcOrd="7" destOrd="0" presId="urn:microsoft.com/office/officeart/2005/8/layout/hierarchy4"/>
    <dgm:cxn modelId="{2EACBC5F-DBE7-40EF-AB83-D7B1C51D70D4}" type="presParOf" srcId="{69DB6845-8DD4-4514-B3A4-BDE617F3B04F}" destId="{465C0926-4F20-425A-A7AD-BFE840CDD6FE}" srcOrd="8" destOrd="0" presId="urn:microsoft.com/office/officeart/2005/8/layout/hierarchy4"/>
    <dgm:cxn modelId="{9C71CBF6-17E6-4921-85FC-DBAE7255B850}" type="presParOf" srcId="{465C0926-4F20-425A-A7AD-BFE840CDD6FE}" destId="{DD8575C6-24AE-4344-B9E9-06446264E360}" srcOrd="0" destOrd="0" presId="urn:microsoft.com/office/officeart/2005/8/layout/hierarchy4"/>
    <dgm:cxn modelId="{A0C27D2D-014F-46BE-859A-4CD272A08D87}" type="presParOf" srcId="{465C0926-4F20-425A-A7AD-BFE840CDD6FE}" destId="{D9982434-1F28-4CDB-B653-03A7FCCD80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114DE-C22D-4D4B-ACA1-588DB674CF2A}" type="doc">
      <dgm:prSet loTypeId="urn:microsoft.com/office/officeart/2005/8/layout/cycle3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C718D83D-27AE-4EB8-AFC4-3872A65BF890}">
      <dgm:prSet phldrT="[Текст]" custT="1"/>
      <dgm:spPr/>
      <dgm:t>
        <a:bodyPr/>
        <a:lstStyle/>
        <a:p>
          <a:r>
            <a:rPr lang="uk-UA" sz="20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 районної творчої групи вчителів початкових класів</a:t>
          </a:r>
          <a:endParaRPr lang="uk-UA" sz="2000" b="1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396F58-F9A3-4C37-A123-66BEB679A660}" type="parTrans" cxnId="{884A2A5F-AA98-45F1-8D5B-057A562D9D87}">
      <dgm:prSet/>
      <dgm:spPr/>
      <dgm:t>
        <a:bodyPr/>
        <a:lstStyle/>
        <a:p>
          <a:endParaRPr lang="uk-UA"/>
        </a:p>
      </dgm:t>
    </dgm:pt>
    <dgm:pt modelId="{C8695BD1-B1C2-43F3-8943-6A186C5A3B24}" type="sibTrans" cxnId="{884A2A5F-AA98-45F1-8D5B-057A562D9D87}">
      <dgm:prSet/>
      <dgm:spPr/>
      <dgm:t>
        <a:bodyPr/>
        <a:lstStyle/>
        <a:p>
          <a:endParaRPr lang="uk-UA"/>
        </a:p>
      </dgm:t>
    </dgm:pt>
    <dgm:pt modelId="{B18EC196-D01D-44D4-8A2A-A940FD02515A}">
      <dgm:prSet phldrT="[Текст]" custT="1"/>
      <dgm:spPr/>
      <dgm:t>
        <a:bodyPr/>
        <a:lstStyle/>
        <a:p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 моніторингового дослідження якості підручників для загальноосвітніх навчальних закладів                                                                ( Природознавство 1 клас </a:t>
          </a:r>
          <a:r>
            <a:rPr lang="uk-UA" sz="1600" b="1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Грущицька</a:t>
          </a:r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І. В.)</a:t>
          </a:r>
          <a:endParaRPr lang="uk-UA" sz="1600" b="1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25449-52E8-4A0C-B0BF-F38FD779AC87}" type="parTrans" cxnId="{9FA90EA6-86B5-4032-9D7C-E2634944C397}">
      <dgm:prSet/>
      <dgm:spPr/>
      <dgm:t>
        <a:bodyPr/>
        <a:lstStyle/>
        <a:p>
          <a:endParaRPr lang="uk-UA"/>
        </a:p>
      </dgm:t>
    </dgm:pt>
    <dgm:pt modelId="{9689B880-7495-4FBD-B502-3497D5CF6E46}" type="sibTrans" cxnId="{9FA90EA6-86B5-4032-9D7C-E2634944C397}">
      <dgm:prSet/>
      <dgm:spPr/>
      <dgm:t>
        <a:bodyPr/>
        <a:lstStyle/>
        <a:p>
          <a:endParaRPr lang="uk-UA"/>
        </a:p>
      </dgm:t>
    </dgm:pt>
    <dgm:pt modelId="{A04E534F-1565-4B89-8C72-5F9D3D48F6DB}">
      <dgm:prSet phldrT="[Текст]" custT="1"/>
      <dgm:spPr/>
      <dgm:t>
        <a:bodyPr/>
        <a:lstStyle/>
        <a:p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Виступи на шкільних МО:</a:t>
          </a:r>
        </a:p>
        <a:p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«Інтерактивні технології навчання в практиці вчителів початкових класів» </a:t>
          </a:r>
          <a:endParaRPr lang="uk-UA" sz="1600" b="1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CBDC4F-E70E-4128-AA23-2D114764DACF}" type="parTrans" cxnId="{B6ED57E4-BC03-4160-8353-58A9A01D2631}">
      <dgm:prSet/>
      <dgm:spPr/>
      <dgm:t>
        <a:bodyPr/>
        <a:lstStyle/>
        <a:p>
          <a:endParaRPr lang="uk-UA"/>
        </a:p>
      </dgm:t>
    </dgm:pt>
    <dgm:pt modelId="{688E022A-62C5-4057-B8CB-EA2CD65E4D08}" type="sibTrans" cxnId="{B6ED57E4-BC03-4160-8353-58A9A01D2631}">
      <dgm:prSet/>
      <dgm:spPr/>
      <dgm:t>
        <a:bodyPr/>
        <a:lstStyle/>
        <a:p>
          <a:endParaRPr lang="uk-UA"/>
        </a:p>
      </dgm:t>
    </dgm:pt>
    <dgm:pt modelId="{12FF4A27-64A3-4E80-B964-0E1DAD18EC4B}">
      <dgm:prSet phldrT="[Текст]" custT="1"/>
      <dgm:spPr/>
      <dgm:t>
        <a:bodyPr/>
        <a:lstStyle/>
        <a:p>
          <a:r>
            <a:rPr lang="uk-UA" sz="20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Керівник постійно діючого семінару вчителів іноземної мови початкових класів</a:t>
          </a:r>
          <a:endParaRPr lang="uk-UA" sz="2000" b="1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57CBC-45A9-480B-BEE6-4EF7208F2DA5}" type="parTrans" cxnId="{CE504419-D095-4C5F-8222-FAC5903394ED}">
      <dgm:prSet/>
      <dgm:spPr/>
      <dgm:t>
        <a:bodyPr/>
        <a:lstStyle/>
        <a:p>
          <a:endParaRPr lang="uk-UA"/>
        </a:p>
      </dgm:t>
    </dgm:pt>
    <dgm:pt modelId="{540CD251-2680-4C33-9F95-82ED3DAEB118}" type="sibTrans" cxnId="{CE504419-D095-4C5F-8222-FAC5903394ED}">
      <dgm:prSet/>
      <dgm:spPr/>
      <dgm:t>
        <a:bodyPr/>
        <a:lstStyle/>
        <a:p>
          <a:endParaRPr lang="uk-UA"/>
        </a:p>
      </dgm:t>
    </dgm:pt>
    <dgm:pt modelId="{9702BA7A-AC3B-48B7-89E9-A3B0BA3CDC1E}">
      <dgm:prSet phldrT="[Текст]" custT="1"/>
      <dgm:spPr/>
      <dgm:t>
        <a:bodyPr/>
        <a:lstStyle/>
        <a:p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Виступ на районному  методичному об</a:t>
          </a:r>
          <a:r>
            <a:rPr lang="en-US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єднанні</a:t>
          </a:r>
        </a:p>
        <a:p>
          <a:r>
            <a:rPr lang="uk-UA" sz="16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Способи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особистісно-орієнтованого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навчання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початковій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школі</a:t>
          </a:r>
          <a:r>
            <a:rPr lang="ru-RU" sz="1600" b="1" i="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2016р.</a:t>
          </a:r>
          <a:endParaRPr lang="uk-UA" sz="1600" b="1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D600B1-C272-477C-966F-7E2A3C658357}" type="sibTrans" cxnId="{DA69F812-8E50-47DB-86F7-0517E64F75DF}">
      <dgm:prSet/>
      <dgm:spPr/>
      <dgm:t>
        <a:bodyPr/>
        <a:lstStyle/>
        <a:p>
          <a:endParaRPr lang="uk-UA"/>
        </a:p>
      </dgm:t>
    </dgm:pt>
    <dgm:pt modelId="{16733753-00AC-41AF-AD24-1DD189151950}" type="parTrans" cxnId="{DA69F812-8E50-47DB-86F7-0517E64F75DF}">
      <dgm:prSet/>
      <dgm:spPr/>
      <dgm:t>
        <a:bodyPr/>
        <a:lstStyle/>
        <a:p>
          <a:endParaRPr lang="uk-UA"/>
        </a:p>
      </dgm:t>
    </dgm:pt>
    <dgm:pt modelId="{D0A7E304-7EC0-4DCC-B472-79628027EB36}" type="pres">
      <dgm:prSet presAssocID="{FF3114DE-C22D-4D4B-ACA1-588DB674CF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E6223A-DA89-405E-9320-B441CA08401F}" type="pres">
      <dgm:prSet presAssocID="{FF3114DE-C22D-4D4B-ACA1-588DB674CF2A}" presName="cycle" presStyleCnt="0"/>
      <dgm:spPr/>
      <dgm:t>
        <a:bodyPr/>
        <a:lstStyle/>
        <a:p>
          <a:endParaRPr lang="uk-UA"/>
        </a:p>
      </dgm:t>
    </dgm:pt>
    <dgm:pt modelId="{B9FB15C4-AD8E-41A0-8E49-A0E37478889F}" type="pres">
      <dgm:prSet presAssocID="{C718D83D-27AE-4EB8-AFC4-3872A65BF890}" presName="nodeFirstNode" presStyleLbl="node1" presStyleIdx="0" presStyleCnt="5" custScaleX="125575" custScaleY="140188" custRadScaleRad="114991" custRadScaleInc="33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4ED14-1D3A-4233-B8E9-A81794A5FE63}" type="pres">
      <dgm:prSet presAssocID="{C8695BD1-B1C2-43F3-8943-6A186C5A3B24}" presName="sibTransFirstNode" presStyleLbl="bgShp" presStyleIdx="0" presStyleCnt="1" custLinFactNeighborX="-1221" custLinFactNeighborY="3066"/>
      <dgm:spPr/>
      <dgm:t>
        <a:bodyPr/>
        <a:lstStyle/>
        <a:p>
          <a:endParaRPr lang="uk-UA"/>
        </a:p>
      </dgm:t>
    </dgm:pt>
    <dgm:pt modelId="{C2042928-236E-452F-B92E-81A4DB6B4AA3}" type="pres">
      <dgm:prSet presAssocID="{B18EC196-D01D-44D4-8A2A-A940FD02515A}" presName="nodeFollowingNodes" presStyleLbl="node1" presStyleIdx="1" presStyleCnt="5" custScaleX="122731" custScaleY="135854" custRadScaleRad="102325" custRadScaleInc="80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21F073-F250-47C6-B5BC-B6F3043D6C37}" type="pres">
      <dgm:prSet presAssocID="{A04E534F-1565-4B89-8C72-5F9D3D48F6DB}" presName="nodeFollowingNodes" presStyleLbl="node1" presStyleIdx="2" presStyleCnt="5" custScaleX="119398" custScaleY="124841" custRadScaleRad="95603" custRadScaleInc="-18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D08994-B212-4DFE-822B-3031172352CC}" type="pres">
      <dgm:prSet presAssocID="{9702BA7A-AC3B-48B7-89E9-A3B0BA3CDC1E}" presName="nodeFollowingNodes" presStyleLbl="node1" presStyleIdx="3" presStyleCnt="5" custScaleX="130349" custScaleY="131369" custRadScaleRad="93873" custRadScaleInc="282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ABF8AE-4611-437F-936F-8985D5B3F8E7}" type="pres">
      <dgm:prSet presAssocID="{12FF4A27-64A3-4E80-B964-0E1DAD18EC4B}" presName="nodeFollowingNodes" presStyleLbl="node1" presStyleIdx="4" presStyleCnt="5" custScaleX="124982" custScaleY="136788" custRadScaleRad="88497" custRadScaleInc="57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69F812-8E50-47DB-86F7-0517E64F75DF}" srcId="{FF3114DE-C22D-4D4B-ACA1-588DB674CF2A}" destId="{9702BA7A-AC3B-48B7-89E9-A3B0BA3CDC1E}" srcOrd="3" destOrd="0" parTransId="{16733753-00AC-41AF-AD24-1DD189151950}" sibTransId="{0DD600B1-C272-477C-966F-7E2A3C658357}"/>
    <dgm:cxn modelId="{1DFBA172-408B-453F-AEEF-FC3358E873B1}" type="presOf" srcId="{C8695BD1-B1C2-43F3-8943-6A186C5A3B24}" destId="{7F14ED14-1D3A-4233-B8E9-A81794A5FE63}" srcOrd="0" destOrd="0" presId="urn:microsoft.com/office/officeart/2005/8/layout/cycle3"/>
    <dgm:cxn modelId="{E469F667-A50F-4A57-8EEA-293B6E3DAA9A}" type="presOf" srcId="{B18EC196-D01D-44D4-8A2A-A940FD02515A}" destId="{C2042928-236E-452F-B92E-81A4DB6B4AA3}" srcOrd="0" destOrd="0" presId="urn:microsoft.com/office/officeart/2005/8/layout/cycle3"/>
    <dgm:cxn modelId="{9FA90EA6-86B5-4032-9D7C-E2634944C397}" srcId="{FF3114DE-C22D-4D4B-ACA1-588DB674CF2A}" destId="{B18EC196-D01D-44D4-8A2A-A940FD02515A}" srcOrd="1" destOrd="0" parTransId="{CFF25449-52E8-4A0C-B0BF-F38FD779AC87}" sibTransId="{9689B880-7495-4FBD-B502-3497D5CF6E46}"/>
    <dgm:cxn modelId="{B6ED57E4-BC03-4160-8353-58A9A01D2631}" srcId="{FF3114DE-C22D-4D4B-ACA1-588DB674CF2A}" destId="{A04E534F-1565-4B89-8C72-5F9D3D48F6DB}" srcOrd="2" destOrd="0" parTransId="{F2CBDC4F-E70E-4128-AA23-2D114764DACF}" sibTransId="{688E022A-62C5-4057-B8CB-EA2CD65E4D08}"/>
    <dgm:cxn modelId="{C450CD01-CA65-4B9F-8F3E-9F3CFE8D049D}" type="presOf" srcId="{12FF4A27-64A3-4E80-B964-0E1DAD18EC4B}" destId="{65ABF8AE-4611-437F-936F-8985D5B3F8E7}" srcOrd="0" destOrd="0" presId="urn:microsoft.com/office/officeart/2005/8/layout/cycle3"/>
    <dgm:cxn modelId="{1F2B5967-1C4C-469C-87D0-9E90FF328F6B}" type="presOf" srcId="{C718D83D-27AE-4EB8-AFC4-3872A65BF890}" destId="{B9FB15C4-AD8E-41A0-8E49-A0E37478889F}" srcOrd="0" destOrd="0" presId="urn:microsoft.com/office/officeart/2005/8/layout/cycle3"/>
    <dgm:cxn modelId="{CE504419-D095-4C5F-8222-FAC5903394ED}" srcId="{FF3114DE-C22D-4D4B-ACA1-588DB674CF2A}" destId="{12FF4A27-64A3-4E80-B964-0E1DAD18EC4B}" srcOrd="4" destOrd="0" parTransId="{47257CBC-45A9-480B-BEE6-4EF7208F2DA5}" sibTransId="{540CD251-2680-4C33-9F95-82ED3DAEB118}"/>
    <dgm:cxn modelId="{F8397757-026B-4DC9-AFF7-3C7D215BCB09}" type="presOf" srcId="{A04E534F-1565-4B89-8C72-5F9D3D48F6DB}" destId="{D821F073-F250-47C6-B5BC-B6F3043D6C37}" srcOrd="0" destOrd="0" presId="urn:microsoft.com/office/officeart/2005/8/layout/cycle3"/>
    <dgm:cxn modelId="{5E37E851-8126-46FE-A391-6C121F41EFD5}" type="presOf" srcId="{9702BA7A-AC3B-48B7-89E9-A3B0BA3CDC1E}" destId="{8AD08994-B212-4DFE-822B-3031172352CC}" srcOrd="0" destOrd="0" presId="urn:microsoft.com/office/officeart/2005/8/layout/cycle3"/>
    <dgm:cxn modelId="{884A2A5F-AA98-45F1-8D5B-057A562D9D87}" srcId="{FF3114DE-C22D-4D4B-ACA1-588DB674CF2A}" destId="{C718D83D-27AE-4EB8-AFC4-3872A65BF890}" srcOrd="0" destOrd="0" parTransId="{55396F58-F9A3-4C37-A123-66BEB679A660}" sibTransId="{C8695BD1-B1C2-43F3-8943-6A186C5A3B24}"/>
    <dgm:cxn modelId="{24C103F9-C19D-4E38-A167-A635D5B692E4}" type="presOf" srcId="{FF3114DE-C22D-4D4B-ACA1-588DB674CF2A}" destId="{D0A7E304-7EC0-4DCC-B472-79628027EB36}" srcOrd="0" destOrd="0" presId="urn:microsoft.com/office/officeart/2005/8/layout/cycle3"/>
    <dgm:cxn modelId="{7148E81A-B7B1-46A6-B6A8-A5B282D10413}" type="presParOf" srcId="{D0A7E304-7EC0-4DCC-B472-79628027EB36}" destId="{80E6223A-DA89-405E-9320-B441CA08401F}" srcOrd="0" destOrd="0" presId="urn:microsoft.com/office/officeart/2005/8/layout/cycle3"/>
    <dgm:cxn modelId="{A059D413-679F-40B5-A9F8-7D10FD0A4347}" type="presParOf" srcId="{80E6223A-DA89-405E-9320-B441CA08401F}" destId="{B9FB15C4-AD8E-41A0-8E49-A0E37478889F}" srcOrd="0" destOrd="0" presId="urn:microsoft.com/office/officeart/2005/8/layout/cycle3"/>
    <dgm:cxn modelId="{067E676B-DA4D-423C-8043-3EC5B3792A23}" type="presParOf" srcId="{80E6223A-DA89-405E-9320-B441CA08401F}" destId="{7F14ED14-1D3A-4233-B8E9-A81794A5FE63}" srcOrd="1" destOrd="0" presId="urn:microsoft.com/office/officeart/2005/8/layout/cycle3"/>
    <dgm:cxn modelId="{5D9A7A5B-5F95-4AE2-A0D0-5416C8C3721B}" type="presParOf" srcId="{80E6223A-DA89-405E-9320-B441CA08401F}" destId="{C2042928-236E-452F-B92E-81A4DB6B4AA3}" srcOrd="2" destOrd="0" presId="urn:microsoft.com/office/officeart/2005/8/layout/cycle3"/>
    <dgm:cxn modelId="{160FF22A-CC02-4F31-9F6D-3968EDEBA834}" type="presParOf" srcId="{80E6223A-DA89-405E-9320-B441CA08401F}" destId="{D821F073-F250-47C6-B5BC-B6F3043D6C37}" srcOrd="3" destOrd="0" presId="urn:microsoft.com/office/officeart/2005/8/layout/cycle3"/>
    <dgm:cxn modelId="{70210128-D8DA-412B-A3C1-BE300FC559DB}" type="presParOf" srcId="{80E6223A-DA89-405E-9320-B441CA08401F}" destId="{8AD08994-B212-4DFE-822B-3031172352CC}" srcOrd="4" destOrd="0" presId="urn:microsoft.com/office/officeart/2005/8/layout/cycle3"/>
    <dgm:cxn modelId="{0A1D2637-62D7-4E32-BE10-44CDDDA31C20}" type="presParOf" srcId="{80E6223A-DA89-405E-9320-B441CA08401F}" destId="{65ABF8AE-4611-437F-936F-8985D5B3F8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75497-A8BD-4B96-BF7C-EF7EF28ED4D9}" type="doc">
      <dgm:prSet loTypeId="urn:microsoft.com/office/officeart/2005/8/layout/hierarchy5" loCatId="hierarchy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AEEE96B8-C847-418F-AA95-97657D36F6DF}" type="pres">
      <dgm:prSet presAssocID="{76275497-A8BD-4B96-BF7C-EF7EF28ED4D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9B8176-246B-46C8-B3C9-00F2D66F997B}" type="pres">
      <dgm:prSet presAssocID="{76275497-A8BD-4B96-BF7C-EF7EF28ED4D9}" presName="hierFlow" presStyleCnt="0"/>
      <dgm:spPr/>
    </dgm:pt>
    <dgm:pt modelId="{71F41F50-6EC6-43B6-B4D9-F660B158292C}" type="pres">
      <dgm:prSet presAssocID="{76275497-A8BD-4B96-BF7C-EF7EF28ED4D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830E7CB-AA88-4025-8337-06D2FF1FF299}" type="pres">
      <dgm:prSet presAssocID="{76275497-A8BD-4B96-BF7C-EF7EF28ED4D9}" presName="bgShapesFlow" presStyleCnt="0"/>
      <dgm:spPr/>
    </dgm:pt>
  </dgm:ptLst>
  <dgm:cxnLst>
    <dgm:cxn modelId="{B6C80639-9B0F-4954-A191-4396F0A89B69}" type="presOf" srcId="{76275497-A8BD-4B96-BF7C-EF7EF28ED4D9}" destId="{AEEE96B8-C847-418F-AA95-97657D36F6DF}" srcOrd="0" destOrd="0" presId="urn:microsoft.com/office/officeart/2005/8/layout/hierarchy5"/>
    <dgm:cxn modelId="{E6F2105C-71EE-4EAC-B396-431900FE7A6B}" type="presParOf" srcId="{AEEE96B8-C847-418F-AA95-97657D36F6DF}" destId="{079B8176-246B-46C8-B3C9-00F2D66F997B}" srcOrd="0" destOrd="0" presId="urn:microsoft.com/office/officeart/2005/8/layout/hierarchy5"/>
    <dgm:cxn modelId="{7540D5C1-9F11-48C6-84E5-DAF52DA304E8}" type="presParOf" srcId="{079B8176-246B-46C8-B3C9-00F2D66F997B}" destId="{71F41F50-6EC6-43B6-B4D9-F660B158292C}" srcOrd="0" destOrd="0" presId="urn:microsoft.com/office/officeart/2005/8/layout/hierarchy5"/>
    <dgm:cxn modelId="{D2D1CF6C-4804-430C-9E59-71669684C6F7}" type="presParOf" srcId="{AEEE96B8-C847-418F-AA95-97657D36F6DF}" destId="{3830E7CB-AA88-4025-8337-06D2FF1FF29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BA3A0-4964-4C14-98C1-1A6C80647924}" type="doc">
      <dgm:prSet loTypeId="urn:microsoft.com/office/officeart/2008/layout/RadialCluster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uk-UA"/>
        </a:p>
      </dgm:t>
    </dgm:pt>
    <dgm:pt modelId="{2C6B386E-563D-428B-9E99-AF316A862082}">
      <dgm:prSet phldrT="[Текст]" custT="1"/>
      <dgm:spPr/>
      <dgm:t>
        <a:bodyPr/>
        <a:lstStyle/>
        <a:p>
          <a:r>
            <a:rPr lang="uk-UA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Методичні напрацювання</a:t>
          </a:r>
          <a:endParaRPr lang="uk-UA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DA0B321E-52D7-4AA0-8BB4-37FD01708956}" type="parTrans" cxnId="{24EA4CD3-E4C1-473B-8FA3-BDD4CDAEB12F}">
      <dgm:prSet/>
      <dgm:spPr/>
      <dgm:t>
        <a:bodyPr/>
        <a:lstStyle/>
        <a:p>
          <a:endParaRPr lang="uk-UA"/>
        </a:p>
      </dgm:t>
    </dgm:pt>
    <dgm:pt modelId="{6322AE63-338D-44C0-B5E4-5F62F9F5C0A6}" type="sibTrans" cxnId="{24EA4CD3-E4C1-473B-8FA3-BDD4CDAEB12F}">
      <dgm:prSet/>
      <dgm:spPr/>
      <dgm:t>
        <a:bodyPr/>
        <a:lstStyle/>
        <a:p>
          <a:endParaRPr lang="uk-UA"/>
        </a:p>
      </dgm:t>
    </dgm:pt>
    <dgm:pt modelId="{E7EF78E3-7F5B-4102-B04E-DC6190A887A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Розробки уроків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D33242EC-5F56-4408-AD72-205FDDC51C7F}" type="parTrans" cxnId="{13751953-6486-4E4D-8E5D-19F9E40AD265}">
      <dgm:prSet/>
      <dgm:spPr/>
      <dgm:t>
        <a:bodyPr/>
        <a:lstStyle/>
        <a:p>
          <a:endParaRPr lang="uk-UA"/>
        </a:p>
      </dgm:t>
    </dgm:pt>
    <dgm:pt modelId="{66B2E71B-5324-43AE-97EA-E13985A07E04}" type="sibTrans" cxnId="{13751953-6486-4E4D-8E5D-19F9E40AD265}">
      <dgm:prSet/>
      <dgm:spPr/>
      <dgm:t>
        <a:bodyPr/>
        <a:lstStyle/>
        <a:p>
          <a:endParaRPr lang="uk-UA"/>
        </a:p>
      </dgm:t>
    </dgm:pt>
    <dgm:pt modelId="{C670429E-1E18-4465-9205-1D5DC2F22E26}">
      <dgm:prSet phldrT="[Текст]" custT="1"/>
      <dgm:spPr/>
      <dgm:t>
        <a:bodyPr/>
        <a:lstStyle/>
        <a:p>
          <a:r>
            <a:rPr lang="uk-UA" sz="2400" b="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Розробки батьківських зборів</a:t>
          </a:r>
          <a:endParaRPr lang="uk-UA" sz="2400" b="0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F8778542-94E1-42BF-AFA7-FB6E0649E124}" type="parTrans" cxnId="{2DB284AA-3597-4C72-BFE2-1C4B8FB13A1F}">
      <dgm:prSet/>
      <dgm:spPr/>
      <dgm:t>
        <a:bodyPr/>
        <a:lstStyle/>
        <a:p>
          <a:endParaRPr lang="uk-UA"/>
        </a:p>
      </dgm:t>
    </dgm:pt>
    <dgm:pt modelId="{E9988411-F03E-4A81-8A4C-C709614FE15A}" type="sibTrans" cxnId="{2DB284AA-3597-4C72-BFE2-1C4B8FB13A1F}">
      <dgm:prSet/>
      <dgm:spPr/>
      <dgm:t>
        <a:bodyPr/>
        <a:lstStyle/>
        <a:p>
          <a:endParaRPr lang="uk-UA"/>
        </a:p>
      </dgm:t>
    </dgm:pt>
    <dgm:pt modelId="{CB72AE1D-1EB0-44D3-BA07-05196D0E3AE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Сценарії виховних заходів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414828D6-A7A6-4FAA-9683-5D6C287827F6}" type="parTrans" cxnId="{3E8B7800-8561-4996-A8B7-CFFD7EB56E7C}">
      <dgm:prSet/>
      <dgm:spPr/>
      <dgm:t>
        <a:bodyPr/>
        <a:lstStyle/>
        <a:p>
          <a:endParaRPr lang="uk-UA"/>
        </a:p>
      </dgm:t>
    </dgm:pt>
    <dgm:pt modelId="{99D90854-C47A-4848-A3C5-F70047346B87}" type="sibTrans" cxnId="{3E8B7800-8561-4996-A8B7-CFFD7EB56E7C}">
      <dgm:prSet/>
      <dgm:spPr/>
      <dgm:t>
        <a:bodyPr/>
        <a:lstStyle/>
        <a:p>
          <a:endParaRPr lang="uk-UA"/>
        </a:p>
      </dgm:t>
    </dgm:pt>
    <dgm:pt modelId="{2A5ECD24-F27A-40CE-ACF6-241A9CFFB867}">
      <dgm:prSet custT="1"/>
      <dgm:spPr/>
      <dgm:t>
        <a:bodyPr/>
        <a:lstStyle/>
        <a:p>
          <a:r>
            <a:rPr lang="uk-UA" sz="24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Банк презентацій</a:t>
          </a:r>
          <a:endParaRPr lang="uk-UA" sz="2400" b="1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F6CAC5A8-2C21-45A4-BD23-AD9B8EC04C0F}" type="parTrans" cxnId="{7E3C20D7-67E7-4950-A52B-A0FB7F58E2FB}">
      <dgm:prSet/>
      <dgm:spPr/>
      <dgm:t>
        <a:bodyPr/>
        <a:lstStyle/>
        <a:p>
          <a:endParaRPr lang="uk-UA"/>
        </a:p>
      </dgm:t>
    </dgm:pt>
    <dgm:pt modelId="{2E1A8CF8-7EE8-4A0B-932A-A0E60E348E77}" type="sibTrans" cxnId="{7E3C20D7-67E7-4950-A52B-A0FB7F58E2FB}">
      <dgm:prSet/>
      <dgm:spPr/>
      <dgm:t>
        <a:bodyPr/>
        <a:lstStyle/>
        <a:p>
          <a:endParaRPr lang="uk-UA"/>
        </a:p>
      </dgm:t>
    </dgm:pt>
    <dgm:pt modelId="{19481A51-0176-48A0-871C-22DAF96D5E2D}">
      <dgm:prSet custT="1"/>
      <dgm:spPr/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Практичний посібник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1F562156-33F1-4B40-8C12-5B94B0BE2D5D}" type="parTrans" cxnId="{36881B5A-27DF-4C95-8F1C-7B26DE149668}">
      <dgm:prSet/>
      <dgm:spPr/>
      <dgm:t>
        <a:bodyPr/>
        <a:lstStyle/>
        <a:p>
          <a:endParaRPr lang="uk-UA"/>
        </a:p>
      </dgm:t>
    </dgm:pt>
    <dgm:pt modelId="{4378AFAD-EFB4-4836-B6EC-F026C720BA56}" type="sibTrans" cxnId="{36881B5A-27DF-4C95-8F1C-7B26DE149668}">
      <dgm:prSet/>
      <dgm:spPr/>
      <dgm:t>
        <a:bodyPr/>
        <a:lstStyle/>
        <a:p>
          <a:endParaRPr lang="uk-UA"/>
        </a:p>
      </dgm:t>
    </dgm:pt>
    <dgm:pt modelId="{C49146EB-A29E-4247-94D2-9574A85CE156}">
      <dgm:prSet custT="1"/>
      <dgm:spPr/>
      <dgm:t>
        <a:bodyPr/>
        <a:lstStyle/>
        <a:p>
          <a:r>
            <a:rPr lang="uk-UA" sz="24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Презентації проектних робіт</a:t>
          </a:r>
          <a:endParaRPr lang="uk-UA" sz="2400" b="1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F51AAD7E-E460-49DC-8D0F-97DB3BCA6F2C}" type="parTrans" cxnId="{C8417C35-3382-48B3-B109-D9F913CBFBAE}">
      <dgm:prSet/>
      <dgm:spPr/>
      <dgm:t>
        <a:bodyPr/>
        <a:lstStyle/>
        <a:p>
          <a:endParaRPr lang="uk-UA"/>
        </a:p>
      </dgm:t>
    </dgm:pt>
    <dgm:pt modelId="{2A099D8C-6C7C-413C-B351-5B7FF09BC57D}" type="sibTrans" cxnId="{C8417C35-3382-48B3-B109-D9F913CBFBAE}">
      <dgm:prSet/>
      <dgm:spPr/>
      <dgm:t>
        <a:bodyPr/>
        <a:lstStyle/>
        <a:p>
          <a:endParaRPr lang="uk-UA"/>
        </a:p>
      </dgm:t>
    </dgm:pt>
    <dgm:pt modelId="{6BD5881E-FED0-4015-BA6E-D101E18215EE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Опорні схеми 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gm:t>
    </dgm:pt>
    <dgm:pt modelId="{3299270B-4714-437A-89F9-882622125E38}" type="parTrans" cxnId="{6EC33DCD-EAAF-4646-92F1-912F065C09EE}">
      <dgm:prSet/>
      <dgm:spPr/>
      <dgm:t>
        <a:bodyPr/>
        <a:lstStyle/>
        <a:p>
          <a:endParaRPr lang="uk-UA"/>
        </a:p>
      </dgm:t>
    </dgm:pt>
    <dgm:pt modelId="{86B31EBA-48EE-42CC-977E-AEA1832E5F55}" type="sibTrans" cxnId="{6EC33DCD-EAAF-4646-92F1-912F065C09EE}">
      <dgm:prSet/>
      <dgm:spPr/>
      <dgm:t>
        <a:bodyPr/>
        <a:lstStyle/>
        <a:p>
          <a:endParaRPr lang="uk-UA"/>
        </a:p>
      </dgm:t>
    </dgm:pt>
    <dgm:pt modelId="{1D72C9A6-7937-46F2-842C-3D945C966DB2}">
      <dgm:prSet/>
      <dgm:spPr/>
      <dgm:t>
        <a:bodyPr/>
        <a:lstStyle/>
        <a:p>
          <a:endParaRPr lang="uk-UA"/>
        </a:p>
      </dgm:t>
    </dgm:pt>
    <dgm:pt modelId="{7E771083-53DA-4AE4-9A88-4A0E0E585ADB}" type="parTrans" cxnId="{C414B432-96F7-4290-9FAB-AE39611D7D59}">
      <dgm:prSet/>
      <dgm:spPr/>
      <dgm:t>
        <a:bodyPr/>
        <a:lstStyle/>
        <a:p>
          <a:endParaRPr lang="uk-UA"/>
        </a:p>
      </dgm:t>
    </dgm:pt>
    <dgm:pt modelId="{F78F1611-53B2-47CF-A9F8-27B8F15DD0E6}" type="sibTrans" cxnId="{C414B432-96F7-4290-9FAB-AE39611D7D59}">
      <dgm:prSet/>
      <dgm:spPr/>
      <dgm:t>
        <a:bodyPr/>
        <a:lstStyle/>
        <a:p>
          <a:endParaRPr lang="uk-UA"/>
        </a:p>
      </dgm:t>
    </dgm:pt>
    <dgm:pt modelId="{45F68849-0552-443A-9992-DC446197065C}">
      <dgm:prSet/>
      <dgm:spPr/>
      <dgm:t>
        <a:bodyPr/>
        <a:lstStyle/>
        <a:p>
          <a:endParaRPr lang="uk-UA"/>
        </a:p>
      </dgm:t>
    </dgm:pt>
    <dgm:pt modelId="{E6F86612-D5D6-4245-B3A5-1C69D9FB398A}" type="parTrans" cxnId="{2A26A9DE-3CD2-44A9-8AE0-74C1FC8AF695}">
      <dgm:prSet/>
      <dgm:spPr/>
      <dgm:t>
        <a:bodyPr/>
        <a:lstStyle/>
        <a:p>
          <a:endParaRPr lang="uk-UA"/>
        </a:p>
      </dgm:t>
    </dgm:pt>
    <dgm:pt modelId="{C6921728-A45F-49F8-98ED-E3430E3105A3}" type="sibTrans" cxnId="{2A26A9DE-3CD2-44A9-8AE0-74C1FC8AF695}">
      <dgm:prSet/>
      <dgm:spPr/>
      <dgm:t>
        <a:bodyPr/>
        <a:lstStyle/>
        <a:p>
          <a:endParaRPr lang="uk-UA"/>
        </a:p>
      </dgm:t>
    </dgm:pt>
    <dgm:pt modelId="{E3EBA986-FCC0-4B52-A108-DD8CACF3A797}">
      <dgm:prSet/>
      <dgm:spPr/>
      <dgm:t>
        <a:bodyPr/>
        <a:lstStyle/>
        <a:p>
          <a:endParaRPr lang="uk-UA"/>
        </a:p>
      </dgm:t>
    </dgm:pt>
    <dgm:pt modelId="{9BD5A525-74ED-4CBB-9A8B-C28D7C212AE9}" type="parTrans" cxnId="{10B075F6-9560-4FA8-85F8-ABAB32EB2405}">
      <dgm:prSet/>
      <dgm:spPr/>
      <dgm:t>
        <a:bodyPr/>
        <a:lstStyle/>
        <a:p>
          <a:endParaRPr lang="uk-UA"/>
        </a:p>
      </dgm:t>
    </dgm:pt>
    <dgm:pt modelId="{958673F1-04C5-4C17-AE87-32FE4FE5ED74}" type="sibTrans" cxnId="{10B075F6-9560-4FA8-85F8-ABAB32EB2405}">
      <dgm:prSet/>
      <dgm:spPr/>
      <dgm:t>
        <a:bodyPr/>
        <a:lstStyle/>
        <a:p>
          <a:endParaRPr lang="uk-UA"/>
        </a:p>
      </dgm:t>
    </dgm:pt>
    <dgm:pt modelId="{1EB608A0-786C-4880-A30A-8353A9C0109B}">
      <dgm:prSet/>
      <dgm:spPr/>
      <dgm:t>
        <a:bodyPr/>
        <a:lstStyle/>
        <a:p>
          <a:endParaRPr lang="uk-UA"/>
        </a:p>
      </dgm:t>
    </dgm:pt>
    <dgm:pt modelId="{6EFB19D7-0FF1-4B85-A5EB-0FA87EB4DBEE}" type="parTrans" cxnId="{ACD617FD-8B08-47AC-8D6A-39606B2C86C5}">
      <dgm:prSet/>
      <dgm:spPr/>
      <dgm:t>
        <a:bodyPr/>
        <a:lstStyle/>
        <a:p>
          <a:endParaRPr lang="uk-UA"/>
        </a:p>
      </dgm:t>
    </dgm:pt>
    <dgm:pt modelId="{A94076EE-F109-4907-B471-E94386B02A11}" type="sibTrans" cxnId="{ACD617FD-8B08-47AC-8D6A-39606B2C86C5}">
      <dgm:prSet/>
      <dgm:spPr/>
      <dgm:t>
        <a:bodyPr/>
        <a:lstStyle/>
        <a:p>
          <a:endParaRPr lang="uk-UA"/>
        </a:p>
      </dgm:t>
    </dgm:pt>
    <dgm:pt modelId="{0B47C544-7FB2-4362-9CB3-68037EB7039E}">
      <dgm:prSet/>
      <dgm:spPr/>
      <dgm:t>
        <a:bodyPr/>
        <a:lstStyle/>
        <a:p>
          <a:endParaRPr lang="uk-UA"/>
        </a:p>
      </dgm:t>
    </dgm:pt>
    <dgm:pt modelId="{EA0D8EDA-3779-4B58-B1C3-EB8165055796}" type="parTrans" cxnId="{E1082999-17C7-48C3-99DE-48B5A4AAA5B4}">
      <dgm:prSet/>
      <dgm:spPr/>
      <dgm:t>
        <a:bodyPr/>
        <a:lstStyle/>
        <a:p>
          <a:endParaRPr lang="uk-UA"/>
        </a:p>
      </dgm:t>
    </dgm:pt>
    <dgm:pt modelId="{6E43C7D8-2D01-40F7-ACA3-996DD98572E7}" type="sibTrans" cxnId="{E1082999-17C7-48C3-99DE-48B5A4AAA5B4}">
      <dgm:prSet/>
      <dgm:spPr/>
      <dgm:t>
        <a:bodyPr/>
        <a:lstStyle/>
        <a:p>
          <a:endParaRPr lang="uk-UA"/>
        </a:p>
      </dgm:t>
    </dgm:pt>
    <dgm:pt modelId="{01D6C857-DDF8-4C41-B841-D0CC5C29FBC5}" type="pres">
      <dgm:prSet presAssocID="{1A5BA3A0-4964-4C14-98C1-1A6C806479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621FEBD-A690-4093-AD7E-A271782DF20F}" type="pres">
      <dgm:prSet presAssocID="{2C6B386E-563D-428B-9E99-AF316A862082}" presName="singleCycle" presStyleCnt="0"/>
      <dgm:spPr/>
      <dgm:t>
        <a:bodyPr/>
        <a:lstStyle/>
        <a:p>
          <a:endParaRPr lang="uk-UA"/>
        </a:p>
      </dgm:t>
    </dgm:pt>
    <dgm:pt modelId="{53408394-686C-4241-8674-38460F5D5332}" type="pres">
      <dgm:prSet presAssocID="{2C6B386E-563D-428B-9E99-AF316A862082}" presName="singleCenter" presStyleLbl="node1" presStyleIdx="0" presStyleCnt="8" custScaleX="145009" custScaleY="73974" custLinFactNeighborX="1648" custLinFactNeighborY="454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B5BC1D0E-DDF2-4126-AD58-FB05A60B0044}" type="pres">
      <dgm:prSet presAssocID="{D33242EC-5F56-4408-AD72-205FDDC51C7F}" presName="Name56" presStyleLbl="parChTrans1D2" presStyleIdx="0" presStyleCnt="7"/>
      <dgm:spPr/>
      <dgm:t>
        <a:bodyPr/>
        <a:lstStyle/>
        <a:p>
          <a:endParaRPr lang="uk-UA"/>
        </a:p>
      </dgm:t>
    </dgm:pt>
    <dgm:pt modelId="{2FE8C822-F1FF-4385-8DFA-00F7BB1CD9AC}" type="pres">
      <dgm:prSet presAssocID="{E7EF78E3-7F5B-4102-B04E-DC6190A887A5}" presName="text0" presStyleLbl="node1" presStyleIdx="1" presStyleCnt="8" custScaleX="113072" custRadScaleRad="93932" custRadScaleInc="-754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A52FEF-E767-4210-92DD-2A1577F4D546}" type="pres">
      <dgm:prSet presAssocID="{F8778542-94E1-42BF-AFA7-FB6E0649E124}" presName="Name56" presStyleLbl="parChTrans1D2" presStyleIdx="1" presStyleCnt="7"/>
      <dgm:spPr/>
      <dgm:t>
        <a:bodyPr/>
        <a:lstStyle/>
        <a:p>
          <a:endParaRPr lang="uk-UA"/>
        </a:p>
      </dgm:t>
    </dgm:pt>
    <dgm:pt modelId="{D80E96D0-94B3-4E32-9BB5-9A891DB17CAB}" type="pres">
      <dgm:prSet presAssocID="{C670429E-1E18-4465-9205-1D5DC2F22E26}" presName="text0" presStyleLbl="node1" presStyleIdx="2" presStyleCnt="8" custScaleX="135686" custRadScaleRad="100360" custRadScaleInc="-785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15E1D7-071E-4E36-B37D-FEA3BF758554}" type="pres">
      <dgm:prSet presAssocID="{414828D6-A7A6-4FAA-9683-5D6C287827F6}" presName="Name56" presStyleLbl="parChTrans1D2" presStyleIdx="2" presStyleCnt="7"/>
      <dgm:spPr/>
      <dgm:t>
        <a:bodyPr/>
        <a:lstStyle/>
        <a:p>
          <a:endParaRPr lang="uk-UA"/>
        </a:p>
      </dgm:t>
    </dgm:pt>
    <dgm:pt modelId="{D3DD942F-6BFF-47EE-8D58-48412CE99DFB}" type="pres">
      <dgm:prSet presAssocID="{CB72AE1D-1EB0-44D3-BA07-05196D0E3AEB}" presName="text0" presStyleLbl="node1" presStyleIdx="3" presStyleCnt="8" custRadScaleRad="119996" custRadScaleInc="-1285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D88505-9A09-432E-9F89-F2A8DFC61529}" type="pres">
      <dgm:prSet presAssocID="{F6CAC5A8-2C21-45A4-BD23-AD9B8EC04C0F}" presName="Name56" presStyleLbl="parChTrans1D2" presStyleIdx="3" presStyleCnt="7"/>
      <dgm:spPr/>
      <dgm:t>
        <a:bodyPr/>
        <a:lstStyle/>
        <a:p>
          <a:endParaRPr lang="uk-UA"/>
        </a:p>
      </dgm:t>
    </dgm:pt>
    <dgm:pt modelId="{8B311CB0-3086-4760-845E-2AC8876C9768}" type="pres">
      <dgm:prSet presAssocID="{2A5ECD24-F27A-40CE-ACF6-241A9CFFB867}" presName="text0" presStyleLbl="node1" presStyleIdx="4" presStyleCnt="8" custScaleX="122614" custRadScaleRad="90272" custRadScaleInc="614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5207F0-CD8B-44CE-A4DB-233BE52D8349}" type="pres">
      <dgm:prSet presAssocID="{1F562156-33F1-4B40-8C12-5B94B0BE2D5D}" presName="Name56" presStyleLbl="parChTrans1D2" presStyleIdx="4" presStyleCnt="7"/>
      <dgm:spPr/>
      <dgm:t>
        <a:bodyPr/>
        <a:lstStyle/>
        <a:p>
          <a:endParaRPr lang="uk-UA"/>
        </a:p>
      </dgm:t>
    </dgm:pt>
    <dgm:pt modelId="{8B0E94E4-CFF2-4AC7-BAAD-51CB6B222A26}" type="pres">
      <dgm:prSet presAssocID="{19481A51-0176-48A0-871C-22DAF96D5E2D}" presName="text0" presStyleLbl="node1" presStyleIdx="5" presStyleCnt="8" custScaleX="126143" custRadScaleRad="104164" custRadScaleInc="220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5FADB6-BD5C-4EC1-BAD8-3B24335A54B9}" type="pres">
      <dgm:prSet presAssocID="{F51AAD7E-E460-49DC-8D0F-97DB3BCA6F2C}" presName="Name56" presStyleLbl="parChTrans1D2" presStyleIdx="5" presStyleCnt="7"/>
      <dgm:spPr/>
      <dgm:t>
        <a:bodyPr/>
        <a:lstStyle/>
        <a:p>
          <a:endParaRPr lang="uk-UA"/>
        </a:p>
      </dgm:t>
    </dgm:pt>
    <dgm:pt modelId="{92C10D07-07E2-4764-B3A7-036A681DE503}" type="pres">
      <dgm:prSet presAssocID="{C49146EB-A29E-4247-94D2-9574A85CE156}" presName="text0" presStyleLbl="node1" presStyleIdx="6" presStyleCnt="8" custScaleX="122615" custRadScaleRad="105532" custRadScaleInc="-157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897E06-DD15-4C06-84AF-0CE98CC02AEB}" type="pres">
      <dgm:prSet presAssocID="{3299270B-4714-437A-89F9-882622125E38}" presName="Name56" presStyleLbl="parChTrans1D2" presStyleIdx="6" presStyleCnt="7"/>
      <dgm:spPr/>
      <dgm:t>
        <a:bodyPr/>
        <a:lstStyle/>
        <a:p>
          <a:endParaRPr lang="uk-UA"/>
        </a:p>
      </dgm:t>
    </dgm:pt>
    <dgm:pt modelId="{14C39795-447B-499C-A8E3-9C8A6184CF38}" type="pres">
      <dgm:prSet presAssocID="{6BD5881E-FED0-4015-BA6E-D101E18215EE}" presName="text0" presStyleLbl="node1" presStyleIdx="7" presStyleCnt="8" custRadScaleRad="107913" custRadScaleInc="-547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B284AA-3597-4C72-BFE2-1C4B8FB13A1F}" srcId="{2C6B386E-563D-428B-9E99-AF316A862082}" destId="{C670429E-1E18-4465-9205-1D5DC2F22E26}" srcOrd="1" destOrd="0" parTransId="{F8778542-94E1-42BF-AFA7-FB6E0649E124}" sibTransId="{E9988411-F03E-4A81-8A4C-C709614FE15A}"/>
    <dgm:cxn modelId="{2A26A9DE-3CD2-44A9-8AE0-74C1FC8AF695}" srcId="{1A5BA3A0-4964-4C14-98C1-1A6C80647924}" destId="{45F68849-0552-443A-9992-DC446197065C}" srcOrd="2" destOrd="0" parTransId="{E6F86612-D5D6-4245-B3A5-1C69D9FB398A}" sibTransId="{C6921728-A45F-49F8-98ED-E3430E3105A3}"/>
    <dgm:cxn modelId="{13751953-6486-4E4D-8E5D-19F9E40AD265}" srcId="{2C6B386E-563D-428B-9E99-AF316A862082}" destId="{E7EF78E3-7F5B-4102-B04E-DC6190A887A5}" srcOrd="0" destOrd="0" parTransId="{D33242EC-5F56-4408-AD72-205FDDC51C7F}" sibTransId="{66B2E71B-5324-43AE-97EA-E13985A07E04}"/>
    <dgm:cxn modelId="{45FDAB3D-5699-4123-8911-3E2DA60B5373}" type="presOf" srcId="{F6CAC5A8-2C21-45A4-BD23-AD9B8EC04C0F}" destId="{D5D88505-9A09-432E-9F89-F2A8DFC61529}" srcOrd="0" destOrd="0" presId="urn:microsoft.com/office/officeart/2008/layout/RadialCluster"/>
    <dgm:cxn modelId="{5AC7140E-9C12-4EFD-8A93-219C343B6401}" type="presOf" srcId="{F51AAD7E-E460-49DC-8D0F-97DB3BCA6F2C}" destId="{5B5FADB6-BD5C-4EC1-BAD8-3B24335A54B9}" srcOrd="0" destOrd="0" presId="urn:microsoft.com/office/officeart/2008/layout/RadialCluster"/>
    <dgm:cxn modelId="{C414B432-96F7-4290-9FAB-AE39611D7D59}" srcId="{1A5BA3A0-4964-4C14-98C1-1A6C80647924}" destId="{1D72C9A6-7937-46F2-842C-3D945C966DB2}" srcOrd="1" destOrd="0" parTransId="{7E771083-53DA-4AE4-9A88-4A0E0E585ADB}" sibTransId="{F78F1611-53B2-47CF-A9F8-27B8F15DD0E6}"/>
    <dgm:cxn modelId="{7F6F76AD-0032-4795-ADCB-8B419FD325DA}" type="presOf" srcId="{1F562156-33F1-4B40-8C12-5B94B0BE2D5D}" destId="{465207F0-CD8B-44CE-A4DB-233BE52D8349}" srcOrd="0" destOrd="0" presId="urn:microsoft.com/office/officeart/2008/layout/RadialCluster"/>
    <dgm:cxn modelId="{044A815B-541C-47EE-A39A-F9870078ADB6}" type="presOf" srcId="{1A5BA3A0-4964-4C14-98C1-1A6C80647924}" destId="{01D6C857-DDF8-4C41-B841-D0CC5C29FBC5}" srcOrd="0" destOrd="0" presId="urn:microsoft.com/office/officeart/2008/layout/RadialCluster"/>
    <dgm:cxn modelId="{C8417C35-3382-48B3-B109-D9F913CBFBAE}" srcId="{2C6B386E-563D-428B-9E99-AF316A862082}" destId="{C49146EB-A29E-4247-94D2-9574A85CE156}" srcOrd="5" destOrd="0" parTransId="{F51AAD7E-E460-49DC-8D0F-97DB3BCA6F2C}" sibTransId="{2A099D8C-6C7C-413C-B351-5B7FF09BC57D}"/>
    <dgm:cxn modelId="{B3539E0D-8962-47E6-B377-E480D144AC1B}" type="presOf" srcId="{2C6B386E-563D-428B-9E99-AF316A862082}" destId="{53408394-686C-4241-8674-38460F5D5332}" srcOrd="0" destOrd="0" presId="urn:microsoft.com/office/officeart/2008/layout/RadialCluster"/>
    <dgm:cxn modelId="{2E50C470-D44F-497A-8796-C3C05A4494F7}" type="presOf" srcId="{3299270B-4714-437A-89F9-882622125E38}" destId="{DC897E06-DD15-4C06-84AF-0CE98CC02AEB}" srcOrd="0" destOrd="0" presId="urn:microsoft.com/office/officeart/2008/layout/RadialCluster"/>
    <dgm:cxn modelId="{8DF20FCF-96EC-4D57-8577-5EA8065B64C7}" type="presOf" srcId="{414828D6-A7A6-4FAA-9683-5D6C287827F6}" destId="{8015E1D7-071E-4E36-B37D-FEA3BF758554}" srcOrd="0" destOrd="0" presId="urn:microsoft.com/office/officeart/2008/layout/RadialCluster"/>
    <dgm:cxn modelId="{7A69A6DA-D1F7-4BA6-84A2-64A5F374338F}" type="presOf" srcId="{2A5ECD24-F27A-40CE-ACF6-241A9CFFB867}" destId="{8B311CB0-3086-4760-845E-2AC8876C9768}" srcOrd="0" destOrd="0" presId="urn:microsoft.com/office/officeart/2008/layout/RadialCluster"/>
    <dgm:cxn modelId="{24EA4CD3-E4C1-473B-8FA3-BDD4CDAEB12F}" srcId="{1A5BA3A0-4964-4C14-98C1-1A6C80647924}" destId="{2C6B386E-563D-428B-9E99-AF316A862082}" srcOrd="0" destOrd="0" parTransId="{DA0B321E-52D7-4AA0-8BB4-37FD01708956}" sibTransId="{6322AE63-338D-44C0-B5E4-5F62F9F5C0A6}"/>
    <dgm:cxn modelId="{36881B5A-27DF-4C95-8F1C-7B26DE149668}" srcId="{2C6B386E-563D-428B-9E99-AF316A862082}" destId="{19481A51-0176-48A0-871C-22DAF96D5E2D}" srcOrd="4" destOrd="0" parTransId="{1F562156-33F1-4B40-8C12-5B94B0BE2D5D}" sibTransId="{4378AFAD-EFB4-4836-B6EC-F026C720BA56}"/>
    <dgm:cxn modelId="{4EE495CA-6302-41B3-8AA8-D4ACF2024AFF}" type="presOf" srcId="{6BD5881E-FED0-4015-BA6E-D101E18215EE}" destId="{14C39795-447B-499C-A8E3-9C8A6184CF38}" srcOrd="0" destOrd="0" presId="urn:microsoft.com/office/officeart/2008/layout/RadialCluster"/>
    <dgm:cxn modelId="{E1082999-17C7-48C3-99DE-48B5A4AAA5B4}" srcId="{1A5BA3A0-4964-4C14-98C1-1A6C80647924}" destId="{0B47C544-7FB2-4362-9CB3-68037EB7039E}" srcOrd="5" destOrd="0" parTransId="{EA0D8EDA-3779-4B58-B1C3-EB8165055796}" sibTransId="{6E43C7D8-2D01-40F7-ACA3-996DD98572E7}"/>
    <dgm:cxn modelId="{25CAA02F-1F7C-44BA-8413-F120889D58E4}" type="presOf" srcId="{F8778542-94E1-42BF-AFA7-FB6E0649E124}" destId="{9CA52FEF-E767-4210-92DD-2A1577F4D546}" srcOrd="0" destOrd="0" presId="urn:microsoft.com/office/officeart/2008/layout/RadialCluster"/>
    <dgm:cxn modelId="{6EC33DCD-EAAF-4646-92F1-912F065C09EE}" srcId="{2C6B386E-563D-428B-9E99-AF316A862082}" destId="{6BD5881E-FED0-4015-BA6E-D101E18215EE}" srcOrd="6" destOrd="0" parTransId="{3299270B-4714-437A-89F9-882622125E38}" sibTransId="{86B31EBA-48EE-42CC-977E-AEA1832E5F55}"/>
    <dgm:cxn modelId="{694C1708-2B8F-4FCC-BBEA-6440F78004D4}" type="presOf" srcId="{19481A51-0176-48A0-871C-22DAF96D5E2D}" destId="{8B0E94E4-CFF2-4AC7-BAAD-51CB6B222A26}" srcOrd="0" destOrd="0" presId="urn:microsoft.com/office/officeart/2008/layout/RadialCluster"/>
    <dgm:cxn modelId="{7E3C20D7-67E7-4950-A52B-A0FB7F58E2FB}" srcId="{2C6B386E-563D-428B-9E99-AF316A862082}" destId="{2A5ECD24-F27A-40CE-ACF6-241A9CFFB867}" srcOrd="3" destOrd="0" parTransId="{F6CAC5A8-2C21-45A4-BD23-AD9B8EC04C0F}" sibTransId="{2E1A8CF8-7EE8-4A0B-932A-A0E60E348E77}"/>
    <dgm:cxn modelId="{10B075F6-9560-4FA8-85F8-ABAB32EB2405}" srcId="{1A5BA3A0-4964-4C14-98C1-1A6C80647924}" destId="{E3EBA986-FCC0-4B52-A108-DD8CACF3A797}" srcOrd="3" destOrd="0" parTransId="{9BD5A525-74ED-4CBB-9A8B-C28D7C212AE9}" sibTransId="{958673F1-04C5-4C17-AE87-32FE4FE5ED74}"/>
    <dgm:cxn modelId="{5FC5CA94-A796-4B1F-AFBD-9FE018CE7AD8}" type="presOf" srcId="{C49146EB-A29E-4247-94D2-9574A85CE156}" destId="{92C10D07-07E2-4764-B3A7-036A681DE503}" srcOrd="0" destOrd="0" presId="urn:microsoft.com/office/officeart/2008/layout/RadialCluster"/>
    <dgm:cxn modelId="{ACD617FD-8B08-47AC-8D6A-39606B2C86C5}" srcId="{1A5BA3A0-4964-4C14-98C1-1A6C80647924}" destId="{1EB608A0-786C-4880-A30A-8353A9C0109B}" srcOrd="4" destOrd="0" parTransId="{6EFB19D7-0FF1-4B85-A5EB-0FA87EB4DBEE}" sibTransId="{A94076EE-F109-4907-B471-E94386B02A11}"/>
    <dgm:cxn modelId="{3E8B7800-8561-4996-A8B7-CFFD7EB56E7C}" srcId="{2C6B386E-563D-428B-9E99-AF316A862082}" destId="{CB72AE1D-1EB0-44D3-BA07-05196D0E3AEB}" srcOrd="2" destOrd="0" parTransId="{414828D6-A7A6-4FAA-9683-5D6C287827F6}" sibTransId="{99D90854-C47A-4848-A3C5-F70047346B87}"/>
    <dgm:cxn modelId="{6D1D7B05-023A-4EAA-8904-1EA9C9278B16}" type="presOf" srcId="{C670429E-1E18-4465-9205-1D5DC2F22E26}" destId="{D80E96D0-94B3-4E32-9BB5-9A891DB17CAB}" srcOrd="0" destOrd="0" presId="urn:microsoft.com/office/officeart/2008/layout/RadialCluster"/>
    <dgm:cxn modelId="{7290686C-464C-4869-89C7-01C2DBED0CB7}" type="presOf" srcId="{E7EF78E3-7F5B-4102-B04E-DC6190A887A5}" destId="{2FE8C822-F1FF-4385-8DFA-00F7BB1CD9AC}" srcOrd="0" destOrd="0" presId="urn:microsoft.com/office/officeart/2008/layout/RadialCluster"/>
    <dgm:cxn modelId="{235A937D-08B0-410E-9A54-7022D73932AB}" type="presOf" srcId="{D33242EC-5F56-4408-AD72-205FDDC51C7F}" destId="{B5BC1D0E-DDF2-4126-AD58-FB05A60B0044}" srcOrd="0" destOrd="0" presId="urn:microsoft.com/office/officeart/2008/layout/RadialCluster"/>
    <dgm:cxn modelId="{9761DD64-8352-4EC4-AFEB-62BFA436D180}" type="presOf" srcId="{CB72AE1D-1EB0-44D3-BA07-05196D0E3AEB}" destId="{D3DD942F-6BFF-47EE-8D58-48412CE99DFB}" srcOrd="0" destOrd="0" presId="urn:microsoft.com/office/officeart/2008/layout/RadialCluster"/>
    <dgm:cxn modelId="{B3AFC347-E18C-4DE1-8C9E-C6950477CA61}" type="presParOf" srcId="{01D6C857-DDF8-4C41-B841-D0CC5C29FBC5}" destId="{8621FEBD-A690-4093-AD7E-A271782DF20F}" srcOrd="0" destOrd="0" presId="urn:microsoft.com/office/officeart/2008/layout/RadialCluster"/>
    <dgm:cxn modelId="{F80E5CF8-D302-4C2E-9EDB-F0BE60A65D15}" type="presParOf" srcId="{8621FEBD-A690-4093-AD7E-A271782DF20F}" destId="{53408394-686C-4241-8674-38460F5D5332}" srcOrd="0" destOrd="0" presId="urn:microsoft.com/office/officeart/2008/layout/RadialCluster"/>
    <dgm:cxn modelId="{BFFD5DF6-3678-4437-8AAF-66DB8DFAB282}" type="presParOf" srcId="{8621FEBD-A690-4093-AD7E-A271782DF20F}" destId="{B5BC1D0E-DDF2-4126-AD58-FB05A60B0044}" srcOrd="1" destOrd="0" presId="urn:microsoft.com/office/officeart/2008/layout/RadialCluster"/>
    <dgm:cxn modelId="{EB792336-D993-4621-A84F-464801284090}" type="presParOf" srcId="{8621FEBD-A690-4093-AD7E-A271782DF20F}" destId="{2FE8C822-F1FF-4385-8DFA-00F7BB1CD9AC}" srcOrd="2" destOrd="0" presId="urn:microsoft.com/office/officeart/2008/layout/RadialCluster"/>
    <dgm:cxn modelId="{44FDCE73-DC00-4A19-BAF0-1F65702B96CA}" type="presParOf" srcId="{8621FEBD-A690-4093-AD7E-A271782DF20F}" destId="{9CA52FEF-E767-4210-92DD-2A1577F4D546}" srcOrd="3" destOrd="0" presId="urn:microsoft.com/office/officeart/2008/layout/RadialCluster"/>
    <dgm:cxn modelId="{3723022A-3B07-49E1-BAE4-E20278F08DEF}" type="presParOf" srcId="{8621FEBD-A690-4093-AD7E-A271782DF20F}" destId="{D80E96D0-94B3-4E32-9BB5-9A891DB17CAB}" srcOrd="4" destOrd="0" presId="urn:microsoft.com/office/officeart/2008/layout/RadialCluster"/>
    <dgm:cxn modelId="{20BB4C57-52B6-4243-9052-13999982AE29}" type="presParOf" srcId="{8621FEBD-A690-4093-AD7E-A271782DF20F}" destId="{8015E1D7-071E-4E36-B37D-FEA3BF758554}" srcOrd="5" destOrd="0" presId="urn:microsoft.com/office/officeart/2008/layout/RadialCluster"/>
    <dgm:cxn modelId="{4EF0B620-81A5-45F3-8300-86BB60FE0564}" type="presParOf" srcId="{8621FEBD-A690-4093-AD7E-A271782DF20F}" destId="{D3DD942F-6BFF-47EE-8D58-48412CE99DFB}" srcOrd="6" destOrd="0" presId="urn:microsoft.com/office/officeart/2008/layout/RadialCluster"/>
    <dgm:cxn modelId="{25DCA636-27C7-457C-A4E1-0F0F49EC9E56}" type="presParOf" srcId="{8621FEBD-A690-4093-AD7E-A271782DF20F}" destId="{D5D88505-9A09-432E-9F89-F2A8DFC61529}" srcOrd="7" destOrd="0" presId="urn:microsoft.com/office/officeart/2008/layout/RadialCluster"/>
    <dgm:cxn modelId="{DE4E8A0B-C802-4C5F-9F7E-5A59555C9C30}" type="presParOf" srcId="{8621FEBD-A690-4093-AD7E-A271782DF20F}" destId="{8B311CB0-3086-4760-845E-2AC8876C9768}" srcOrd="8" destOrd="0" presId="urn:microsoft.com/office/officeart/2008/layout/RadialCluster"/>
    <dgm:cxn modelId="{0B3C998C-4CD9-4D72-B744-CF1113AFBA0E}" type="presParOf" srcId="{8621FEBD-A690-4093-AD7E-A271782DF20F}" destId="{465207F0-CD8B-44CE-A4DB-233BE52D8349}" srcOrd="9" destOrd="0" presId="urn:microsoft.com/office/officeart/2008/layout/RadialCluster"/>
    <dgm:cxn modelId="{9A67AD64-9D24-43D2-9B1F-7AC8429367E6}" type="presParOf" srcId="{8621FEBD-A690-4093-AD7E-A271782DF20F}" destId="{8B0E94E4-CFF2-4AC7-BAAD-51CB6B222A26}" srcOrd="10" destOrd="0" presId="urn:microsoft.com/office/officeart/2008/layout/RadialCluster"/>
    <dgm:cxn modelId="{EBFE6ABA-3573-4363-8AB4-F6F52C16CD5D}" type="presParOf" srcId="{8621FEBD-A690-4093-AD7E-A271782DF20F}" destId="{5B5FADB6-BD5C-4EC1-BAD8-3B24335A54B9}" srcOrd="11" destOrd="0" presId="urn:microsoft.com/office/officeart/2008/layout/RadialCluster"/>
    <dgm:cxn modelId="{E631891C-F0FD-4058-8D3C-A5227429DE3C}" type="presParOf" srcId="{8621FEBD-A690-4093-AD7E-A271782DF20F}" destId="{92C10D07-07E2-4764-B3A7-036A681DE503}" srcOrd="12" destOrd="0" presId="urn:microsoft.com/office/officeart/2008/layout/RadialCluster"/>
    <dgm:cxn modelId="{26B312C0-076F-4770-948D-81072C9E63BD}" type="presParOf" srcId="{8621FEBD-A690-4093-AD7E-A271782DF20F}" destId="{DC897E06-DD15-4C06-84AF-0CE98CC02AEB}" srcOrd="13" destOrd="0" presId="urn:microsoft.com/office/officeart/2008/layout/RadialCluster"/>
    <dgm:cxn modelId="{5BF5358B-1E49-423A-8FC4-7BB94111FDB2}" type="presParOf" srcId="{8621FEBD-A690-4093-AD7E-A271782DF20F}" destId="{14C39795-447B-499C-A8E3-9C8A6184CF3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57A93-7BCF-4B4D-8873-9CE2E7285CFF}" type="doc">
      <dgm:prSet loTypeId="urn:microsoft.com/office/officeart/2005/8/layout/vList6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0434F67-27C9-4611-B2D0-28C4ABCD26D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Інтерактивні технології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6EB378F5-11C0-408F-9E8A-9DC3685229E2}" type="parTrans" cxnId="{EFCF5F10-F518-44B5-9F5C-332AEF6933A4}">
      <dgm:prSet/>
      <dgm:spPr/>
      <dgm:t>
        <a:bodyPr/>
        <a:lstStyle/>
        <a:p>
          <a:endParaRPr lang="uk-UA"/>
        </a:p>
      </dgm:t>
    </dgm:pt>
    <dgm:pt modelId="{A4B9E815-0979-489A-81A3-00845A8B2F3C}" type="sibTrans" cxnId="{EFCF5F10-F518-44B5-9F5C-332AEF6933A4}">
      <dgm:prSet/>
      <dgm:spPr/>
      <dgm:t>
        <a:bodyPr/>
        <a:lstStyle/>
        <a:p>
          <a:endParaRPr lang="uk-UA"/>
        </a:p>
      </dgm:t>
    </dgm:pt>
    <dgm:pt modelId="{4DA4EBCB-D9E2-4B6B-9598-8D21E3BC4C08}">
      <dgm:prSet phldrT="[Текст]" custT="1"/>
      <dgm:spPr/>
      <dgm:t>
        <a:bodyPr/>
        <a:lstStyle/>
        <a:p>
          <a:r>
            <a:rPr lang="ru-RU" sz="1400" b="1" i="0" dirty="0" err="1" smtClean="0">
              <a:latin typeface="Arial Narrow" panose="020B0606020202030204" pitchFamily="34" charset="0"/>
            </a:rPr>
            <a:t>технології</a:t>
          </a:r>
          <a:r>
            <a:rPr lang="ru-RU" sz="1400" b="1" i="0" dirty="0" smtClean="0">
              <a:latin typeface="Arial Narrow" panose="020B0606020202030204" pitchFamily="34" charset="0"/>
            </a:rPr>
            <a:t>  кооперативного, </a:t>
          </a:r>
          <a:r>
            <a:rPr lang="ru-RU" sz="1400" b="1" i="0" dirty="0" err="1" smtClean="0">
              <a:latin typeface="Arial Narrow" panose="020B0606020202030204" pitchFamily="34" charset="0"/>
            </a:rPr>
            <a:t>колективно</a:t>
          </a:r>
          <a:r>
            <a:rPr lang="ru-RU" sz="1400" b="1" i="0" dirty="0" smtClean="0">
              <a:latin typeface="Arial Narrow" panose="020B0606020202030204" pitchFamily="34" charset="0"/>
            </a:rPr>
            <a:t> - </a:t>
          </a:r>
          <a:r>
            <a:rPr lang="ru-RU" sz="1400" b="1" i="0" dirty="0" err="1" smtClean="0">
              <a:latin typeface="Arial Narrow" panose="020B0606020202030204" pitchFamily="34" charset="0"/>
            </a:rPr>
            <a:t>групового</a:t>
          </a:r>
          <a:r>
            <a:rPr lang="ru-RU" sz="1400" b="1" i="0" dirty="0" smtClean="0">
              <a:latin typeface="Arial Narrow" panose="020B0606020202030204" pitchFamily="34" charset="0"/>
            </a:rPr>
            <a:t>  </a:t>
          </a:r>
          <a:r>
            <a:rPr lang="ru-RU" sz="1400" b="1" i="0" dirty="0" err="1" smtClean="0">
              <a:latin typeface="Arial Narrow" panose="020B0606020202030204" pitchFamily="34" charset="0"/>
            </a:rPr>
            <a:t>навчання</a:t>
          </a:r>
          <a:r>
            <a:rPr lang="en-US" sz="1400" b="1" i="0" smtClean="0">
              <a:latin typeface="Arial Narrow" panose="020B0606020202030204" pitchFamily="34" charset="0"/>
            </a:rPr>
            <a:t>,</a:t>
          </a:r>
          <a:endParaRPr lang="uk-UA" sz="1400" b="1" dirty="0">
            <a:latin typeface="Arial Narrow" panose="020B0606020202030204" pitchFamily="34" charset="0"/>
          </a:endParaRPr>
        </a:p>
      </dgm:t>
    </dgm:pt>
    <dgm:pt modelId="{9A72B322-D69A-4CFD-8EF0-12A2DCBEE862}" type="parTrans" cxnId="{7D8B87A4-B668-4B53-BE5D-0C0A059D31D2}">
      <dgm:prSet/>
      <dgm:spPr/>
      <dgm:t>
        <a:bodyPr/>
        <a:lstStyle/>
        <a:p>
          <a:endParaRPr lang="uk-UA"/>
        </a:p>
      </dgm:t>
    </dgm:pt>
    <dgm:pt modelId="{E9C3152C-9D55-4505-84E0-6A9F8A25B469}" type="sibTrans" cxnId="{7D8B87A4-B668-4B53-BE5D-0C0A059D31D2}">
      <dgm:prSet/>
      <dgm:spPr/>
      <dgm:t>
        <a:bodyPr/>
        <a:lstStyle/>
        <a:p>
          <a:endParaRPr lang="uk-UA"/>
        </a:p>
      </dgm:t>
    </dgm:pt>
    <dgm:pt modelId="{27073CFE-50B8-48F5-AA81-CEE33A660980}">
      <dgm:prSet phldrT="[Текст]" custT="1"/>
      <dgm:spPr/>
      <dgm:t>
        <a:bodyPr/>
        <a:lstStyle/>
        <a:p>
          <a:r>
            <a:rPr lang="ru-RU" sz="1400" b="1" i="0" dirty="0" smtClean="0">
              <a:latin typeface="Arial Narrow" panose="020B0606020202030204" pitchFamily="34" charset="0"/>
            </a:rPr>
            <a:t>ситуативного </a:t>
          </a:r>
          <a:r>
            <a:rPr lang="ru-RU" sz="1400" b="1" i="0" dirty="0" err="1" smtClean="0">
              <a:latin typeface="Arial Narrow" panose="020B0606020202030204" pitchFamily="34" charset="0"/>
            </a:rPr>
            <a:t>моделювання</a:t>
          </a:r>
          <a:r>
            <a:rPr lang="ru-RU" sz="1400" b="1" i="0" dirty="0" smtClean="0">
              <a:latin typeface="Arial Narrow" panose="020B0606020202030204" pitchFamily="34" charset="0"/>
            </a:rPr>
            <a:t>, </a:t>
          </a:r>
          <a:r>
            <a:rPr lang="ru-RU" sz="1400" b="1" i="0" dirty="0" err="1" smtClean="0">
              <a:latin typeface="Arial Narrow" panose="020B0606020202030204" pitchFamily="34" charset="0"/>
            </a:rPr>
            <a:t>опрацювання</a:t>
          </a:r>
          <a:r>
            <a:rPr lang="ru-RU" sz="1400" b="1" i="0" dirty="0" smtClean="0">
              <a:latin typeface="Arial Narrow" panose="020B0606020202030204" pitchFamily="34" charset="0"/>
            </a:rPr>
            <a:t> </a:t>
          </a:r>
          <a:r>
            <a:rPr lang="ru-RU" sz="1400" b="1" i="0" dirty="0" err="1" smtClean="0">
              <a:latin typeface="Arial Narrow" panose="020B0606020202030204" pitchFamily="34" charset="0"/>
            </a:rPr>
            <a:t>дискусійних</a:t>
          </a:r>
          <a:r>
            <a:rPr lang="ru-RU" sz="1400" b="1" i="0" dirty="0" smtClean="0">
              <a:latin typeface="Arial Narrow" panose="020B0606020202030204" pitchFamily="34" charset="0"/>
            </a:rPr>
            <a:t> </a:t>
          </a:r>
          <a:r>
            <a:rPr lang="ru-RU" sz="1400" b="1" i="0" dirty="0" err="1" smtClean="0">
              <a:latin typeface="Arial Narrow" panose="020B0606020202030204" pitchFamily="34" charset="0"/>
            </a:rPr>
            <a:t>питань</a:t>
          </a:r>
          <a:r>
            <a:rPr lang="ru-RU" sz="1400" b="1" i="0" dirty="0" smtClean="0">
              <a:latin typeface="Arial Narrow" panose="020B0606020202030204" pitchFamily="34" charset="0"/>
            </a:rPr>
            <a:t>.</a:t>
          </a:r>
          <a:endParaRPr lang="uk-UA" sz="1400" b="1" dirty="0">
            <a:latin typeface="Arial Narrow" panose="020B0606020202030204" pitchFamily="34" charset="0"/>
          </a:endParaRPr>
        </a:p>
      </dgm:t>
    </dgm:pt>
    <dgm:pt modelId="{AEBBA168-B3CE-488D-87C4-4D102C090211}" type="parTrans" cxnId="{FF748272-5888-45E6-965A-20E3EF4C256A}">
      <dgm:prSet/>
      <dgm:spPr/>
      <dgm:t>
        <a:bodyPr/>
        <a:lstStyle/>
        <a:p>
          <a:endParaRPr lang="uk-UA"/>
        </a:p>
      </dgm:t>
    </dgm:pt>
    <dgm:pt modelId="{44408CFF-CCB9-4A61-A1CA-19B33F522925}" type="sibTrans" cxnId="{FF748272-5888-45E6-965A-20E3EF4C256A}">
      <dgm:prSet/>
      <dgm:spPr/>
      <dgm:t>
        <a:bodyPr/>
        <a:lstStyle/>
        <a:p>
          <a:endParaRPr lang="uk-UA"/>
        </a:p>
      </dgm:t>
    </dgm:pt>
    <dgm:pt modelId="{841F055C-FD32-4F6E-99AE-C4C9E2CCB628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Здоров</a:t>
          </a:r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’</a:t>
          </a:r>
          <a:r>
            <a:rPr lang="uk-UA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язберігаючі</a:t>
          </a:r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 технології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5A7E249-662D-4819-AD95-1E0FA3C1197B}" type="parTrans" cxnId="{E026CF05-13E1-4E57-84F8-E0C00F4BE231}">
      <dgm:prSet/>
      <dgm:spPr/>
      <dgm:t>
        <a:bodyPr/>
        <a:lstStyle/>
        <a:p>
          <a:endParaRPr lang="uk-UA"/>
        </a:p>
      </dgm:t>
    </dgm:pt>
    <dgm:pt modelId="{78BA059F-CC4D-404E-997A-8D90FEBD733E}" type="sibTrans" cxnId="{E026CF05-13E1-4E57-84F8-E0C00F4BE231}">
      <dgm:prSet/>
      <dgm:spPr/>
      <dgm:t>
        <a:bodyPr/>
        <a:lstStyle/>
        <a:p>
          <a:endParaRPr lang="uk-UA"/>
        </a:p>
      </dgm:t>
    </dgm:pt>
    <dgm:pt modelId="{193A2692-771D-40A5-A59E-5B71A0FB69A4}">
      <dgm:prSet phldrT="[Текст]" custT="1"/>
      <dgm:spPr/>
      <dgm:t>
        <a:bodyPr/>
        <a:lstStyle/>
        <a:p>
          <a:r>
            <a:rPr lang="uk-UA" sz="1400" b="1" dirty="0" smtClean="0"/>
            <a:t>пальчикова гімнастика, дихальні вправи, </a:t>
          </a:r>
          <a:r>
            <a:rPr lang="uk-UA" sz="1400" b="1" dirty="0" err="1" smtClean="0"/>
            <a:t>вправи</a:t>
          </a:r>
          <a:r>
            <a:rPr lang="uk-UA" sz="1400" b="1" dirty="0" smtClean="0"/>
            <a:t> для очей,  </a:t>
          </a:r>
          <a:r>
            <a:rPr lang="uk-UA" sz="1400" b="1" smtClean="0"/>
            <a:t>казкотерапія</a:t>
          </a:r>
          <a:r>
            <a:rPr lang="uk-UA" sz="1400" b="1" dirty="0" smtClean="0"/>
            <a:t>, </a:t>
          </a:r>
          <a:r>
            <a:rPr lang="uk-UA" sz="1400" b="1" dirty="0" err="1" smtClean="0"/>
            <a:t>кольоротерапія</a:t>
          </a:r>
          <a:r>
            <a:rPr lang="uk-UA" sz="1400" b="1" dirty="0" smtClean="0"/>
            <a:t>.</a:t>
          </a:r>
          <a:endParaRPr lang="uk-UA" sz="1400" b="1" dirty="0"/>
        </a:p>
      </dgm:t>
    </dgm:pt>
    <dgm:pt modelId="{447C2A7B-30FA-4827-A3AD-05BC0617222A}" type="parTrans" cxnId="{5FF09D7B-34A0-4017-A90C-9FA217696BF2}">
      <dgm:prSet/>
      <dgm:spPr/>
      <dgm:t>
        <a:bodyPr/>
        <a:lstStyle/>
        <a:p>
          <a:endParaRPr lang="uk-UA"/>
        </a:p>
      </dgm:t>
    </dgm:pt>
    <dgm:pt modelId="{02661F0F-62E2-4A58-AF14-DBB3613DC328}" type="sibTrans" cxnId="{5FF09D7B-34A0-4017-A90C-9FA217696BF2}">
      <dgm:prSet/>
      <dgm:spPr/>
      <dgm:t>
        <a:bodyPr/>
        <a:lstStyle/>
        <a:p>
          <a:endParaRPr lang="uk-UA"/>
        </a:p>
      </dgm:t>
    </dgm:pt>
    <dgm:pt modelId="{54E60A0E-E0D7-4C73-8D6C-A505E6A29BCC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Проектні технології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66C1589-2EB5-4635-BA9A-0B997DE4CE7B}" type="parTrans" cxnId="{968FD09F-D6C3-4D3F-BC33-AA4BB83C28BC}">
      <dgm:prSet/>
      <dgm:spPr/>
      <dgm:t>
        <a:bodyPr/>
        <a:lstStyle/>
        <a:p>
          <a:endParaRPr lang="uk-UA"/>
        </a:p>
      </dgm:t>
    </dgm:pt>
    <dgm:pt modelId="{671416BC-457F-4749-A428-25AD3012D6F3}" type="sibTrans" cxnId="{968FD09F-D6C3-4D3F-BC33-AA4BB83C28BC}">
      <dgm:prSet/>
      <dgm:spPr/>
      <dgm:t>
        <a:bodyPr/>
        <a:lstStyle/>
        <a:p>
          <a:endParaRPr lang="uk-UA"/>
        </a:p>
      </dgm:t>
    </dgm:pt>
    <dgm:pt modelId="{0BA7ECD7-6F09-4CAE-BBE5-178F1C099428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Ігрові технології 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5A00664-5437-476E-866A-4A86859701D8}" type="parTrans" cxnId="{C8192461-D530-43C0-B7E2-8DDBE0CB7369}">
      <dgm:prSet/>
      <dgm:spPr/>
      <dgm:t>
        <a:bodyPr/>
        <a:lstStyle/>
        <a:p>
          <a:endParaRPr lang="uk-UA"/>
        </a:p>
      </dgm:t>
    </dgm:pt>
    <dgm:pt modelId="{C7F2F6EB-9E21-4B0B-8735-D00F17949494}" type="sibTrans" cxnId="{C8192461-D530-43C0-B7E2-8DDBE0CB7369}">
      <dgm:prSet/>
      <dgm:spPr/>
      <dgm:t>
        <a:bodyPr/>
        <a:lstStyle/>
        <a:p>
          <a:endParaRPr lang="uk-UA"/>
        </a:p>
      </dgm:t>
    </dgm:pt>
    <dgm:pt modelId="{EDA30E0C-4BBE-4C4A-8F16-8B98D3D266A2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Творчі завдання та вправи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93A42D3-FC8A-405A-A6A1-3E66F44D90D8}" type="parTrans" cxnId="{2B64747B-2B98-4488-8632-255CC9BC7FE7}">
      <dgm:prSet/>
      <dgm:spPr/>
      <dgm:t>
        <a:bodyPr/>
        <a:lstStyle/>
        <a:p>
          <a:endParaRPr lang="uk-UA"/>
        </a:p>
      </dgm:t>
    </dgm:pt>
    <dgm:pt modelId="{07CF52F2-0F32-495A-939E-F6A819322204}" type="sibTrans" cxnId="{2B64747B-2B98-4488-8632-255CC9BC7FE7}">
      <dgm:prSet/>
      <dgm:spPr/>
      <dgm:t>
        <a:bodyPr/>
        <a:lstStyle/>
        <a:p>
          <a:endParaRPr lang="uk-UA"/>
        </a:p>
      </dgm:t>
    </dgm:pt>
    <dgm:pt modelId="{E440958A-3318-49D2-B1FF-470D002AB8C5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Використання ІКТ</a:t>
          </a:r>
          <a:endParaRPr lang="uk-U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A2111BF3-DAC7-42FA-AEEF-8D5591BE8620}" type="parTrans" cxnId="{AD9ACDDD-C2AA-42F4-B31A-E20211738E00}">
      <dgm:prSet/>
      <dgm:spPr/>
      <dgm:t>
        <a:bodyPr/>
        <a:lstStyle/>
        <a:p>
          <a:endParaRPr lang="uk-UA"/>
        </a:p>
      </dgm:t>
    </dgm:pt>
    <dgm:pt modelId="{B0D649E4-6460-493D-B484-8CAECD226887}" type="sibTrans" cxnId="{AD9ACDDD-C2AA-42F4-B31A-E20211738E00}">
      <dgm:prSet/>
      <dgm:spPr/>
      <dgm:t>
        <a:bodyPr/>
        <a:lstStyle/>
        <a:p>
          <a:endParaRPr lang="uk-UA"/>
        </a:p>
      </dgm:t>
    </dgm:pt>
    <dgm:pt modelId="{0F825698-9C4A-471E-BCB1-FA3991CBB992}">
      <dgm:prSet custT="1"/>
      <dgm:spPr/>
      <dgm:t>
        <a:bodyPr/>
        <a:lstStyle/>
        <a:p>
          <a:r>
            <a:rPr lang="uk-UA" sz="1600" b="1" dirty="0" smtClean="0">
              <a:latin typeface="Arial Narrow" panose="020B0606020202030204" pitchFamily="34" charset="0"/>
            </a:rPr>
            <a:t>предметні, сюжетні, рольові, </a:t>
          </a:r>
          <a:endParaRPr lang="uk-UA" sz="1600" b="1" dirty="0">
            <a:latin typeface="Arial Narrow" panose="020B0606020202030204" pitchFamily="34" charset="0"/>
          </a:endParaRPr>
        </a:p>
      </dgm:t>
    </dgm:pt>
    <dgm:pt modelId="{C80D2016-80D1-4B0A-9D39-763F131305DB}" type="parTrans" cxnId="{DA81D86A-E2B1-49D4-91E4-F07EEDD4A995}">
      <dgm:prSet/>
      <dgm:spPr/>
      <dgm:t>
        <a:bodyPr/>
        <a:lstStyle/>
        <a:p>
          <a:endParaRPr lang="uk-UA"/>
        </a:p>
      </dgm:t>
    </dgm:pt>
    <dgm:pt modelId="{93848802-B0AA-4817-B2D9-8FC8737D6AB8}" type="sibTrans" cxnId="{DA81D86A-E2B1-49D4-91E4-F07EEDD4A995}">
      <dgm:prSet/>
      <dgm:spPr/>
      <dgm:t>
        <a:bodyPr/>
        <a:lstStyle/>
        <a:p>
          <a:endParaRPr lang="uk-UA"/>
        </a:p>
      </dgm:t>
    </dgm:pt>
    <dgm:pt modelId="{BC2DAFC9-6262-4B2B-846D-1BE4E6F22FF7}">
      <dgm:prSet custT="1"/>
      <dgm:spPr/>
      <dgm:t>
        <a:bodyPr/>
        <a:lstStyle/>
        <a:p>
          <a:endParaRPr lang="uk-UA" sz="1600" b="1" dirty="0">
            <a:latin typeface="Arial Narrow" panose="020B0606020202030204" pitchFamily="34" charset="0"/>
          </a:endParaRPr>
        </a:p>
      </dgm:t>
    </dgm:pt>
    <dgm:pt modelId="{10384A74-7917-46C5-B33E-8081F8CCEEB2}" type="parTrans" cxnId="{87D0E0F9-0256-4D2B-809E-B8231279F472}">
      <dgm:prSet/>
      <dgm:spPr/>
      <dgm:t>
        <a:bodyPr/>
        <a:lstStyle/>
        <a:p>
          <a:endParaRPr lang="uk-UA"/>
        </a:p>
      </dgm:t>
    </dgm:pt>
    <dgm:pt modelId="{CD4FE134-BAD1-468E-A545-8B69A1B82798}" type="sibTrans" cxnId="{87D0E0F9-0256-4D2B-809E-B8231279F472}">
      <dgm:prSet/>
      <dgm:spPr/>
      <dgm:t>
        <a:bodyPr/>
        <a:lstStyle/>
        <a:p>
          <a:endParaRPr lang="uk-UA"/>
        </a:p>
      </dgm:t>
    </dgm:pt>
    <dgm:pt modelId="{41CCC45B-044E-49B2-ACC3-351B8D8A4CF6}">
      <dgm:prSet custT="1"/>
      <dgm:spPr/>
      <dgm:t>
        <a:bodyPr/>
        <a:lstStyle/>
        <a:p>
          <a:r>
            <a:rPr lang="uk-UA" sz="1600" b="1" dirty="0" smtClean="0">
              <a:latin typeface="Arial Narrow" panose="020B0606020202030204" pitchFamily="34" charset="0"/>
            </a:rPr>
            <a:t>ділові, імітаційні, ігри-драматизації.</a:t>
          </a:r>
          <a:endParaRPr lang="uk-UA" sz="1600" b="1" dirty="0">
            <a:latin typeface="Arial Narrow" panose="020B0606020202030204" pitchFamily="34" charset="0"/>
          </a:endParaRPr>
        </a:p>
      </dgm:t>
    </dgm:pt>
    <dgm:pt modelId="{3B8F4152-6C98-4086-912C-858FCD5A3780}" type="parTrans" cxnId="{301D326A-1B95-46C4-8B54-CBAA543929EF}">
      <dgm:prSet/>
      <dgm:spPr/>
      <dgm:t>
        <a:bodyPr/>
        <a:lstStyle/>
        <a:p>
          <a:endParaRPr lang="uk-UA"/>
        </a:p>
      </dgm:t>
    </dgm:pt>
    <dgm:pt modelId="{4B86D254-8122-46B1-98D6-55FE3A53C004}" type="sibTrans" cxnId="{301D326A-1B95-46C4-8B54-CBAA543929EF}">
      <dgm:prSet/>
      <dgm:spPr/>
      <dgm:t>
        <a:bodyPr/>
        <a:lstStyle/>
        <a:p>
          <a:endParaRPr lang="uk-UA"/>
        </a:p>
      </dgm:t>
    </dgm:pt>
    <dgm:pt modelId="{656D9898-429C-404E-A62F-FE438CD62419}">
      <dgm:prSet custT="1"/>
      <dgm:spPr/>
      <dgm:t>
        <a:bodyPr/>
        <a:lstStyle/>
        <a:p>
          <a:r>
            <a:rPr lang="uk-UA" sz="1600" b="1" dirty="0" smtClean="0">
              <a:latin typeface="Arial Narrow" panose="020B0606020202030204" pitchFamily="34" charset="0"/>
            </a:rPr>
            <a:t>анаграми, шифрограми, мовні і математичні головоломки, логічні клубочки, творчі вправи</a:t>
          </a:r>
          <a:r>
            <a:rPr lang="en-US" sz="1600" b="1" dirty="0" smtClean="0">
              <a:latin typeface="Arial Narrow" panose="020B0606020202030204" pitchFamily="34" charset="0"/>
            </a:rPr>
            <a:t>.</a:t>
          </a:r>
          <a:endParaRPr lang="uk-UA" sz="1600" b="1" dirty="0">
            <a:latin typeface="Arial Narrow" panose="020B0606020202030204" pitchFamily="34" charset="0"/>
          </a:endParaRPr>
        </a:p>
      </dgm:t>
    </dgm:pt>
    <dgm:pt modelId="{11776AF3-3574-4337-B097-855305B3A172}" type="parTrans" cxnId="{42F1B1A6-814B-443B-9D3F-B72D56440E77}">
      <dgm:prSet/>
      <dgm:spPr/>
      <dgm:t>
        <a:bodyPr/>
        <a:lstStyle/>
        <a:p>
          <a:endParaRPr lang="uk-UA"/>
        </a:p>
      </dgm:t>
    </dgm:pt>
    <dgm:pt modelId="{E83A42CD-99E8-4699-B53A-28BB9266378F}" type="sibTrans" cxnId="{42F1B1A6-814B-443B-9D3F-B72D56440E77}">
      <dgm:prSet/>
      <dgm:spPr/>
      <dgm:t>
        <a:bodyPr/>
        <a:lstStyle/>
        <a:p>
          <a:endParaRPr lang="uk-UA"/>
        </a:p>
      </dgm:t>
    </dgm:pt>
    <dgm:pt modelId="{30398529-9877-43DA-BF2C-BF9F3D43D528}">
      <dgm:prSet custT="1"/>
      <dgm:spPr/>
      <dgm:t>
        <a:bodyPr/>
        <a:lstStyle/>
        <a:p>
          <a:r>
            <a:rPr lang="uk-UA" sz="1200" b="1" dirty="0" smtClean="0"/>
            <a:t>міні-проекти « Звідки береться олія?», « Як виготовляють папір?»,навчально-дослідницький проект « Крижане диво зими»,навчальні « Як готуються до зими тварини?» ,                           « Як готуються до зими рослини?»</a:t>
          </a:r>
          <a:endParaRPr lang="uk-UA" sz="1200" b="1" dirty="0"/>
        </a:p>
      </dgm:t>
    </dgm:pt>
    <dgm:pt modelId="{65D4AF15-A4E0-4211-8883-7532DF8167D1}" type="parTrans" cxnId="{C0ED134C-E5C6-4512-A54D-6A068D9AD210}">
      <dgm:prSet/>
      <dgm:spPr/>
      <dgm:t>
        <a:bodyPr/>
        <a:lstStyle/>
        <a:p>
          <a:endParaRPr lang="uk-UA"/>
        </a:p>
      </dgm:t>
    </dgm:pt>
    <dgm:pt modelId="{694E5220-CC93-4C64-A5D4-8761EDE44463}" type="sibTrans" cxnId="{C0ED134C-E5C6-4512-A54D-6A068D9AD210}">
      <dgm:prSet/>
      <dgm:spPr/>
      <dgm:t>
        <a:bodyPr/>
        <a:lstStyle/>
        <a:p>
          <a:endParaRPr lang="uk-UA"/>
        </a:p>
      </dgm:t>
    </dgm:pt>
    <dgm:pt modelId="{DE1B6F2F-A936-46AD-8560-CCABA19DBCFE}">
      <dgm:prSet custT="1"/>
      <dgm:spPr/>
      <dgm:t>
        <a:bodyPr/>
        <a:lstStyle/>
        <a:p>
          <a:r>
            <a:rPr lang="uk-UA" sz="1200" b="1" dirty="0" smtClean="0"/>
            <a:t>Мультимедійні презентації, навчальні електронні посібники « Веселий букварик» ( </a:t>
          </a:r>
          <a:r>
            <a:rPr lang="uk-UA" sz="1200" b="1" dirty="0" err="1" smtClean="0"/>
            <a:t>Комбарова</a:t>
          </a:r>
          <a:r>
            <a:rPr lang="uk-UA" sz="1200" b="1" dirty="0" smtClean="0"/>
            <a:t> А. О.),                « У пошуках скарбів» (</a:t>
          </a:r>
          <a:r>
            <a:rPr lang="uk-UA" sz="1200" b="1" dirty="0" err="1" smtClean="0"/>
            <a:t>Пушкарьова</a:t>
          </a:r>
          <a:r>
            <a:rPr lang="uk-UA" sz="1200" b="1" dirty="0" smtClean="0"/>
            <a:t> Т .О., Рибалко О. О.)</a:t>
          </a:r>
          <a:endParaRPr lang="uk-UA" sz="1200" b="1" dirty="0"/>
        </a:p>
      </dgm:t>
    </dgm:pt>
    <dgm:pt modelId="{EE70EDE5-2318-40DE-8282-3E21B5DC7C40}" type="parTrans" cxnId="{4F1BC7F4-B42A-473B-9FCB-05F5D9F27A60}">
      <dgm:prSet/>
      <dgm:spPr/>
      <dgm:t>
        <a:bodyPr/>
        <a:lstStyle/>
        <a:p>
          <a:endParaRPr lang="uk-UA"/>
        </a:p>
      </dgm:t>
    </dgm:pt>
    <dgm:pt modelId="{E544E55D-1A66-4FF0-AE1A-92738EB5873C}" type="sibTrans" cxnId="{4F1BC7F4-B42A-473B-9FCB-05F5D9F27A60}">
      <dgm:prSet/>
      <dgm:spPr/>
      <dgm:t>
        <a:bodyPr/>
        <a:lstStyle/>
        <a:p>
          <a:endParaRPr lang="uk-UA"/>
        </a:p>
      </dgm:t>
    </dgm:pt>
    <dgm:pt modelId="{22724820-69FD-4E28-BB2C-B931C567759E}" type="pres">
      <dgm:prSet presAssocID="{A6557A93-7BCF-4B4D-8873-9CE2E7285CF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9D35C02-E74A-44BA-B71C-06F88664252F}" type="pres">
      <dgm:prSet presAssocID="{A0434F67-27C9-4611-B2D0-28C4ABCD26D2}" presName="linNode" presStyleCnt="0"/>
      <dgm:spPr/>
      <dgm:t>
        <a:bodyPr/>
        <a:lstStyle/>
        <a:p>
          <a:endParaRPr lang="uk-UA"/>
        </a:p>
      </dgm:t>
    </dgm:pt>
    <dgm:pt modelId="{A996A93D-6EA4-42AD-B06D-1F4788D994A2}" type="pres">
      <dgm:prSet presAssocID="{A0434F67-27C9-4611-B2D0-28C4ABCD26D2}" presName="parentShp" presStyleLbl="node1" presStyleIdx="0" presStyleCnt="6" custScaleX="86178" custLinFactNeighborX="-14517" custLinFactNeighborY="-10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EEEE95-8530-4A48-99B3-83AA5DF29011}" type="pres">
      <dgm:prSet presAssocID="{A0434F67-27C9-4611-B2D0-28C4ABCD26D2}" presName="childShp" presStyleLbl="bgAccFollowNode1" presStyleIdx="0" presStyleCnt="6" custScaleX="107476" custLinFactNeighborX="-2412" custLinFactNeighborY="85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C7DF6F-9E5E-446B-8932-05137C2D7923}" type="pres">
      <dgm:prSet presAssocID="{A4B9E815-0979-489A-81A3-00845A8B2F3C}" presName="spacing" presStyleCnt="0"/>
      <dgm:spPr/>
      <dgm:t>
        <a:bodyPr/>
        <a:lstStyle/>
        <a:p>
          <a:endParaRPr lang="uk-UA"/>
        </a:p>
      </dgm:t>
    </dgm:pt>
    <dgm:pt modelId="{C692FEE2-3739-4DDE-A97F-6633D042DF7C}" type="pres">
      <dgm:prSet presAssocID="{0BA7ECD7-6F09-4CAE-BBE5-178F1C099428}" presName="linNode" presStyleCnt="0"/>
      <dgm:spPr/>
      <dgm:t>
        <a:bodyPr/>
        <a:lstStyle/>
        <a:p>
          <a:endParaRPr lang="uk-UA"/>
        </a:p>
      </dgm:t>
    </dgm:pt>
    <dgm:pt modelId="{3500FA6E-1DBE-4FF6-83F5-DE662B629621}" type="pres">
      <dgm:prSet presAssocID="{0BA7ECD7-6F09-4CAE-BBE5-178F1C099428}" presName="parentShp" presStyleLbl="node1" presStyleIdx="1" presStyleCnt="6" custScaleX="95190" custLinFactNeighborX="-17" custLinFactNeighborY="4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548CF6-D399-40A4-A442-583475659780}" type="pres">
      <dgm:prSet presAssocID="{0BA7ECD7-6F09-4CAE-BBE5-178F1C099428}" presName="childShp" presStyleLbl="bgAccFollowNode1" presStyleIdx="1" presStyleCnt="6" custScaleX="119273" custLinFactNeighborX="-3294" custLinFactNeighborY="22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78B18-B2B2-45AC-B503-AD5C991B3F24}" type="pres">
      <dgm:prSet presAssocID="{C7F2F6EB-9E21-4B0B-8735-D00F17949494}" presName="spacing" presStyleCnt="0"/>
      <dgm:spPr/>
      <dgm:t>
        <a:bodyPr/>
        <a:lstStyle/>
        <a:p>
          <a:endParaRPr lang="uk-UA"/>
        </a:p>
      </dgm:t>
    </dgm:pt>
    <dgm:pt modelId="{304F41BD-F6CE-4054-B36D-E7042421370E}" type="pres">
      <dgm:prSet presAssocID="{EDA30E0C-4BBE-4C4A-8F16-8B98D3D266A2}" presName="linNode" presStyleCnt="0"/>
      <dgm:spPr/>
      <dgm:t>
        <a:bodyPr/>
        <a:lstStyle/>
        <a:p>
          <a:endParaRPr lang="uk-UA"/>
        </a:p>
      </dgm:t>
    </dgm:pt>
    <dgm:pt modelId="{287EE2FB-24CC-42A0-AD0B-49C79FD84938}" type="pres">
      <dgm:prSet presAssocID="{EDA30E0C-4BBE-4C4A-8F16-8B98D3D266A2}" presName="parentShp" presStyleLbl="node1" presStyleIdx="2" presStyleCnt="6" custScaleX="82982" custLinFactNeighborX="1524" custLinFactNeighborY="1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51E954-500A-44A4-ADC3-DB644D090D36}" type="pres">
      <dgm:prSet presAssocID="{EDA30E0C-4BBE-4C4A-8F16-8B98D3D266A2}" presName="childShp" presStyleLbl="bgAccFollowNode1" presStyleIdx="2" presStyleCnt="6" custScaleX="112130" custLinFactNeighborX="481" custLinFactNeighborY="1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A3BD06-EF5B-4124-B847-D873DF13E59A}" type="pres">
      <dgm:prSet presAssocID="{07CF52F2-0F32-495A-939E-F6A819322204}" presName="spacing" presStyleCnt="0"/>
      <dgm:spPr/>
      <dgm:t>
        <a:bodyPr/>
        <a:lstStyle/>
        <a:p>
          <a:endParaRPr lang="uk-UA"/>
        </a:p>
      </dgm:t>
    </dgm:pt>
    <dgm:pt modelId="{313B1FD1-4FAB-4339-B069-E7A6FB4062A2}" type="pres">
      <dgm:prSet presAssocID="{54E60A0E-E0D7-4C73-8D6C-A505E6A29BCC}" presName="linNode" presStyleCnt="0"/>
      <dgm:spPr/>
      <dgm:t>
        <a:bodyPr/>
        <a:lstStyle/>
        <a:p>
          <a:endParaRPr lang="uk-UA"/>
        </a:p>
      </dgm:t>
    </dgm:pt>
    <dgm:pt modelId="{89521C7A-743A-4743-A34C-73632170AE00}" type="pres">
      <dgm:prSet presAssocID="{54E60A0E-E0D7-4C73-8D6C-A505E6A29BCC}" presName="parentShp" presStyleLbl="node1" presStyleIdx="3" presStyleCnt="6" custScaleX="85256" custLinFactNeighborX="3541" custLinFactNeighborY="2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CFBCBF-CA2D-4CBA-B9E5-577F46A793CF}" type="pres">
      <dgm:prSet presAssocID="{54E60A0E-E0D7-4C73-8D6C-A505E6A29BCC}" presName="childShp" presStyleLbl="bgAccFollowNode1" presStyleIdx="3" presStyleCnt="6" custScaleX="104648" custScaleY="117892" custLinFactNeighborX="3371" custLinFactNeighborY="22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C77EE9-ABF3-4F3D-9838-1AA212EA6A30}" type="pres">
      <dgm:prSet presAssocID="{671416BC-457F-4749-A428-25AD3012D6F3}" presName="spacing" presStyleCnt="0"/>
      <dgm:spPr/>
      <dgm:t>
        <a:bodyPr/>
        <a:lstStyle/>
        <a:p>
          <a:endParaRPr lang="uk-UA"/>
        </a:p>
      </dgm:t>
    </dgm:pt>
    <dgm:pt modelId="{64AEB165-57E8-42A2-8E12-4799C430122E}" type="pres">
      <dgm:prSet presAssocID="{841F055C-FD32-4F6E-99AE-C4C9E2CCB628}" presName="linNode" presStyleCnt="0"/>
      <dgm:spPr/>
      <dgm:t>
        <a:bodyPr/>
        <a:lstStyle/>
        <a:p>
          <a:endParaRPr lang="uk-UA"/>
        </a:p>
      </dgm:t>
    </dgm:pt>
    <dgm:pt modelId="{9CDB259C-E581-4E25-A9AE-47A1C0834A2F}" type="pres">
      <dgm:prSet presAssocID="{841F055C-FD32-4F6E-99AE-C4C9E2CCB628}" presName="parentShp" presStyleLbl="node1" presStyleIdx="4" presStyleCnt="6" custScaleX="85418" custLinFactNeighborX="7974" custLinFactNeighborY="-18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8CFBF4-454A-4D3B-872A-12D19E82CC74}" type="pres">
      <dgm:prSet presAssocID="{841F055C-FD32-4F6E-99AE-C4C9E2CCB628}" presName="childShp" presStyleLbl="bgAccFollowNode1" presStyleIdx="4" presStyleCnt="6" custScaleX="97976" custLinFactNeighborX="9153" custLinFactNeighborY="-1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CC36F1-0799-408D-AE14-B5241CDEE19E}" type="pres">
      <dgm:prSet presAssocID="{78BA059F-CC4D-404E-997A-8D90FEBD733E}" presName="spacing" presStyleCnt="0"/>
      <dgm:spPr/>
      <dgm:t>
        <a:bodyPr/>
        <a:lstStyle/>
        <a:p>
          <a:endParaRPr lang="uk-UA"/>
        </a:p>
      </dgm:t>
    </dgm:pt>
    <dgm:pt modelId="{CEA295A2-BC69-421B-8084-44E59A246A49}" type="pres">
      <dgm:prSet presAssocID="{E440958A-3318-49D2-B1FF-470D002AB8C5}" presName="linNode" presStyleCnt="0"/>
      <dgm:spPr/>
      <dgm:t>
        <a:bodyPr/>
        <a:lstStyle/>
        <a:p>
          <a:endParaRPr lang="uk-UA"/>
        </a:p>
      </dgm:t>
    </dgm:pt>
    <dgm:pt modelId="{BF7CDAF3-6268-4AF2-91BB-AD033C631085}" type="pres">
      <dgm:prSet presAssocID="{E440958A-3318-49D2-B1FF-470D002AB8C5}" presName="parentShp" presStyleLbl="node1" presStyleIdx="5" presStyleCnt="6" custScaleX="69739" custLinFactNeighborX="12563" custLinFactNeighborY="118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77D24F-5A27-4F98-91D6-F183300C69C4}" type="pres">
      <dgm:prSet presAssocID="{E440958A-3318-49D2-B1FF-470D002AB8C5}" presName="childShp" presStyleLbl="bgAccFollowNode1" presStyleIdx="5" presStyleCnt="6" custScaleX="93222" custLinFactNeighborX="17148" custLinFactNeighborY="2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026CF05-13E1-4E57-84F8-E0C00F4BE231}" srcId="{A6557A93-7BCF-4B4D-8873-9CE2E7285CFF}" destId="{841F055C-FD32-4F6E-99AE-C4C9E2CCB628}" srcOrd="4" destOrd="0" parTransId="{D5A7E249-662D-4819-AD95-1E0FA3C1197B}" sibTransId="{78BA059F-CC4D-404E-997A-8D90FEBD733E}"/>
    <dgm:cxn modelId="{7D8B87A4-B668-4B53-BE5D-0C0A059D31D2}" srcId="{A0434F67-27C9-4611-B2D0-28C4ABCD26D2}" destId="{4DA4EBCB-D9E2-4B6B-9598-8D21E3BC4C08}" srcOrd="0" destOrd="0" parTransId="{9A72B322-D69A-4CFD-8EF0-12A2DCBEE862}" sibTransId="{E9C3152C-9D55-4505-84E0-6A9F8A25B469}"/>
    <dgm:cxn modelId="{EDE24624-B12A-428F-B758-286F18838349}" type="presOf" srcId="{4DA4EBCB-D9E2-4B6B-9598-8D21E3BC4C08}" destId="{A5EEEE95-8530-4A48-99B3-83AA5DF29011}" srcOrd="0" destOrd="0" presId="urn:microsoft.com/office/officeart/2005/8/layout/vList6"/>
    <dgm:cxn modelId="{B918AFD1-B68E-494C-98BF-4EDBA9CF6B05}" type="presOf" srcId="{54E60A0E-E0D7-4C73-8D6C-A505E6A29BCC}" destId="{89521C7A-743A-4743-A34C-73632170AE00}" srcOrd="0" destOrd="0" presId="urn:microsoft.com/office/officeart/2005/8/layout/vList6"/>
    <dgm:cxn modelId="{910317FF-1AE1-4877-979B-6B5436F20462}" type="presOf" srcId="{0F825698-9C4A-471E-BCB1-FA3991CBB992}" destId="{86548CF6-D399-40A4-A442-583475659780}" srcOrd="0" destOrd="0" presId="urn:microsoft.com/office/officeart/2005/8/layout/vList6"/>
    <dgm:cxn modelId="{AD9ACDDD-C2AA-42F4-B31A-E20211738E00}" srcId="{A6557A93-7BCF-4B4D-8873-9CE2E7285CFF}" destId="{E440958A-3318-49D2-B1FF-470D002AB8C5}" srcOrd="5" destOrd="0" parTransId="{A2111BF3-DAC7-42FA-AEEF-8D5591BE8620}" sibTransId="{B0D649E4-6460-493D-B484-8CAECD226887}"/>
    <dgm:cxn modelId="{1CD2F92C-4473-4690-AE7D-FAF4AACD3AAD}" type="presOf" srcId="{A6557A93-7BCF-4B4D-8873-9CE2E7285CFF}" destId="{22724820-69FD-4E28-BB2C-B931C567759E}" srcOrd="0" destOrd="0" presId="urn:microsoft.com/office/officeart/2005/8/layout/vList6"/>
    <dgm:cxn modelId="{AC8A8441-E8DC-4294-89CD-48768FD7EA18}" type="presOf" srcId="{193A2692-771D-40A5-A59E-5B71A0FB69A4}" destId="{0E8CFBF4-454A-4D3B-872A-12D19E82CC74}" srcOrd="0" destOrd="0" presId="urn:microsoft.com/office/officeart/2005/8/layout/vList6"/>
    <dgm:cxn modelId="{301D326A-1B95-46C4-8B54-CBAA543929EF}" srcId="{0BA7ECD7-6F09-4CAE-BBE5-178F1C099428}" destId="{41CCC45B-044E-49B2-ACC3-351B8D8A4CF6}" srcOrd="1" destOrd="0" parTransId="{3B8F4152-6C98-4086-912C-858FCD5A3780}" sibTransId="{4B86D254-8122-46B1-98D6-55FE3A53C004}"/>
    <dgm:cxn modelId="{87D0E0F9-0256-4D2B-809E-B8231279F472}" srcId="{0BA7ECD7-6F09-4CAE-BBE5-178F1C099428}" destId="{BC2DAFC9-6262-4B2B-846D-1BE4E6F22FF7}" srcOrd="2" destOrd="0" parTransId="{10384A74-7917-46C5-B33E-8081F8CCEEB2}" sibTransId="{CD4FE134-BAD1-468E-A545-8B69A1B82798}"/>
    <dgm:cxn modelId="{0054333B-7276-40DC-A24B-43545A88533B}" type="presOf" srcId="{656D9898-429C-404E-A62F-FE438CD62419}" destId="{0D51E954-500A-44A4-ADC3-DB644D090D36}" srcOrd="0" destOrd="0" presId="urn:microsoft.com/office/officeart/2005/8/layout/vList6"/>
    <dgm:cxn modelId="{52829F6A-B9E6-4BE4-90BA-65A868F7D23B}" type="presOf" srcId="{27073CFE-50B8-48F5-AA81-CEE33A660980}" destId="{A5EEEE95-8530-4A48-99B3-83AA5DF29011}" srcOrd="0" destOrd="1" presId="urn:microsoft.com/office/officeart/2005/8/layout/vList6"/>
    <dgm:cxn modelId="{D691E691-7D2C-4D63-8C32-E392B32CFE7A}" type="presOf" srcId="{E440958A-3318-49D2-B1FF-470D002AB8C5}" destId="{BF7CDAF3-6268-4AF2-91BB-AD033C631085}" srcOrd="0" destOrd="0" presId="urn:microsoft.com/office/officeart/2005/8/layout/vList6"/>
    <dgm:cxn modelId="{4756F324-7921-4ECE-B57F-954A4D0C95B5}" type="presOf" srcId="{EDA30E0C-4BBE-4C4A-8F16-8B98D3D266A2}" destId="{287EE2FB-24CC-42A0-AD0B-49C79FD84938}" srcOrd="0" destOrd="0" presId="urn:microsoft.com/office/officeart/2005/8/layout/vList6"/>
    <dgm:cxn modelId="{2B64747B-2B98-4488-8632-255CC9BC7FE7}" srcId="{A6557A93-7BCF-4B4D-8873-9CE2E7285CFF}" destId="{EDA30E0C-4BBE-4C4A-8F16-8B98D3D266A2}" srcOrd="2" destOrd="0" parTransId="{D93A42D3-FC8A-405A-A6A1-3E66F44D90D8}" sibTransId="{07CF52F2-0F32-495A-939E-F6A819322204}"/>
    <dgm:cxn modelId="{C0ED134C-E5C6-4512-A54D-6A068D9AD210}" srcId="{54E60A0E-E0D7-4C73-8D6C-A505E6A29BCC}" destId="{30398529-9877-43DA-BF2C-BF9F3D43D528}" srcOrd="0" destOrd="0" parTransId="{65D4AF15-A4E0-4211-8883-7532DF8167D1}" sibTransId="{694E5220-CC93-4C64-A5D4-8761EDE44463}"/>
    <dgm:cxn modelId="{D587EA4E-1853-4E2A-9684-15FCA1F54E32}" type="presOf" srcId="{A0434F67-27C9-4611-B2D0-28C4ABCD26D2}" destId="{A996A93D-6EA4-42AD-B06D-1F4788D994A2}" srcOrd="0" destOrd="0" presId="urn:microsoft.com/office/officeart/2005/8/layout/vList6"/>
    <dgm:cxn modelId="{149EB541-386E-4190-A500-B43F40E250B6}" type="presOf" srcId="{DE1B6F2F-A936-46AD-8560-CCABA19DBCFE}" destId="{D177D24F-5A27-4F98-91D6-F183300C69C4}" srcOrd="0" destOrd="0" presId="urn:microsoft.com/office/officeart/2005/8/layout/vList6"/>
    <dgm:cxn modelId="{FF748272-5888-45E6-965A-20E3EF4C256A}" srcId="{A0434F67-27C9-4611-B2D0-28C4ABCD26D2}" destId="{27073CFE-50B8-48F5-AA81-CEE33A660980}" srcOrd="1" destOrd="0" parTransId="{AEBBA168-B3CE-488D-87C4-4D102C090211}" sibTransId="{44408CFF-CCB9-4A61-A1CA-19B33F522925}"/>
    <dgm:cxn modelId="{5FF09D7B-34A0-4017-A90C-9FA217696BF2}" srcId="{841F055C-FD32-4F6E-99AE-C4C9E2CCB628}" destId="{193A2692-771D-40A5-A59E-5B71A0FB69A4}" srcOrd="0" destOrd="0" parTransId="{447C2A7B-30FA-4827-A3AD-05BC0617222A}" sibTransId="{02661F0F-62E2-4A58-AF14-DBB3613DC328}"/>
    <dgm:cxn modelId="{C8192461-D530-43C0-B7E2-8DDBE0CB7369}" srcId="{A6557A93-7BCF-4B4D-8873-9CE2E7285CFF}" destId="{0BA7ECD7-6F09-4CAE-BBE5-178F1C099428}" srcOrd="1" destOrd="0" parTransId="{05A00664-5437-476E-866A-4A86859701D8}" sibTransId="{C7F2F6EB-9E21-4B0B-8735-D00F17949494}"/>
    <dgm:cxn modelId="{4F1BC7F4-B42A-473B-9FCB-05F5D9F27A60}" srcId="{E440958A-3318-49D2-B1FF-470D002AB8C5}" destId="{DE1B6F2F-A936-46AD-8560-CCABA19DBCFE}" srcOrd="0" destOrd="0" parTransId="{EE70EDE5-2318-40DE-8282-3E21B5DC7C40}" sibTransId="{E544E55D-1A66-4FF0-AE1A-92738EB5873C}"/>
    <dgm:cxn modelId="{42F1B1A6-814B-443B-9D3F-B72D56440E77}" srcId="{EDA30E0C-4BBE-4C4A-8F16-8B98D3D266A2}" destId="{656D9898-429C-404E-A62F-FE438CD62419}" srcOrd="0" destOrd="0" parTransId="{11776AF3-3574-4337-B097-855305B3A172}" sibTransId="{E83A42CD-99E8-4699-B53A-28BB9266378F}"/>
    <dgm:cxn modelId="{3E24134A-1270-434B-80EB-3398BBCA6E8F}" type="presOf" srcId="{BC2DAFC9-6262-4B2B-846D-1BE4E6F22FF7}" destId="{86548CF6-D399-40A4-A442-583475659780}" srcOrd="0" destOrd="2" presId="urn:microsoft.com/office/officeart/2005/8/layout/vList6"/>
    <dgm:cxn modelId="{5D732F1F-164B-437F-B167-7804D2F64D76}" type="presOf" srcId="{41CCC45B-044E-49B2-ACC3-351B8D8A4CF6}" destId="{86548CF6-D399-40A4-A442-583475659780}" srcOrd="0" destOrd="1" presId="urn:microsoft.com/office/officeart/2005/8/layout/vList6"/>
    <dgm:cxn modelId="{EFCF5F10-F518-44B5-9F5C-332AEF6933A4}" srcId="{A6557A93-7BCF-4B4D-8873-9CE2E7285CFF}" destId="{A0434F67-27C9-4611-B2D0-28C4ABCD26D2}" srcOrd="0" destOrd="0" parTransId="{6EB378F5-11C0-408F-9E8A-9DC3685229E2}" sibTransId="{A4B9E815-0979-489A-81A3-00845A8B2F3C}"/>
    <dgm:cxn modelId="{968FD09F-D6C3-4D3F-BC33-AA4BB83C28BC}" srcId="{A6557A93-7BCF-4B4D-8873-9CE2E7285CFF}" destId="{54E60A0E-E0D7-4C73-8D6C-A505E6A29BCC}" srcOrd="3" destOrd="0" parTransId="{C66C1589-2EB5-4635-BA9A-0B997DE4CE7B}" sibTransId="{671416BC-457F-4749-A428-25AD3012D6F3}"/>
    <dgm:cxn modelId="{B57411C2-7228-4FDA-A7BF-EFD5D3D79FD3}" type="presOf" srcId="{841F055C-FD32-4F6E-99AE-C4C9E2CCB628}" destId="{9CDB259C-E581-4E25-A9AE-47A1C0834A2F}" srcOrd="0" destOrd="0" presId="urn:microsoft.com/office/officeart/2005/8/layout/vList6"/>
    <dgm:cxn modelId="{7A457DB5-CA5E-43B2-B7A6-36F2E42F5066}" type="presOf" srcId="{30398529-9877-43DA-BF2C-BF9F3D43D528}" destId="{EFCFBCBF-CA2D-4CBA-B9E5-577F46A793CF}" srcOrd="0" destOrd="0" presId="urn:microsoft.com/office/officeart/2005/8/layout/vList6"/>
    <dgm:cxn modelId="{5F58808E-11F9-4AC9-A0D8-9310094FE4AD}" type="presOf" srcId="{0BA7ECD7-6F09-4CAE-BBE5-178F1C099428}" destId="{3500FA6E-1DBE-4FF6-83F5-DE662B629621}" srcOrd="0" destOrd="0" presId="urn:microsoft.com/office/officeart/2005/8/layout/vList6"/>
    <dgm:cxn modelId="{DA81D86A-E2B1-49D4-91E4-F07EEDD4A995}" srcId="{0BA7ECD7-6F09-4CAE-BBE5-178F1C099428}" destId="{0F825698-9C4A-471E-BCB1-FA3991CBB992}" srcOrd="0" destOrd="0" parTransId="{C80D2016-80D1-4B0A-9D39-763F131305DB}" sibTransId="{93848802-B0AA-4817-B2D9-8FC8737D6AB8}"/>
    <dgm:cxn modelId="{3FE4DCC7-5B99-4DE7-826D-EDB12472170F}" type="presParOf" srcId="{22724820-69FD-4E28-BB2C-B931C567759E}" destId="{B9D35C02-E74A-44BA-B71C-06F88664252F}" srcOrd="0" destOrd="0" presId="urn:microsoft.com/office/officeart/2005/8/layout/vList6"/>
    <dgm:cxn modelId="{8D99658A-7A6D-4489-99DD-84720D265D0A}" type="presParOf" srcId="{B9D35C02-E74A-44BA-B71C-06F88664252F}" destId="{A996A93D-6EA4-42AD-B06D-1F4788D994A2}" srcOrd="0" destOrd="0" presId="urn:microsoft.com/office/officeart/2005/8/layout/vList6"/>
    <dgm:cxn modelId="{C50E807D-D258-46EB-A970-D69C6C0B48D8}" type="presParOf" srcId="{B9D35C02-E74A-44BA-B71C-06F88664252F}" destId="{A5EEEE95-8530-4A48-99B3-83AA5DF29011}" srcOrd="1" destOrd="0" presId="urn:microsoft.com/office/officeart/2005/8/layout/vList6"/>
    <dgm:cxn modelId="{063754FF-0244-4276-A032-CB43EBA34E34}" type="presParOf" srcId="{22724820-69FD-4E28-BB2C-B931C567759E}" destId="{56C7DF6F-9E5E-446B-8932-05137C2D7923}" srcOrd="1" destOrd="0" presId="urn:microsoft.com/office/officeart/2005/8/layout/vList6"/>
    <dgm:cxn modelId="{C8F62064-A1CF-4332-AD1B-62CADBE16DD0}" type="presParOf" srcId="{22724820-69FD-4E28-BB2C-B931C567759E}" destId="{C692FEE2-3739-4DDE-A97F-6633D042DF7C}" srcOrd="2" destOrd="0" presId="urn:microsoft.com/office/officeart/2005/8/layout/vList6"/>
    <dgm:cxn modelId="{F67E7C48-59E8-483A-9564-2FDEDA9A39C8}" type="presParOf" srcId="{C692FEE2-3739-4DDE-A97F-6633D042DF7C}" destId="{3500FA6E-1DBE-4FF6-83F5-DE662B629621}" srcOrd="0" destOrd="0" presId="urn:microsoft.com/office/officeart/2005/8/layout/vList6"/>
    <dgm:cxn modelId="{8F3B52D6-F6A0-4988-8AAC-EA0EFDB362CC}" type="presParOf" srcId="{C692FEE2-3739-4DDE-A97F-6633D042DF7C}" destId="{86548CF6-D399-40A4-A442-583475659780}" srcOrd="1" destOrd="0" presId="urn:microsoft.com/office/officeart/2005/8/layout/vList6"/>
    <dgm:cxn modelId="{8DFEBA27-AC6C-45DE-8107-1EC695BF7351}" type="presParOf" srcId="{22724820-69FD-4E28-BB2C-B931C567759E}" destId="{90978B18-B2B2-45AC-B503-AD5C991B3F24}" srcOrd="3" destOrd="0" presId="urn:microsoft.com/office/officeart/2005/8/layout/vList6"/>
    <dgm:cxn modelId="{6AFB7B20-D45E-4C9C-86C8-BA6666AF705C}" type="presParOf" srcId="{22724820-69FD-4E28-BB2C-B931C567759E}" destId="{304F41BD-F6CE-4054-B36D-E7042421370E}" srcOrd="4" destOrd="0" presId="urn:microsoft.com/office/officeart/2005/8/layout/vList6"/>
    <dgm:cxn modelId="{5FF4DCB1-A19D-425C-88FA-BDAFF5CC840B}" type="presParOf" srcId="{304F41BD-F6CE-4054-B36D-E7042421370E}" destId="{287EE2FB-24CC-42A0-AD0B-49C79FD84938}" srcOrd="0" destOrd="0" presId="urn:microsoft.com/office/officeart/2005/8/layout/vList6"/>
    <dgm:cxn modelId="{6AE9E97E-FB75-4898-B180-94AA3C01159F}" type="presParOf" srcId="{304F41BD-F6CE-4054-B36D-E7042421370E}" destId="{0D51E954-500A-44A4-ADC3-DB644D090D36}" srcOrd="1" destOrd="0" presId="urn:microsoft.com/office/officeart/2005/8/layout/vList6"/>
    <dgm:cxn modelId="{23510509-8E0D-43BB-97C7-97F8518BAFFB}" type="presParOf" srcId="{22724820-69FD-4E28-BB2C-B931C567759E}" destId="{7DA3BD06-EF5B-4124-B847-D873DF13E59A}" srcOrd="5" destOrd="0" presId="urn:microsoft.com/office/officeart/2005/8/layout/vList6"/>
    <dgm:cxn modelId="{CD72F0D2-75E7-464D-BD58-03D98D60C165}" type="presParOf" srcId="{22724820-69FD-4E28-BB2C-B931C567759E}" destId="{313B1FD1-4FAB-4339-B069-E7A6FB4062A2}" srcOrd="6" destOrd="0" presId="urn:microsoft.com/office/officeart/2005/8/layout/vList6"/>
    <dgm:cxn modelId="{DA24B604-5038-4885-9943-E404C44A8D60}" type="presParOf" srcId="{313B1FD1-4FAB-4339-B069-E7A6FB4062A2}" destId="{89521C7A-743A-4743-A34C-73632170AE00}" srcOrd="0" destOrd="0" presId="urn:microsoft.com/office/officeart/2005/8/layout/vList6"/>
    <dgm:cxn modelId="{323B477D-342C-44FF-803D-B8B9AFD62175}" type="presParOf" srcId="{313B1FD1-4FAB-4339-B069-E7A6FB4062A2}" destId="{EFCFBCBF-CA2D-4CBA-B9E5-577F46A793CF}" srcOrd="1" destOrd="0" presId="urn:microsoft.com/office/officeart/2005/8/layout/vList6"/>
    <dgm:cxn modelId="{77AE6195-52C7-4520-AA9B-E7894D10FE7B}" type="presParOf" srcId="{22724820-69FD-4E28-BB2C-B931C567759E}" destId="{2AC77EE9-ABF3-4F3D-9838-1AA212EA6A30}" srcOrd="7" destOrd="0" presId="urn:microsoft.com/office/officeart/2005/8/layout/vList6"/>
    <dgm:cxn modelId="{C4A904DA-C648-4B41-820D-254AA74B90D7}" type="presParOf" srcId="{22724820-69FD-4E28-BB2C-B931C567759E}" destId="{64AEB165-57E8-42A2-8E12-4799C430122E}" srcOrd="8" destOrd="0" presId="urn:microsoft.com/office/officeart/2005/8/layout/vList6"/>
    <dgm:cxn modelId="{5CB8ABC0-44D2-4AD2-8C6A-6617AABBBAFB}" type="presParOf" srcId="{64AEB165-57E8-42A2-8E12-4799C430122E}" destId="{9CDB259C-E581-4E25-A9AE-47A1C0834A2F}" srcOrd="0" destOrd="0" presId="urn:microsoft.com/office/officeart/2005/8/layout/vList6"/>
    <dgm:cxn modelId="{F77E15D4-2075-466D-A1ED-555956617D9E}" type="presParOf" srcId="{64AEB165-57E8-42A2-8E12-4799C430122E}" destId="{0E8CFBF4-454A-4D3B-872A-12D19E82CC74}" srcOrd="1" destOrd="0" presId="urn:microsoft.com/office/officeart/2005/8/layout/vList6"/>
    <dgm:cxn modelId="{4F7716B9-CEBB-4EF7-B087-293D63698482}" type="presParOf" srcId="{22724820-69FD-4E28-BB2C-B931C567759E}" destId="{F6CC36F1-0799-408D-AE14-B5241CDEE19E}" srcOrd="9" destOrd="0" presId="urn:microsoft.com/office/officeart/2005/8/layout/vList6"/>
    <dgm:cxn modelId="{24231482-A8C2-44A3-8298-9C579E3DFD9E}" type="presParOf" srcId="{22724820-69FD-4E28-BB2C-B931C567759E}" destId="{CEA295A2-BC69-421B-8084-44E59A246A49}" srcOrd="10" destOrd="0" presId="urn:microsoft.com/office/officeart/2005/8/layout/vList6"/>
    <dgm:cxn modelId="{C6A06D5E-1458-4CF9-947C-4EA2314AAAAE}" type="presParOf" srcId="{CEA295A2-BC69-421B-8084-44E59A246A49}" destId="{BF7CDAF3-6268-4AF2-91BB-AD033C631085}" srcOrd="0" destOrd="0" presId="urn:microsoft.com/office/officeart/2005/8/layout/vList6"/>
    <dgm:cxn modelId="{DB2C692F-C32B-4788-96F6-97D693A0428F}" type="presParOf" srcId="{CEA295A2-BC69-421B-8084-44E59A246A49}" destId="{D177D24F-5A27-4F98-91D6-F183300C69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5744B-FC8E-4AE9-BC2D-23C992AB378A}" type="doc">
      <dgm:prSet loTypeId="urn:microsoft.com/office/officeart/2005/8/layout/hProcess9" loCatId="process" qsTypeId="urn:microsoft.com/office/officeart/2005/8/quickstyle/simple5" qsCatId="simple" csTypeId="urn:microsoft.com/office/officeart/2005/8/colors/accent2_4" csCatId="accent2" phldr="1"/>
      <dgm:spPr/>
    </dgm:pt>
    <dgm:pt modelId="{D4CEAE0F-C935-4503-9012-02323EA24CB9}">
      <dgm:prSet phldrT="[Текст]" custT="1"/>
      <dgm:spPr/>
      <dgm:t>
        <a:bodyPr/>
        <a:lstStyle/>
        <a:p>
          <a:endParaRPr lang="uk-UA" sz="16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r>
            <a:rPr lang="uk-UA" sz="20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Продовжувати   використовувати інноваційні  технології   навчання </a:t>
          </a:r>
          <a:endParaRPr lang="ru-RU" sz="2000" b="1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endParaRPr lang="uk-UA" sz="1600" dirty="0"/>
        </a:p>
      </dgm:t>
    </dgm:pt>
    <dgm:pt modelId="{7C3F54B0-1EE8-46CA-A60E-95CA1E5928AD}" type="parTrans" cxnId="{84B87DF9-6F74-4B00-A03A-06AC125E2214}">
      <dgm:prSet/>
      <dgm:spPr/>
      <dgm:t>
        <a:bodyPr/>
        <a:lstStyle/>
        <a:p>
          <a:endParaRPr lang="uk-UA"/>
        </a:p>
      </dgm:t>
    </dgm:pt>
    <dgm:pt modelId="{31C5FBD6-55BF-4EFF-A38A-3F7A26F889A4}" type="sibTrans" cxnId="{84B87DF9-6F74-4B00-A03A-06AC125E2214}">
      <dgm:prSet/>
      <dgm:spPr/>
      <dgm:t>
        <a:bodyPr/>
        <a:lstStyle/>
        <a:p>
          <a:endParaRPr lang="uk-UA"/>
        </a:p>
      </dgm:t>
    </dgm:pt>
    <dgm:pt modelId="{9ADCDCC5-4467-4FFF-BB6B-D1EAE8D04A2E}">
      <dgm:prSet phldrT="[Текст]" custT="1"/>
      <dgm:spPr/>
      <dgm:t>
        <a:bodyPr/>
        <a:lstStyle/>
        <a:p>
          <a:r>
            <a:rPr lang="uk-UA" sz="2400" b="1" spc="-15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Продовжувати</a:t>
          </a:r>
          <a:r>
            <a:rPr lang="uk-UA" sz="2400" b="1" spc="-150" dirty="0" smtClean="0">
              <a:ln w="18415" cmpd="sng"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   роботу  над  створенням    презента</a:t>
          </a: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цій     </a:t>
          </a:r>
          <a:endParaRPr lang="uk-UA" sz="2400" b="1" spc="-150" dirty="0"/>
        </a:p>
      </dgm:t>
    </dgm:pt>
    <dgm:pt modelId="{F829BD12-6D0B-41BC-940C-3E9C0EEEBFCB}" type="parTrans" cxnId="{40E57CBE-1292-423F-B0CC-C0B65F5C3D99}">
      <dgm:prSet/>
      <dgm:spPr/>
      <dgm:t>
        <a:bodyPr/>
        <a:lstStyle/>
        <a:p>
          <a:endParaRPr lang="uk-UA"/>
        </a:p>
      </dgm:t>
    </dgm:pt>
    <dgm:pt modelId="{D70053D0-4926-4DE7-AF48-9BF129DAFAB7}" type="sibTrans" cxnId="{40E57CBE-1292-423F-B0CC-C0B65F5C3D99}">
      <dgm:prSet/>
      <dgm:spPr/>
      <dgm:t>
        <a:bodyPr/>
        <a:lstStyle/>
        <a:p>
          <a:endParaRPr lang="uk-UA"/>
        </a:p>
      </dgm:t>
    </dgm:pt>
    <dgm:pt modelId="{540512AD-CBBC-486D-BC36-9FE55FD42DF7}">
      <dgm:prSet custT="1"/>
      <dgm:spPr/>
      <dgm:t>
        <a:bodyPr/>
        <a:lstStyle/>
        <a:p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Надсилати  </a:t>
          </a: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rPr>
            <a:t>методичні</a:t>
          </a: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розробки в періодичні видання</a:t>
          </a:r>
          <a:endParaRPr lang="uk-UA" sz="2400" b="1" spc="-150" dirty="0"/>
        </a:p>
      </dgm:t>
    </dgm:pt>
    <dgm:pt modelId="{8E32DF51-9733-4384-B8A2-E95928EBB24A}" type="parTrans" cxnId="{A7F3AE62-3C42-4AB7-BC6E-DE4A9AB796DD}">
      <dgm:prSet/>
      <dgm:spPr/>
      <dgm:t>
        <a:bodyPr/>
        <a:lstStyle/>
        <a:p>
          <a:endParaRPr lang="uk-UA"/>
        </a:p>
      </dgm:t>
    </dgm:pt>
    <dgm:pt modelId="{DB91D4B5-354B-4945-9ECE-3B9C4DF9040F}" type="sibTrans" cxnId="{A7F3AE62-3C42-4AB7-BC6E-DE4A9AB796DD}">
      <dgm:prSet/>
      <dgm:spPr/>
      <dgm:t>
        <a:bodyPr/>
        <a:lstStyle/>
        <a:p>
          <a:endParaRPr lang="uk-UA"/>
        </a:p>
      </dgm:t>
    </dgm:pt>
    <dgm:pt modelId="{AD59F866-0A27-4209-B4B8-ECF3C2A8B41A}" type="pres">
      <dgm:prSet presAssocID="{44A5744B-FC8E-4AE9-BC2D-23C992AB378A}" presName="CompostProcess" presStyleCnt="0">
        <dgm:presLayoutVars>
          <dgm:dir/>
          <dgm:resizeHandles val="exact"/>
        </dgm:presLayoutVars>
      </dgm:prSet>
      <dgm:spPr/>
    </dgm:pt>
    <dgm:pt modelId="{6378F6A9-DE28-4693-930D-247C9889D47E}" type="pres">
      <dgm:prSet presAssocID="{44A5744B-FC8E-4AE9-BC2D-23C992AB378A}" presName="arrow" presStyleLbl="bgShp" presStyleIdx="0" presStyleCnt="1" custScaleX="117647" custLinFactNeighborY="-1284"/>
      <dgm:spPr/>
    </dgm:pt>
    <dgm:pt modelId="{05BD19EE-B587-43CA-8EB9-5A6ED2BB11B2}" type="pres">
      <dgm:prSet presAssocID="{44A5744B-FC8E-4AE9-BC2D-23C992AB378A}" presName="linearProcess" presStyleCnt="0"/>
      <dgm:spPr/>
    </dgm:pt>
    <dgm:pt modelId="{C386BD80-A8E9-48D2-819D-8792CDB3D65E}" type="pres">
      <dgm:prSet presAssocID="{D4CEAE0F-C935-4503-9012-02323EA24C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88470B-ED25-4F19-9426-2AFD5C995B4F}" type="pres">
      <dgm:prSet presAssocID="{31C5FBD6-55BF-4EFF-A38A-3F7A26F889A4}" presName="sibTrans" presStyleCnt="0"/>
      <dgm:spPr/>
    </dgm:pt>
    <dgm:pt modelId="{6720F6BB-6EBB-451F-A6BA-51E4D25195D5}" type="pres">
      <dgm:prSet presAssocID="{540512AD-CBBC-486D-BC36-9FE55FD42DF7}" presName="textNode" presStyleLbl="node1" presStyleIdx="1" presStyleCnt="3" custScaleX="136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1B0A18-A532-40A8-9CC4-3BD0F678FEF2}" type="pres">
      <dgm:prSet presAssocID="{DB91D4B5-354B-4945-9ECE-3B9C4DF9040F}" presName="sibTrans" presStyleCnt="0"/>
      <dgm:spPr/>
    </dgm:pt>
    <dgm:pt modelId="{810318EE-8277-451E-84A3-7690F42D6D9E}" type="pres">
      <dgm:prSet presAssocID="{9ADCDCC5-4467-4FFF-BB6B-D1EAE8D04A2E}" presName="textNode" presStyleLbl="node1" presStyleIdx="2" presStyleCnt="3" custScaleX="103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7F3AE62-3C42-4AB7-BC6E-DE4A9AB796DD}" srcId="{44A5744B-FC8E-4AE9-BC2D-23C992AB378A}" destId="{540512AD-CBBC-486D-BC36-9FE55FD42DF7}" srcOrd="1" destOrd="0" parTransId="{8E32DF51-9733-4384-B8A2-E95928EBB24A}" sibTransId="{DB91D4B5-354B-4945-9ECE-3B9C4DF9040F}"/>
    <dgm:cxn modelId="{4AA6552E-516F-4C1B-8AB3-69F40357EE87}" type="presOf" srcId="{44A5744B-FC8E-4AE9-BC2D-23C992AB378A}" destId="{AD59F866-0A27-4209-B4B8-ECF3C2A8B41A}" srcOrd="0" destOrd="0" presId="urn:microsoft.com/office/officeart/2005/8/layout/hProcess9"/>
    <dgm:cxn modelId="{3E190B71-AF0F-40FA-B19F-480C39817BE6}" type="presOf" srcId="{9ADCDCC5-4467-4FFF-BB6B-D1EAE8D04A2E}" destId="{810318EE-8277-451E-84A3-7690F42D6D9E}" srcOrd="0" destOrd="0" presId="urn:microsoft.com/office/officeart/2005/8/layout/hProcess9"/>
    <dgm:cxn modelId="{6E7F7EE3-AA59-45F8-9668-CECD126AB463}" type="presOf" srcId="{540512AD-CBBC-486D-BC36-9FE55FD42DF7}" destId="{6720F6BB-6EBB-451F-A6BA-51E4D25195D5}" srcOrd="0" destOrd="0" presId="urn:microsoft.com/office/officeart/2005/8/layout/hProcess9"/>
    <dgm:cxn modelId="{84B87DF9-6F74-4B00-A03A-06AC125E2214}" srcId="{44A5744B-FC8E-4AE9-BC2D-23C992AB378A}" destId="{D4CEAE0F-C935-4503-9012-02323EA24CB9}" srcOrd="0" destOrd="0" parTransId="{7C3F54B0-1EE8-46CA-A60E-95CA1E5928AD}" sibTransId="{31C5FBD6-55BF-4EFF-A38A-3F7A26F889A4}"/>
    <dgm:cxn modelId="{4020CF4D-815B-4A92-B46E-BE8D33557B36}" type="presOf" srcId="{D4CEAE0F-C935-4503-9012-02323EA24CB9}" destId="{C386BD80-A8E9-48D2-819D-8792CDB3D65E}" srcOrd="0" destOrd="0" presId="urn:microsoft.com/office/officeart/2005/8/layout/hProcess9"/>
    <dgm:cxn modelId="{40E57CBE-1292-423F-B0CC-C0B65F5C3D99}" srcId="{44A5744B-FC8E-4AE9-BC2D-23C992AB378A}" destId="{9ADCDCC5-4467-4FFF-BB6B-D1EAE8D04A2E}" srcOrd="2" destOrd="0" parTransId="{F829BD12-6D0B-41BC-940C-3E9C0EEEBFCB}" sibTransId="{D70053D0-4926-4DE7-AF48-9BF129DAFAB7}"/>
    <dgm:cxn modelId="{EA9390B3-CE45-4EC6-9BE9-6D2263C7F4A2}" type="presParOf" srcId="{AD59F866-0A27-4209-B4B8-ECF3C2A8B41A}" destId="{6378F6A9-DE28-4693-930D-247C9889D47E}" srcOrd="0" destOrd="0" presId="urn:microsoft.com/office/officeart/2005/8/layout/hProcess9"/>
    <dgm:cxn modelId="{80A39934-A7B5-432A-8F66-76433B7B2F05}" type="presParOf" srcId="{AD59F866-0A27-4209-B4B8-ECF3C2A8B41A}" destId="{05BD19EE-B587-43CA-8EB9-5A6ED2BB11B2}" srcOrd="1" destOrd="0" presId="urn:microsoft.com/office/officeart/2005/8/layout/hProcess9"/>
    <dgm:cxn modelId="{02D72DC1-05A8-499F-B86F-1A143BB545ED}" type="presParOf" srcId="{05BD19EE-B587-43CA-8EB9-5A6ED2BB11B2}" destId="{C386BD80-A8E9-48D2-819D-8792CDB3D65E}" srcOrd="0" destOrd="0" presId="urn:microsoft.com/office/officeart/2005/8/layout/hProcess9"/>
    <dgm:cxn modelId="{CB903AD7-7EC5-43CC-A7F6-1222A35FC59B}" type="presParOf" srcId="{05BD19EE-B587-43CA-8EB9-5A6ED2BB11B2}" destId="{5488470B-ED25-4F19-9426-2AFD5C995B4F}" srcOrd="1" destOrd="0" presId="urn:microsoft.com/office/officeart/2005/8/layout/hProcess9"/>
    <dgm:cxn modelId="{D52999F5-C0AA-4DAB-BFF1-7FA5A8759E7A}" type="presParOf" srcId="{05BD19EE-B587-43CA-8EB9-5A6ED2BB11B2}" destId="{6720F6BB-6EBB-451F-A6BA-51E4D25195D5}" srcOrd="2" destOrd="0" presId="urn:microsoft.com/office/officeart/2005/8/layout/hProcess9"/>
    <dgm:cxn modelId="{712BA943-6267-409A-BAED-F7086B958EED}" type="presParOf" srcId="{05BD19EE-B587-43CA-8EB9-5A6ED2BB11B2}" destId="{E71B0A18-A532-40A8-9CC4-3BD0F678FEF2}" srcOrd="3" destOrd="0" presId="urn:microsoft.com/office/officeart/2005/8/layout/hProcess9"/>
    <dgm:cxn modelId="{F775ED46-9539-4AF3-B46C-F6F87F966A5D}" type="presParOf" srcId="{05BD19EE-B587-43CA-8EB9-5A6ED2BB11B2}" destId="{810318EE-8277-451E-84A3-7690F42D6D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B2689-05DF-452D-BE16-06C847596BA3}" type="doc">
      <dgm:prSet loTypeId="urn:microsoft.com/office/officeart/2005/8/layout/hProcess9" loCatId="process" qsTypeId="urn:microsoft.com/office/officeart/2005/8/quickstyle/simple5" qsCatId="simple" csTypeId="urn:microsoft.com/office/officeart/2005/8/colors/accent2_4" csCatId="accent2" phldr="1"/>
      <dgm:spPr/>
    </dgm:pt>
    <dgm:pt modelId="{FDC6F621-D1AC-48CF-8A15-052028D340E3}">
      <dgm:prSet phldrT="[Текст]" custT="1"/>
      <dgm:spPr/>
      <dgm:t>
        <a:bodyPr/>
        <a:lstStyle/>
        <a:p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Здійснювати диференційований підхід до навчання</a:t>
          </a:r>
          <a:endParaRPr lang="uk-UA" sz="2400" b="1" spc="-150" dirty="0"/>
        </a:p>
      </dgm:t>
    </dgm:pt>
    <dgm:pt modelId="{89971247-7880-4456-BC65-4381FC0E008D}" type="parTrans" cxnId="{66E334BA-9068-4E49-AC49-4F2EF138C854}">
      <dgm:prSet/>
      <dgm:spPr/>
      <dgm:t>
        <a:bodyPr/>
        <a:lstStyle/>
        <a:p>
          <a:endParaRPr lang="uk-UA"/>
        </a:p>
      </dgm:t>
    </dgm:pt>
    <dgm:pt modelId="{DA5E3FB7-0D5F-4B9F-B643-0B95F2E04401}" type="sibTrans" cxnId="{66E334BA-9068-4E49-AC49-4F2EF138C854}">
      <dgm:prSet/>
      <dgm:spPr/>
      <dgm:t>
        <a:bodyPr/>
        <a:lstStyle/>
        <a:p>
          <a:endParaRPr lang="uk-UA"/>
        </a:p>
      </dgm:t>
    </dgm:pt>
    <dgm:pt modelId="{5D488B30-03BB-4F8D-BCE3-29D0C7AEDB28}">
      <dgm:prSet phldrT="[Текст]" custT="1"/>
      <dgm:spPr/>
      <dgm:t>
        <a:bodyPr/>
        <a:lstStyle/>
        <a:p>
          <a:pPr>
            <a:lnSpc>
              <a:spcPts val="2000"/>
            </a:lnSpc>
          </a:pP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Приділяти </a:t>
          </a:r>
          <a:endParaRPr lang="en-US" sz="2400" b="1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>
            <a:lnSpc>
              <a:spcPts val="2000"/>
            </a:lnSpc>
          </a:pP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увагу   </a:t>
          </a:r>
          <a:endParaRPr lang="en-US" sz="2400" b="1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>
            <a:lnSpc>
              <a:spcPts val="2000"/>
            </a:lnSpc>
          </a:pPr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самоосвіті</a:t>
          </a:r>
          <a:endParaRPr lang="uk-UA" sz="2400" b="1" spc="-150" dirty="0"/>
        </a:p>
      </dgm:t>
    </dgm:pt>
    <dgm:pt modelId="{3D36F9C9-5F66-4BB8-A71D-DEA134D92DF5}" type="parTrans" cxnId="{1081B4DB-9558-4758-9427-37FF187CBC49}">
      <dgm:prSet/>
      <dgm:spPr/>
      <dgm:t>
        <a:bodyPr/>
        <a:lstStyle/>
        <a:p>
          <a:endParaRPr lang="uk-UA"/>
        </a:p>
      </dgm:t>
    </dgm:pt>
    <dgm:pt modelId="{5A1711A6-A866-4CC4-BD92-268A95237519}" type="sibTrans" cxnId="{1081B4DB-9558-4758-9427-37FF187CBC49}">
      <dgm:prSet/>
      <dgm:spPr/>
      <dgm:t>
        <a:bodyPr/>
        <a:lstStyle/>
        <a:p>
          <a:endParaRPr lang="uk-UA"/>
        </a:p>
      </dgm:t>
    </dgm:pt>
    <dgm:pt modelId="{EF0A0D07-5BA8-4D37-9ACE-87AF19CF4326}">
      <dgm:prSet phldrT="[Текст]" custT="1"/>
      <dgm:spPr/>
      <dgm:t>
        <a:bodyPr/>
        <a:lstStyle/>
        <a:p>
          <a:pPr algn="ctr"/>
          <a:r>
            <a:rPr lang="uk-UA" sz="2400" b="1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Створювати умови для всебічного розвитку учнів</a:t>
          </a:r>
          <a:endParaRPr lang="uk-UA" sz="2400" b="1" spc="-150" dirty="0"/>
        </a:p>
      </dgm:t>
    </dgm:pt>
    <dgm:pt modelId="{D1EFB30F-4EDB-4AF1-ACC1-CFA336FEF8AB}" type="sibTrans" cxnId="{05F7D337-6A60-4F64-B9C5-09865E6FDAAB}">
      <dgm:prSet/>
      <dgm:spPr/>
      <dgm:t>
        <a:bodyPr/>
        <a:lstStyle/>
        <a:p>
          <a:endParaRPr lang="uk-UA"/>
        </a:p>
      </dgm:t>
    </dgm:pt>
    <dgm:pt modelId="{1DA7AF19-27DC-4C98-B9F9-E307B728C9B9}" type="parTrans" cxnId="{05F7D337-6A60-4F64-B9C5-09865E6FDAAB}">
      <dgm:prSet/>
      <dgm:spPr/>
      <dgm:t>
        <a:bodyPr/>
        <a:lstStyle/>
        <a:p>
          <a:endParaRPr lang="uk-UA"/>
        </a:p>
      </dgm:t>
    </dgm:pt>
    <dgm:pt modelId="{A546A020-3C76-4144-BF8D-A40C26128D84}" type="pres">
      <dgm:prSet presAssocID="{A7CB2689-05DF-452D-BE16-06C847596BA3}" presName="CompostProcess" presStyleCnt="0">
        <dgm:presLayoutVars>
          <dgm:dir/>
          <dgm:resizeHandles val="exact"/>
        </dgm:presLayoutVars>
      </dgm:prSet>
      <dgm:spPr/>
    </dgm:pt>
    <dgm:pt modelId="{B1A7CE6D-198A-4400-9FCC-3C1B872A93F8}" type="pres">
      <dgm:prSet presAssocID="{A7CB2689-05DF-452D-BE16-06C847596BA3}" presName="arrow" presStyleLbl="bgShp" presStyleIdx="0" presStyleCnt="1"/>
      <dgm:spPr/>
    </dgm:pt>
    <dgm:pt modelId="{DDE2D4B6-AA62-4746-AA4F-F7F4F67CD087}" type="pres">
      <dgm:prSet presAssocID="{A7CB2689-05DF-452D-BE16-06C847596BA3}" presName="linearProcess" presStyleCnt="0"/>
      <dgm:spPr/>
    </dgm:pt>
    <dgm:pt modelId="{C50B00DB-D9E0-4965-AC0F-CFA189BCF269}" type="pres">
      <dgm:prSet presAssocID="{FDC6F621-D1AC-48CF-8A15-052028D340E3}" presName="textNode" presStyleLbl="node1" presStyleIdx="0" presStyleCnt="3" custLinFactX="-5924" custLinFactNeighborX="-100000" custLinFactNeighborY="-1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2A44D-F756-4052-AFEB-7A884827099D}" type="pres">
      <dgm:prSet presAssocID="{DA5E3FB7-0D5F-4B9F-B643-0B95F2E04401}" presName="sibTrans" presStyleCnt="0"/>
      <dgm:spPr/>
    </dgm:pt>
    <dgm:pt modelId="{AB9E7392-A7CD-40E9-924C-9725D1B59751}" type="pres">
      <dgm:prSet presAssocID="{EF0A0D07-5BA8-4D37-9ACE-87AF19CF4326}" presName="textNode" presStyleLbl="node1" presStyleIdx="1" presStyleCnt="3" custLinFactNeighborX="-79209" custLinFactNeighborY="-1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5D4709-6991-4A7B-9A6F-03B721172351}" type="pres">
      <dgm:prSet presAssocID="{D1EFB30F-4EDB-4AF1-ACC1-CFA336FEF8AB}" presName="sibTrans" presStyleCnt="0"/>
      <dgm:spPr/>
    </dgm:pt>
    <dgm:pt modelId="{D3FFD3A7-2B70-467F-BD39-56FB7E359652}" type="pres">
      <dgm:prSet presAssocID="{5D488B30-03BB-4F8D-BCE3-29D0C7AEDB28}" presName="textNode" presStyleLbl="node1" presStyleIdx="2" presStyleCnt="3" custLinFactX="-3333" custLinFactNeighborX="-100000" custLinFactNeighborY="-1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8B53A00-ABE3-47B3-BA6A-C9C08EF890B4}" type="presOf" srcId="{EF0A0D07-5BA8-4D37-9ACE-87AF19CF4326}" destId="{AB9E7392-A7CD-40E9-924C-9725D1B59751}" srcOrd="0" destOrd="0" presId="urn:microsoft.com/office/officeart/2005/8/layout/hProcess9"/>
    <dgm:cxn modelId="{5CB6D95B-1AA8-4279-8CCB-F9644754F444}" type="presOf" srcId="{5D488B30-03BB-4F8D-BCE3-29D0C7AEDB28}" destId="{D3FFD3A7-2B70-467F-BD39-56FB7E359652}" srcOrd="0" destOrd="0" presId="urn:microsoft.com/office/officeart/2005/8/layout/hProcess9"/>
    <dgm:cxn modelId="{66E334BA-9068-4E49-AC49-4F2EF138C854}" srcId="{A7CB2689-05DF-452D-BE16-06C847596BA3}" destId="{FDC6F621-D1AC-48CF-8A15-052028D340E3}" srcOrd="0" destOrd="0" parTransId="{89971247-7880-4456-BC65-4381FC0E008D}" sibTransId="{DA5E3FB7-0D5F-4B9F-B643-0B95F2E04401}"/>
    <dgm:cxn modelId="{1081B4DB-9558-4758-9427-37FF187CBC49}" srcId="{A7CB2689-05DF-452D-BE16-06C847596BA3}" destId="{5D488B30-03BB-4F8D-BCE3-29D0C7AEDB28}" srcOrd="2" destOrd="0" parTransId="{3D36F9C9-5F66-4BB8-A71D-DEA134D92DF5}" sibTransId="{5A1711A6-A866-4CC4-BD92-268A95237519}"/>
    <dgm:cxn modelId="{373F69DF-8F2B-4D44-9DE8-F2DAAF5416A6}" type="presOf" srcId="{A7CB2689-05DF-452D-BE16-06C847596BA3}" destId="{A546A020-3C76-4144-BF8D-A40C26128D84}" srcOrd="0" destOrd="0" presId="urn:microsoft.com/office/officeart/2005/8/layout/hProcess9"/>
    <dgm:cxn modelId="{80685E22-0692-432D-8EDB-E6957CE65CC5}" type="presOf" srcId="{FDC6F621-D1AC-48CF-8A15-052028D340E3}" destId="{C50B00DB-D9E0-4965-AC0F-CFA189BCF269}" srcOrd="0" destOrd="0" presId="urn:microsoft.com/office/officeart/2005/8/layout/hProcess9"/>
    <dgm:cxn modelId="{05F7D337-6A60-4F64-B9C5-09865E6FDAAB}" srcId="{A7CB2689-05DF-452D-BE16-06C847596BA3}" destId="{EF0A0D07-5BA8-4D37-9ACE-87AF19CF4326}" srcOrd="1" destOrd="0" parTransId="{1DA7AF19-27DC-4C98-B9F9-E307B728C9B9}" sibTransId="{D1EFB30F-4EDB-4AF1-ACC1-CFA336FEF8AB}"/>
    <dgm:cxn modelId="{4197A57A-D785-4833-A667-E69543014D91}" type="presParOf" srcId="{A546A020-3C76-4144-BF8D-A40C26128D84}" destId="{B1A7CE6D-198A-4400-9FCC-3C1B872A93F8}" srcOrd="0" destOrd="0" presId="urn:microsoft.com/office/officeart/2005/8/layout/hProcess9"/>
    <dgm:cxn modelId="{8AB1F435-7239-4B0A-A774-036100590925}" type="presParOf" srcId="{A546A020-3C76-4144-BF8D-A40C26128D84}" destId="{DDE2D4B6-AA62-4746-AA4F-F7F4F67CD087}" srcOrd="1" destOrd="0" presId="urn:microsoft.com/office/officeart/2005/8/layout/hProcess9"/>
    <dgm:cxn modelId="{5DCC1781-67CD-4D5C-A497-3E25BC2257B6}" type="presParOf" srcId="{DDE2D4B6-AA62-4746-AA4F-F7F4F67CD087}" destId="{C50B00DB-D9E0-4965-AC0F-CFA189BCF269}" srcOrd="0" destOrd="0" presId="urn:microsoft.com/office/officeart/2005/8/layout/hProcess9"/>
    <dgm:cxn modelId="{A3AF575E-B998-4882-8BEE-C6FCE6F3A883}" type="presParOf" srcId="{DDE2D4B6-AA62-4746-AA4F-F7F4F67CD087}" destId="{4FC2A44D-F756-4052-AFEB-7A884827099D}" srcOrd="1" destOrd="0" presId="urn:microsoft.com/office/officeart/2005/8/layout/hProcess9"/>
    <dgm:cxn modelId="{EED4D247-589D-4AA5-BD2D-DB0A00A39C45}" type="presParOf" srcId="{DDE2D4B6-AA62-4746-AA4F-F7F4F67CD087}" destId="{AB9E7392-A7CD-40E9-924C-9725D1B59751}" srcOrd="2" destOrd="0" presId="urn:microsoft.com/office/officeart/2005/8/layout/hProcess9"/>
    <dgm:cxn modelId="{0AC5AAB6-9A54-4EA7-9723-E82CFBEBBE15}" type="presParOf" srcId="{DDE2D4B6-AA62-4746-AA4F-F7F4F67CD087}" destId="{E05D4709-6991-4A7B-9A6F-03B721172351}" srcOrd="3" destOrd="0" presId="urn:microsoft.com/office/officeart/2005/8/layout/hProcess9"/>
    <dgm:cxn modelId="{DF3B578F-B9CA-49C2-8606-A82D520C0CBC}" type="presParOf" srcId="{DDE2D4B6-AA62-4746-AA4F-F7F4F67CD087}" destId="{D3FFD3A7-2B70-467F-BD39-56FB7E3596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B78B2-4566-40F9-B2E8-04D8BBAC334E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A813E5E5-4988-4E84-B2D4-24566E804410}">
      <dgm:prSet phldrT="[Текст]" custT="1"/>
      <dgm:spPr/>
      <dgm:t>
        <a:bodyPr/>
        <a:lstStyle/>
        <a:p>
          <a:r>
            <a:rPr lang="uk-UA" sz="2000" b="1" cap="none" spc="-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Успішний вчитель</a:t>
          </a:r>
          <a:endParaRPr lang="uk-UA" sz="2000" spc="-15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jaVu Sans Condensed" panose="020B0606030804020204" pitchFamily="34" charset="0"/>
            <a:ea typeface="DejaVu Sans Condensed" panose="020B0606030804020204" pitchFamily="34" charset="0"/>
            <a:cs typeface="DejaVu Sans Condensed" panose="020B0606030804020204" pitchFamily="34" charset="0"/>
          </a:endParaRPr>
        </a:p>
      </dgm:t>
    </dgm:pt>
    <dgm:pt modelId="{A719C324-DB4D-4D72-BEB7-582426AEAD1F}" type="parTrans" cxnId="{132B4205-94CE-4D30-950E-D3A180B861E0}">
      <dgm:prSet/>
      <dgm:spPr/>
      <dgm:t>
        <a:bodyPr/>
        <a:lstStyle/>
        <a:p>
          <a:endParaRPr lang="uk-UA"/>
        </a:p>
      </dgm:t>
    </dgm:pt>
    <dgm:pt modelId="{8964A9E6-20A8-461F-8123-E44DE06DAB37}" type="sibTrans" cxnId="{132B4205-94CE-4D30-950E-D3A180B861E0}">
      <dgm:prSet/>
      <dgm:spPr/>
      <dgm:t>
        <a:bodyPr/>
        <a:lstStyle/>
        <a:p>
          <a:endParaRPr lang="uk-UA"/>
        </a:p>
      </dgm:t>
    </dgm:pt>
    <dgm:pt modelId="{9F916163-4471-4A87-84AF-CBD958C84DB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Інноваційні технології</a:t>
          </a:r>
          <a:endParaRPr lang="uk-UA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52832-2CB9-49EE-B0EA-FC9781BC5163}" type="parTrans" cxnId="{4D559E3E-E6DD-47AC-BC73-4078BA5DF544}">
      <dgm:prSet/>
      <dgm:spPr/>
      <dgm:t>
        <a:bodyPr/>
        <a:lstStyle/>
        <a:p>
          <a:endParaRPr lang="uk-UA"/>
        </a:p>
      </dgm:t>
    </dgm:pt>
    <dgm:pt modelId="{F30DAF1C-7C62-4A49-9C63-DDE93B1CFA16}" type="sibTrans" cxnId="{4D559E3E-E6DD-47AC-BC73-4078BA5DF544}">
      <dgm:prSet/>
      <dgm:spPr/>
      <dgm:t>
        <a:bodyPr/>
        <a:lstStyle/>
        <a:p>
          <a:endParaRPr lang="uk-UA"/>
        </a:p>
      </dgm:t>
    </dgm:pt>
    <dgm:pt modelId="{01FA1872-0ED5-46D1-8AC2-66936F0E8E2A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Навчальна діяльність</a:t>
          </a:r>
          <a:endParaRPr lang="uk-UA" b="1" spc="-15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9369F4-7781-4BDF-8DFD-F70A7FE2EA0C}" type="parTrans" cxnId="{8C6D8290-AA95-4833-9C17-E07781866FE0}">
      <dgm:prSet/>
      <dgm:spPr/>
      <dgm:t>
        <a:bodyPr/>
        <a:lstStyle/>
        <a:p>
          <a:endParaRPr lang="uk-UA"/>
        </a:p>
      </dgm:t>
    </dgm:pt>
    <dgm:pt modelId="{13B697EB-CA47-41F1-A0C4-78B3D7D3D021}" type="sibTrans" cxnId="{8C6D8290-AA95-4833-9C17-E07781866FE0}">
      <dgm:prSet/>
      <dgm:spPr/>
      <dgm:t>
        <a:bodyPr/>
        <a:lstStyle/>
        <a:p>
          <a:endParaRPr lang="uk-UA"/>
        </a:p>
      </dgm:t>
    </dgm:pt>
    <dgm:pt modelId="{DF53CA0D-3B3B-4A64-B763-F3DA0529C24E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Активна життєва позиція</a:t>
          </a:r>
          <a:endParaRPr lang="uk-UA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C2621A-B9F6-40B2-B651-ED597E1A2D30}" type="parTrans" cxnId="{738EA3A9-1970-41B9-95F0-03DE572C0893}">
      <dgm:prSet/>
      <dgm:spPr/>
      <dgm:t>
        <a:bodyPr/>
        <a:lstStyle/>
        <a:p>
          <a:endParaRPr lang="uk-UA"/>
        </a:p>
      </dgm:t>
    </dgm:pt>
    <dgm:pt modelId="{1650AB1F-13CA-41D7-8146-4693F0C0117A}" type="sibTrans" cxnId="{738EA3A9-1970-41B9-95F0-03DE572C0893}">
      <dgm:prSet/>
      <dgm:spPr/>
      <dgm:t>
        <a:bodyPr/>
        <a:lstStyle/>
        <a:p>
          <a:endParaRPr lang="uk-UA"/>
        </a:p>
      </dgm:t>
    </dgm:pt>
    <dgm:pt modelId="{5508BE63-AE4C-4F04-B1E4-6B45AD5DA75F}" type="pres">
      <dgm:prSet presAssocID="{840B78B2-4566-40F9-B2E8-04D8BBAC33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D08532-0587-45C5-8297-85000F2B7194}" type="pres">
      <dgm:prSet presAssocID="{A813E5E5-4988-4E84-B2D4-24566E804410}" presName="centerShape" presStyleLbl="node0" presStyleIdx="0" presStyleCnt="1" custLinFactNeighborX="-1780" custLinFactNeighborY="991"/>
      <dgm:spPr/>
      <dgm:t>
        <a:bodyPr/>
        <a:lstStyle/>
        <a:p>
          <a:endParaRPr lang="uk-UA"/>
        </a:p>
      </dgm:t>
    </dgm:pt>
    <dgm:pt modelId="{BD7B0770-21FD-413E-807C-A2BF69B9CFB6}" type="pres">
      <dgm:prSet presAssocID="{41952832-2CB9-49EE-B0EA-FC9781BC5163}" presName="parTrans" presStyleLbl="bgSibTrans2D1" presStyleIdx="0" presStyleCnt="3" custLinFactNeighborX="-1731" custLinFactNeighborY="12955"/>
      <dgm:spPr/>
      <dgm:t>
        <a:bodyPr/>
        <a:lstStyle/>
        <a:p>
          <a:endParaRPr lang="uk-UA"/>
        </a:p>
      </dgm:t>
    </dgm:pt>
    <dgm:pt modelId="{94A481DC-F631-44A1-9402-A4E0E9C4BA1C}" type="pres">
      <dgm:prSet presAssocID="{9F916163-4471-4A87-84AF-CBD958C84DBB}" presName="node" presStyleLbl="node1" presStyleIdx="0" presStyleCnt="3" custRadScaleRad="104595" custRadScaleInc="114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5D4355-7E13-4C1B-95F8-9E1CFE4A2365}" type="pres">
      <dgm:prSet presAssocID="{4D9369F4-7781-4BDF-8DFD-F70A7FE2EA0C}" presName="parTrans" presStyleLbl="bgSibTrans2D1" presStyleIdx="1" presStyleCnt="3" custLinFactNeighborX="-629" custLinFactNeighborY="23505"/>
      <dgm:spPr/>
      <dgm:t>
        <a:bodyPr/>
        <a:lstStyle/>
        <a:p>
          <a:endParaRPr lang="uk-UA"/>
        </a:p>
      </dgm:t>
    </dgm:pt>
    <dgm:pt modelId="{50502E90-BD0B-4C1C-B483-1FF332F812AD}" type="pres">
      <dgm:prSet presAssocID="{01FA1872-0ED5-46D1-8AC2-66936F0E8E2A}" presName="node" presStyleLbl="node1" presStyleIdx="1" presStyleCnt="3" custRadScaleRad="101982" custRadScaleInc="4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9B72D2-A04F-4CB3-A7E6-703450C8690D}" type="pres">
      <dgm:prSet presAssocID="{44C2621A-B9F6-40B2-B651-ED597E1A2D30}" presName="parTrans" presStyleLbl="bgSibTrans2D1" presStyleIdx="2" presStyleCnt="3" custLinFactNeighborX="-3499" custLinFactNeighborY="20596"/>
      <dgm:spPr/>
      <dgm:t>
        <a:bodyPr/>
        <a:lstStyle/>
        <a:p>
          <a:endParaRPr lang="uk-UA"/>
        </a:p>
      </dgm:t>
    </dgm:pt>
    <dgm:pt modelId="{3221F87E-700C-402A-ADAC-93E2D00BE4C8}" type="pres">
      <dgm:prSet presAssocID="{DF53CA0D-3B3B-4A64-B763-F3DA0529C24E}" presName="node" presStyleLbl="node1" presStyleIdx="2" presStyleCnt="3" custRadScaleRad="104630" custRadScaleInc="-67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2C65AE-4826-4661-8A10-37103FDCE36E}" type="presOf" srcId="{9F916163-4471-4A87-84AF-CBD958C84DBB}" destId="{94A481DC-F631-44A1-9402-A4E0E9C4BA1C}" srcOrd="0" destOrd="0" presId="urn:microsoft.com/office/officeart/2005/8/layout/radial4"/>
    <dgm:cxn modelId="{738EA3A9-1970-41B9-95F0-03DE572C0893}" srcId="{A813E5E5-4988-4E84-B2D4-24566E804410}" destId="{DF53CA0D-3B3B-4A64-B763-F3DA0529C24E}" srcOrd="2" destOrd="0" parTransId="{44C2621A-B9F6-40B2-B651-ED597E1A2D30}" sibTransId="{1650AB1F-13CA-41D7-8146-4693F0C0117A}"/>
    <dgm:cxn modelId="{1EAED79C-8555-43BB-ACA1-2B2570ECAD92}" type="presOf" srcId="{44C2621A-B9F6-40B2-B651-ED597E1A2D30}" destId="{1C9B72D2-A04F-4CB3-A7E6-703450C8690D}" srcOrd="0" destOrd="0" presId="urn:microsoft.com/office/officeart/2005/8/layout/radial4"/>
    <dgm:cxn modelId="{46A2188F-2DFA-44DC-8050-EE2830548D7C}" type="presOf" srcId="{4D9369F4-7781-4BDF-8DFD-F70A7FE2EA0C}" destId="{C35D4355-7E13-4C1B-95F8-9E1CFE4A2365}" srcOrd="0" destOrd="0" presId="urn:microsoft.com/office/officeart/2005/8/layout/radial4"/>
    <dgm:cxn modelId="{8C6D8290-AA95-4833-9C17-E07781866FE0}" srcId="{A813E5E5-4988-4E84-B2D4-24566E804410}" destId="{01FA1872-0ED5-46D1-8AC2-66936F0E8E2A}" srcOrd="1" destOrd="0" parTransId="{4D9369F4-7781-4BDF-8DFD-F70A7FE2EA0C}" sibTransId="{13B697EB-CA47-41F1-A0C4-78B3D7D3D021}"/>
    <dgm:cxn modelId="{132B4205-94CE-4D30-950E-D3A180B861E0}" srcId="{840B78B2-4566-40F9-B2E8-04D8BBAC334E}" destId="{A813E5E5-4988-4E84-B2D4-24566E804410}" srcOrd="0" destOrd="0" parTransId="{A719C324-DB4D-4D72-BEB7-582426AEAD1F}" sibTransId="{8964A9E6-20A8-461F-8123-E44DE06DAB37}"/>
    <dgm:cxn modelId="{21BB193E-4C2B-4482-8E13-ECAB4859D5AC}" type="presOf" srcId="{840B78B2-4566-40F9-B2E8-04D8BBAC334E}" destId="{5508BE63-AE4C-4F04-B1E4-6B45AD5DA75F}" srcOrd="0" destOrd="0" presId="urn:microsoft.com/office/officeart/2005/8/layout/radial4"/>
    <dgm:cxn modelId="{BED14C5A-3817-4F21-8DA4-893531081A52}" type="presOf" srcId="{41952832-2CB9-49EE-B0EA-FC9781BC5163}" destId="{BD7B0770-21FD-413E-807C-A2BF69B9CFB6}" srcOrd="0" destOrd="0" presId="urn:microsoft.com/office/officeart/2005/8/layout/radial4"/>
    <dgm:cxn modelId="{4D559E3E-E6DD-47AC-BC73-4078BA5DF544}" srcId="{A813E5E5-4988-4E84-B2D4-24566E804410}" destId="{9F916163-4471-4A87-84AF-CBD958C84DBB}" srcOrd="0" destOrd="0" parTransId="{41952832-2CB9-49EE-B0EA-FC9781BC5163}" sibTransId="{F30DAF1C-7C62-4A49-9C63-DDE93B1CFA16}"/>
    <dgm:cxn modelId="{4DB16BF2-71EC-4A98-8B8E-4B3EA952A919}" type="presOf" srcId="{01FA1872-0ED5-46D1-8AC2-66936F0E8E2A}" destId="{50502E90-BD0B-4C1C-B483-1FF332F812AD}" srcOrd="0" destOrd="0" presId="urn:microsoft.com/office/officeart/2005/8/layout/radial4"/>
    <dgm:cxn modelId="{EDEAB4C2-12B4-4238-B087-0BB00D624445}" type="presOf" srcId="{DF53CA0D-3B3B-4A64-B763-F3DA0529C24E}" destId="{3221F87E-700C-402A-ADAC-93E2D00BE4C8}" srcOrd="0" destOrd="0" presId="urn:microsoft.com/office/officeart/2005/8/layout/radial4"/>
    <dgm:cxn modelId="{19B42AF8-AD31-412B-BCA7-1646D6A12C80}" type="presOf" srcId="{A813E5E5-4988-4E84-B2D4-24566E804410}" destId="{93D08532-0587-45C5-8297-85000F2B7194}" srcOrd="0" destOrd="0" presId="urn:microsoft.com/office/officeart/2005/8/layout/radial4"/>
    <dgm:cxn modelId="{634EF621-5954-45E6-A6CC-B4E59BB356A5}" type="presParOf" srcId="{5508BE63-AE4C-4F04-B1E4-6B45AD5DA75F}" destId="{93D08532-0587-45C5-8297-85000F2B7194}" srcOrd="0" destOrd="0" presId="urn:microsoft.com/office/officeart/2005/8/layout/radial4"/>
    <dgm:cxn modelId="{9E403E4E-EB94-47A6-B784-FAAC072054DE}" type="presParOf" srcId="{5508BE63-AE4C-4F04-B1E4-6B45AD5DA75F}" destId="{BD7B0770-21FD-413E-807C-A2BF69B9CFB6}" srcOrd="1" destOrd="0" presId="urn:microsoft.com/office/officeart/2005/8/layout/radial4"/>
    <dgm:cxn modelId="{186CED9B-CC11-4D9E-9505-0321F1B85818}" type="presParOf" srcId="{5508BE63-AE4C-4F04-B1E4-6B45AD5DA75F}" destId="{94A481DC-F631-44A1-9402-A4E0E9C4BA1C}" srcOrd="2" destOrd="0" presId="urn:microsoft.com/office/officeart/2005/8/layout/radial4"/>
    <dgm:cxn modelId="{B43CF406-318F-4977-BEAE-661F8924081C}" type="presParOf" srcId="{5508BE63-AE4C-4F04-B1E4-6B45AD5DA75F}" destId="{C35D4355-7E13-4C1B-95F8-9E1CFE4A2365}" srcOrd="3" destOrd="0" presId="urn:microsoft.com/office/officeart/2005/8/layout/radial4"/>
    <dgm:cxn modelId="{4BB8FEB8-1236-466E-9D93-3908A6644FAB}" type="presParOf" srcId="{5508BE63-AE4C-4F04-B1E4-6B45AD5DA75F}" destId="{50502E90-BD0B-4C1C-B483-1FF332F812AD}" srcOrd="4" destOrd="0" presId="urn:microsoft.com/office/officeart/2005/8/layout/radial4"/>
    <dgm:cxn modelId="{19DC4FAA-BB12-454D-AA24-257A69D10E54}" type="presParOf" srcId="{5508BE63-AE4C-4F04-B1E4-6B45AD5DA75F}" destId="{1C9B72D2-A04F-4CB3-A7E6-703450C8690D}" srcOrd="5" destOrd="0" presId="urn:microsoft.com/office/officeart/2005/8/layout/radial4"/>
    <dgm:cxn modelId="{1935D761-50F0-4C6D-87D8-0D83DAF07232}" type="presParOf" srcId="{5508BE63-AE4C-4F04-B1E4-6B45AD5DA75F}" destId="{3221F87E-700C-402A-ADAC-93E2D00BE4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978D5-35C1-4A65-91FE-3AC673123059}">
      <dsp:nvSpPr>
        <dsp:cNvPr id="0" name=""/>
        <dsp:cNvSpPr/>
      </dsp:nvSpPr>
      <dsp:spPr>
        <a:xfrm>
          <a:off x="0" y="0"/>
          <a:ext cx="6090318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cap="none" spc="5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Способи поширення досвіду</a:t>
          </a:r>
          <a:endParaRPr lang="uk-UA" sz="4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074" y="57074"/>
        <a:ext cx="5976170" cy="1834508"/>
      </dsp:txXfrm>
    </dsp:sp>
    <dsp:sp modelId="{112169AD-CE7F-409A-AB3C-0F1A01F53C45}">
      <dsp:nvSpPr>
        <dsp:cNvPr id="0" name=""/>
        <dsp:cNvSpPr/>
      </dsp:nvSpPr>
      <dsp:spPr>
        <a:xfrm>
          <a:off x="2840" y="2113843"/>
          <a:ext cx="1140724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Проведення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відкритих уроків</a:t>
          </a:r>
          <a:endParaRPr lang="uk-UA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36251" y="2147254"/>
        <a:ext cx="1073902" cy="1881834"/>
      </dsp:txXfrm>
    </dsp:sp>
    <dsp:sp modelId="{798E8A12-5A6C-4EC1-B4E2-42B0D4D8EBC1}">
      <dsp:nvSpPr>
        <dsp:cNvPr id="0" name=""/>
        <dsp:cNvSpPr/>
      </dsp:nvSpPr>
      <dsp:spPr>
        <a:xfrm>
          <a:off x="1239451" y="2113843"/>
          <a:ext cx="1141511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Проведення виховних заходів</a:t>
          </a:r>
          <a:endParaRPr lang="uk-UA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1272885" y="2147277"/>
        <a:ext cx="1074643" cy="1881788"/>
      </dsp:txXfrm>
    </dsp:sp>
    <dsp:sp modelId="{822E9596-9F7E-4461-9FC7-D4E70938B3FA}">
      <dsp:nvSpPr>
        <dsp:cNvPr id="0" name=""/>
        <dsp:cNvSpPr/>
      </dsp:nvSpPr>
      <dsp:spPr>
        <a:xfrm>
          <a:off x="2476850" y="2113843"/>
          <a:ext cx="1141511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Участь у районному М О вчителів початкових класів</a:t>
          </a:r>
          <a:endParaRPr lang="uk-UA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2510284" y="2147277"/>
        <a:ext cx="1074643" cy="1881788"/>
      </dsp:txXfrm>
    </dsp:sp>
    <dsp:sp modelId="{EEA23565-6014-4E31-8BBA-B1CE7B197598}">
      <dsp:nvSpPr>
        <dsp:cNvPr id="0" name=""/>
        <dsp:cNvSpPr/>
      </dsp:nvSpPr>
      <dsp:spPr>
        <a:xfrm>
          <a:off x="3724819" y="2088238"/>
          <a:ext cx="1141511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Участь у районному М О вчителів  англійської мови</a:t>
          </a:r>
          <a:endParaRPr lang="uk-UA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3758253" y="2121672"/>
        <a:ext cx="1074643" cy="1881788"/>
      </dsp:txXfrm>
    </dsp:sp>
    <dsp:sp modelId="{DD8575C6-24AE-4344-B9E9-06446264E360}">
      <dsp:nvSpPr>
        <dsp:cNvPr id="0" name=""/>
        <dsp:cNvSpPr/>
      </dsp:nvSpPr>
      <dsp:spPr>
        <a:xfrm>
          <a:off x="4951647" y="2113843"/>
          <a:ext cx="1141511" cy="1948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Створення власного </a:t>
          </a:r>
          <a:r>
            <a:rPr lang="uk-UA" sz="1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блогу</a:t>
          </a:r>
          <a:endParaRPr lang="uk-UA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4985081" y="2147277"/>
        <a:ext cx="1074643" cy="1881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4ED14-1D3A-4233-B8E9-A81794A5FE63}">
      <dsp:nvSpPr>
        <dsp:cNvPr id="0" name=""/>
        <dsp:cNvSpPr/>
      </dsp:nvSpPr>
      <dsp:spPr>
        <a:xfrm>
          <a:off x="1348200" y="398911"/>
          <a:ext cx="4581105" cy="4581105"/>
        </a:xfrm>
        <a:prstGeom prst="circularArrow">
          <a:avLst>
            <a:gd name="adj1" fmla="val 5544"/>
            <a:gd name="adj2" fmla="val 330680"/>
            <a:gd name="adj3" fmla="val 13218598"/>
            <a:gd name="adj4" fmla="val 17735301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FB15C4-AD8E-41A0-8E49-A0E37478889F}">
      <dsp:nvSpPr>
        <dsp:cNvPr id="0" name=""/>
        <dsp:cNvSpPr/>
      </dsp:nvSpPr>
      <dsp:spPr>
        <a:xfrm>
          <a:off x="2376263" y="267255"/>
          <a:ext cx="2636850" cy="147184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 районної творчої групи вчителів початкових класів</a:t>
          </a:r>
          <a:endParaRPr lang="uk-UA" sz="2000" b="1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8113" y="339105"/>
        <a:ext cx="2493150" cy="1328148"/>
      </dsp:txXfrm>
    </dsp:sp>
    <dsp:sp modelId="{C2042928-236E-452F-B92E-81A4DB6B4AA3}">
      <dsp:nvSpPr>
        <dsp:cNvPr id="0" name=""/>
        <dsp:cNvSpPr/>
      </dsp:nvSpPr>
      <dsp:spPr>
        <a:xfrm>
          <a:off x="3490830" y="1944377"/>
          <a:ext cx="2577131" cy="14263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Учасник моніторингового дослідження якості підручників для загальноосвітніх навчальних закладів                                                                ( Природознавство 1 клас </a:t>
          </a:r>
          <a:r>
            <a:rPr lang="uk-UA" sz="1600" b="1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Грущицька</a:t>
          </a: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І. В.)</a:t>
          </a:r>
          <a:endParaRPr lang="uk-UA" sz="1600" b="1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0458" y="2014005"/>
        <a:ext cx="2437875" cy="1287089"/>
      </dsp:txXfrm>
    </dsp:sp>
    <dsp:sp modelId="{D821F073-F250-47C6-B5BC-B6F3043D6C37}">
      <dsp:nvSpPr>
        <dsp:cNvPr id="0" name=""/>
        <dsp:cNvSpPr/>
      </dsp:nvSpPr>
      <dsp:spPr>
        <a:xfrm>
          <a:off x="3030214" y="3734546"/>
          <a:ext cx="2507144" cy="131071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Виступи на шкільних МО: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«Інтерактивні технології навчання в практиці вчителів початкових класів» </a:t>
          </a:r>
          <a:endParaRPr lang="uk-UA" sz="1600" b="1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4198" y="3798530"/>
        <a:ext cx="2379176" cy="1182750"/>
      </dsp:txXfrm>
    </dsp:sp>
    <dsp:sp modelId="{8AD08994-B212-4DFE-822B-3031172352CC}">
      <dsp:nvSpPr>
        <dsp:cNvPr id="0" name=""/>
        <dsp:cNvSpPr/>
      </dsp:nvSpPr>
      <dsp:spPr>
        <a:xfrm>
          <a:off x="89849" y="3528393"/>
          <a:ext cx="2737095" cy="137925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Виступ на районному  методичному об</a:t>
          </a:r>
          <a:r>
            <a:rPr lang="en-US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єднанні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Способи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реалізації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особистісно-орієнтованого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навчання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початковій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0" kern="1200" spc="-15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школі</a:t>
          </a:r>
          <a:r>
            <a:rPr lang="ru-RU" sz="1600" b="1" i="0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2016р.</a:t>
          </a:r>
          <a:endParaRPr lang="uk-UA" sz="1600" b="1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179" y="3595723"/>
        <a:ext cx="2602435" cy="1244597"/>
      </dsp:txXfrm>
    </dsp:sp>
    <dsp:sp modelId="{65ABF8AE-4611-437F-936F-8985D5B3F8E7}">
      <dsp:nvSpPr>
        <dsp:cNvPr id="0" name=""/>
        <dsp:cNvSpPr/>
      </dsp:nvSpPr>
      <dsp:spPr>
        <a:xfrm>
          <a:off x="-10" y="1762437"/>
          <a:ext cx="2624398" cy="143615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Керівник постійно діючого семінару вчителів іноземної мови початкових класів</a:t>
          </a:r>
          <a:endParaRPr lang="uk-UA" sz="2000" b="1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97" y="1832544"/>
        <a:ext cx="2484184" cy="1295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08394-686C-4241-8674-38460F5D5332}">
      <dsp:nvSpPr>
        <dsp:cNvPr id="0" name=""/>
        <dsp:cNvSpPr/>
      </dsp:nvSpPr>
      <dsp:spPr>
        <a:xfrm>
          <a:off x="2829450" y="2617335"/>
          <a:ext cx="2756637" cy="140625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Методичні напрацювання</a:t>
          </a:r>
          <a:endParaRPr lang="uk-UA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2898098" y="2685983"/>
        <a:ext cx="2619341" cy="1268958"/>
      </dsp:txXfrm>
    </dsp:sp>
    <dsp:sp modelId="{B5BC1D0E-DDF2-4126-AD58-FB05A60B0044}">
      <dsp:nvSpPr>
        <dsp:cNvPr id="0" name=""/>
        <dsp:cNvSpPr/>
      </dsp:nvSpPr>
      <dsp:spPr>
        <a:xfrm rot="14935552">
          <a:off x="3220236" y="2125524"/>
          <a:ext cx="1054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4126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8C822-F1FF-4385-8DFA-00F7BB1CD9AC}">
      <dsp:nvSpPr>
        <dsp:cNvPr id="0" name=""/>
        <dsp:cNvSpPr/>
      </dsp:nvSpPr>
      <dsp:spPr>
        <a:xfrm>
          <a:off x="2592289" y="360035"/>
          <a:ext cx="1440172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Розробки уроків</a:t>
          </a:r>
          <a:endParaRPr lang="uk-U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2654465" y="422211"/>
        <a:ext cx="1315820" cy="1149325"/>
      </dsp:txXfrm>
    </dsp:sp>
    <dsp:sp modelId="{9CA52FEF-E767-4210-92DD-2A1577F4D546}">
      <dsp:nvSpPr>
        <dsp:cNvPr id="0" name=""/>
        <dsp:cNvSpPr/>
      </dsp:nvSpPr>
      <dsp:spPr>
        <a:xfrm rot="17959526">
          <a:off x="4336009" y="2161535"/>
          <a:ext cx="1045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59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E96D0-94B3-4E32-9BB5-9A891DB17CAB}">
      <dsp:nvSpPr>
        <dsp:cNvPr id="0" name=""/>
        <dsp:cNvSpPr/>
      </dsp:nvSpPr>
      <dsp:spPr>
        <a:xfrm>
          <a:off x="4608502" y="432057"/>
          <a:ext cx="1728202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Розробки батьківських зборів</a:t>
          </a:r>
          <a:endParaRPr lang="uk-UA" sz="2400" b="0" kern="1200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4670678" y="494233"/>
        <a:ext cx="1603850" cy="1149325"/>
      </dsp:txXfrm>
    </dsp:sp>
    <dsp:sp modelId="{8015E1D7-071E-4E36-B37D-FEA3BF758554}">
      <dsp:nvSpPr>
        <dsp:cNvPr id="0" name=""/>
        <dsp:cNvSpPr/>
      </dsp:nvSpPr>
      <dsp:spPr>
        <a:xfrm rot="20329328">
          <a:off x="5556297" y="2627106"/>
          <a:ext cx="8822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2200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942F-6BFF-47EE-8D58-48412CE99DFB}">
      <dsp:nvSpPr>
        <dsp:cNvPr id="0" name=""/>
        <dsp:cNvSpPr/>
      </dsp:nvSpPr>
      <dsp:spPr>
        <a:xfrm>
          <a:off x="6408707" y="1584183"/>
          <a:ext cx="1273677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Сценарії виховних заходів</a:t>
          </a:r>
          <a:endParaRPr lang="uk-UA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6470883" y="1646359"/>
        <a:ext cx="1149325" cy="1149325"/>
      </dsp:txXfrm>
    </dsp:sp>
    <dsp:sp modelId="{D5D88505-9A09-432E-9F89-F2A8DFC61529}">
      <dsp:nvSpPr>
        <dsp:cNvPr id="0" name=""/>
        <dsp:cNvSpPr/>
      </dsp:nvSpPr>
      <dsp:spPr>
        <a:xfrm rot="4925342">
          <a:off x="3894111" y="4496065"/>
          <a:ext cx="954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029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1CB0-3086-4760-845E-2AC8876C9768}">
      <dsp:nvSpPr>
        <dsp:cNvPr id="0" name=""/>
        <dsp:cNvSpPr/>
      </dsp:nvSpPr>
      <dsp:spPr>
        <a:xfrm>
          <a:off x="3744419" y="4968540"/>
          <a:ext cx="1561706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Банк презентацій</a:t>
          </a:r>
          <a:endParaRPr lang="uk-UA" sz="2400" b="1" kern="1200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3806595" y="5030716"/>
        <a:ext cx="1437354" cy="1149325"/>
      </dsp:txXfrm>
    </dsp:sp>
    <dsp:sp modelId="{465207F0-CD8B-44CE-A4DB-233BE52D8349}">
      <dsp:nvSpPr>
        <dsp:cNvPr id="0" name=""/>
        <dsp:cNvSpPr/>
      </dsp:nvSpPr>
      <dsp:spPr>
        <a:xfrm rot="7390352">
          <a:off x="2874808" y="4496066"/>
          <a:ext cx="11289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894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E94E4-CFF2-4AC7-BAAD-51CB6B222A26}">
      <dsp:nvSpPr>
        <dsp:cNvPr id="0" name=""/>
        <dsp:cNvSpPr/>
      </dsp:nvSpPr>
      <dsp:spPr>
        <a:xfrm>
          <a:off x="1910795" y="4968544"/>
          <a:ext cx="1606655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Практичний посібник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1972971" y="5030720"/>
        <a:ext cx="1482303" cy="1149325"/>
      </dsp:txXfrm>
    </dsp:sp>
    <dsp:sp modelId="{5B5FADB6-BD5C-4EC1-BAD8-3B24335A54B9}">
      <dsp:nvSpPr>
        <dsp:cNvPr id="0" name=""/>
        <dsp:cNvSpPr/>
      </dsp:nvSpPr>
      <dsp:spPr>
        <a:xfrm rot="9844000">
          <a:off x="2270866" y="3792126"/>
          <a:ext cx="5695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523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10D07-07E2-4764-B3A7-036A681DE503}">
      <dsp:nvSpPr>
        <dsp:cNvPr id="0" name=""/>
        <dsp:cNvSpPr/>
      </dsp:nvSpPr>
      <dsp:spPr>
        <a:xfrm>
          <a:off x="720087" y="3456385"/>
          <a:ext cx="1561719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Презентації проектних робіт</a:t>
          </a:r>
          <a:endParaRPr lang="uk-UA" sz="2400" b="1" kern="1200" spc="-1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782263" y="3518561"/>
        <a:ext cx="1437367" cy="1149325"/>
      </dsp:txXfrm>
    </dsp:sp>
    <dsp:sp modelId="{DC897E06-DD15-4C06-84AF-0CE98CC02AEB}">
      <dsp:nvSpPr>
        <dsp:cNvPr id="0" name=""/>
        <dsp:cNvSpPr/>
      </dsp:nvSpPr>
      <dsp:spPr>
        <a:xfrm rot="12252931">
          <a:off x="2179892" y="2561228"/>
          <a:ext cx="679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450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39795-447B-499C-A8E3-9C8A6184CF38}">
      <dsp:nvSpPr>
        <dsp:cNvPr id="0" name=""/>
        <dsp:cNvSpPr/>
      </dsp:nvSpPr>
      <dsp:spPr>
        <a:xfrm>
          <a:off x="936107" y="1498630"/>
          <a:ext cx="1273677" cy="127367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rPr>
            <a:t>Опорні схеми </a:t>
          </a:r>
          <a:endParaRPr lang="uk-UA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anose="020B0706030402020204" pitchFamily="34" charset="0"/>
          </a:endParaRPr>
        </a:p>
      </dsp:txBody>
      <dsp:txXfrm>
        <a:off x="998283" y="1560806"/>
        <a:ext cx="1149325" cy="1149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EEE95-8530-4A48-99B3-83AA5DF29011}">
      <dsp:nvSpPr>
        <dsp:cNvPr id="0" name=""/>
        <dsp:cNvSpPr/>
      </dsp:nvSpPr>
      <dsp:spPr>
        <a:xfrm>
          <a:off x="2654363" y="66096"/>
          <a:ext cx="5030217" cy="756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err="1" smtClean="0">
              <a:latin typeface="Arial Narrow" panose="020B0606020202030204" pitchFamily="34" charset="0"/>
            </a:rPr>
            <a:t>технології</a:t>
          </a:r>
          <a:r>
            <a:rPr lang="ru-RU" sz="1400" b="1" i="0" kern="1200" dirty="0" smtClean="0">
              <a:latin typeface="Arial Narrow" panose="020B0606020202030204" pitchFamily="34" charset="0"/>
            </a:rPr>
            <a:t>  кооперативного,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колективно</a:t>
          </a:r>
          <a:r>
            <a:rPr lang="ru-RU" sz="1400" b="1" i="0" kern="1200" dirty="0" smtClean="0">
              <a:latin typeface="Arial Narrow" panose="020B0606020202030204" pitchFamily="34" charset="0"/>
            </a:rPr>
            <a:t> -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групового</a:t>
          </a:r>
          <a:r>
            <a:rPr lang="ru-RU" sz="1400" b="1" i="0" kern="1200" dirty="0" smtClean="0">
              <a:latin typeface="Arial Narrow" panose="020B0606020202030204" pitchFamily="34" charset="0"/>
            </a:rPr>
            <a:t> 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навчання</a:t>
          </a:r>
          <a:r>
            <a:rPr lang="en-US" sz="1400" b="1" i="0" kern="1200" smtClean="0">
              <a:latin typeface="Arial Narrow" panose="020B0606020202030204" pitchFamily="34" charset="0"/>
            </a:rPr>
            <a:t>,</a:t>
          </a:r>
          <a:endParaRPr lang="uk-UA" sz="1400" b="1" kern="1200" dirty="0">
            <a:latin typeface="Arial Narrow" panose="020B0606020202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dirty="0" smtClean="0">
              <a:latin typeface="Arial Narrow" panose="020B0606020202030204" pitchFamily="34" charset="0"/>
            </a:rPr>
            <a:t>ситуативного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моделювання</a:t>
          </a:r>
          <a:r>
            <a:rPr lang="ru-RU" sz="1400" b="1" i="0" kern="1200" dirty="0" smtClean="0">
              <a:latin typeface="Arial Narrow" panose="020B0606020202030204" pitchFamily="34" charset="0"/>
            </a:rPr>
            <a:t>,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опрацювання</a:t>
          </a:r>
          <a:r>
            <a:rPr lang="ru-RU" sz="1400" b="1" i="0" kern="1200" dirty="0" smtClean="0">
              <a:latin typeface="Arial Narrow" panose="020B0606020202030204" pitchFamily="34" charset="0"/>
            </a:rPr>
            <a:t>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дискусійних</a:t>
          </a:r>
          <a:r>
            <a:rPr lang="ru-RU" sz="1400" b="1" i="0" kern="1200" dirty="0" smtClean="0">
              <a:latin typeface="Arial Narrow" panose="020B0606020202030204" pitchFamily="34" charset="0"/>
            </a:rPr>
            <a:t> </a:t>
          </a:r>
          <a:r>
            <a:rPr lang="ru-RU" sz="1400" b="1" i="0" kern="1200" dirty="0" err="1" smtClean="0">
              <a:latin typeface="Arial Narrow" panose="020B0606020202030204" pitchFamily="34" charset="0"/>
            </a:rPr>
            <a:t>питань</a:t>
          </a:r>
          <a:r>
            <a:rPr lang="ru-RU" sz="1400" b="1" i="0" kern="1200" dirty="0" smtClean="0">
              <a:latin typeface="Arial Narrow" panose="020B0606020202030204" pitchFamily="34" charset="0"/>
            </a:rPr>
            <a:t>.</a:t>
          </a:r>
          <a:endParaRPr lang="uk-UA" sz="1400" b="1" kern="1200" dirty="0">
            <a:latin typeface="Arial Narrow" panose="020B0606020202030204" pitchFamily="34" charset="0"/>
          </a:endParaRPr>
        </a:p>
      </dsp:txBody>
      <dsp:txXfrm>
        <a:off x="2654363" y="160686"/>
        <a:ext cx="4746446" cy="567542"/>
      </dsp:txXfrm>
    </dsp:sp>
    <dsp:sp modelId="{A996A93D-6EA4-42AD-B06D-1F4788D994A2}">
      <dsp:nvSpPr>
        <dsp:cNvPr id="0" name=""/>
        <dsp:cNvSpPr/>
      </dsp:nvSpPr>
      <dsp:spPr>
        <a:xfrm>
          <a:off x="0" y="0"/>
          <a:ext cx="2688935" cy="7567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Інтерактивні технології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36940" y="36940"/>
        <a:ext cx="2615055" cy="682842"/>
      </dsp:txXfrm>
    </dsp:sp>
    <dsp:sp modelId="{86548CF6-D399-40A4-A442-583475659780}">
      <dsp:nvSpPr>
        <dsp:cNvPr id="0" name=""/>
        <dsp:cNvSpPr/>
      </dsp:nvSpPr>
      <dsp:spPr>
        <a:xfrm>
          <a:off x="2616575" y="850802"/>
          <a:ext cx="5086266" cy="756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Arial Narrow" panose="020B0606020202030204" pitchFamily="34" charset="0"/>
            </a:rPr>
            <a:t>предметні, сюжетні, рольові, </a:t>
          </a:r>
          <a:endParaRPr lang="uk-UA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Arial Narrow" panose="020B0606020202030204" pitchFamily="34" charset="0"/>
            </a:rPr>
            <a:t>ділові, імітаційні, ігри-драматизації.</a:t>
          </a:r>
          <a:endParaRPr lang="uk-UA" sz="1600" b="1" kern="1200" dirty="0">
            <a:latin typeface="Arial Narrow" panose="020B0606020202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b="1" kern="1200" dirty="0">
            <a:latin typeface="Arial Narrow" panose="020B0606020202030204" pitchFamily="34" charset="0"/>
          </a:endParaRPr>
        </a:p>
      </dsp:txBody>
      <dsp:txXfrm>
        <a:off x="2616575" y="945392"/>
        <a:ext cx="4802495" cy="567542"/>
      </dsp:txXfrm>
    </dsp:sp>
    <dsp:sp modelId="{3500FA6E-1DBE-4FF6-83F5-DE662B629621}">
      <dsp:nvSpPr>
        <dsp:cNvPr id="0" name=""/>
        <dsp:cNvSpPr/>
      </dsp:nvSpPr>
      <dsp:spPr>
        <a:xfrm>
          <a:off x="3314" y="836810"/>
          <a:ext cx="2706182" cy="756722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Ігрові технології 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40254" y="873750"/>
        <a:ext cx="2632302" cy="682842"/>
      </dsp:txXfrm>
    </dsp:sp>
    <dsp:sp modelId="{0D51E954-500A-44A4-ADC3-DB644D090D36}">
      <dsp:nvSpPr>
        <dsp:cNvPr id="0" name=""/>
        <dsp:cNvSpPr/>
      </dsp:nvSpPr>
      <dsp:spPr>
        <a:xfrm>
          <a:off x="2578113" y="1677589"/>
          <a:ext cx="5222414" cy="756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latin typeface="Arial Narrow" panose="020B0606020202030204" pitchFamily="34" charset="0"/>
            </a:rPr>
            <a:t>анаграми, шифрограми, мовні і математичні головоломки, логічні клубочки, творчі вправи</a:t>
          </a:r>
          <a:r>
            <a:rPr lang="en-US" sz="1600" b="1" kern="1200" dirty="0" smtClean="0">
              <a:latin typeface="Arial Narrow" panose="020B0606020202030204" pitchFamily="34" charset="0"/>
            </a:rPr>
            <a:t>.</a:t>
          </a:r>
          <a:endParaRPr lang="uk-UA" sz="1600" b="1" kern="1200" dirty="0">
            <a:latin typeface="Arial Narrow" panose="020B0606020202030204" pitchFamily="34" charset="0"/>
          </a:endParaRPr>
        </a:p>
      </dsp:txBody>
      <dsp:txXfrm>
        <a:off x="2578113" y="1772179"/>
        <a:ext cx="4938643" cy="567542"/>
      </dsp:txXfrm>
    </dsp:sp>
    <dsp:sp modelId="{287EE2FB-24CC-42A0-AD0B-49C79FD84938}">
      <dsp:nvSpPr>
        <dsp:cNvPr id="0" name=""/>
        <dsp:cNvSpPr/>
      </dsp:nvSpPr>
      <dsp:spPr>
        <a:xfrm>
          <a:off x="71751" y="1677589"/>
          <a:ext cx="2576571" cy="756722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Творчі завдання та вправи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108691" y="1714529"/>
        <a:ext cx="2502691" cy="682842"/>
      </dsp:txXfrm>
    </dsp:sp>
    <dsp:sp modelId="{EFCFBCBF-CA2D-4CBA-B9E5-577F46A793CF}">
      <dsp:nvSpPr>
        <dsp:cNvPr id="0" name=""/>
        <dsp:cNvSpPr/>
      </dsp:nvSpPr>
      <dsp:spPr>
        <a:xfrm>
          <a:off x="2887590" y="2515659"/>
          <a:ext cx="4893074" cy="892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міні-проекти « Звідки береться олія?», « Як виготовляють папір?»,навчально-дослідницький проект « Крижане диво зими»,навчальні « Як готуються до зими тварини?» ,                           « Як готуються до зими рослини?»</a:t>
          </a:r>
          <a:endParaRPr lang="uk-UA" sz="1200" b="1" kern="1200" dirty="0"/>
        </a:p>
      </dsp:txBody>
      <dsp:txXfrm>
        <a:off x="2887590" y="2627173"/>
        <a:ext cx="4558531" cy="669086"/>
      </dsp:txXfrm>
    </dsp:sp>
    <dsp:sp modelId="{89521C7A-743A-4743-A34C-73632170AE00}">
      <dsp:nvSpPr>
        <dsp:cNvPr id="0" name=""/>
        <dsp:cNvSpPr/>
      </dsp:nvSpPr>
      <dsp:spPr>
        <a:xfrm>
          <a:off x="290510" y="2581320"/>
          <a:ext cx="2657569" cy="756722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Проектні технології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327450" y="2618260"/>
        <a:ext cx="2583689" cy="682842"/>
      </dsp:txXfrm>
    </dsp:sp>
    <dsp:sp modelId="{0E8CFBF4-454A-4D3B-872A-12D19E82CC74}">
      <dsp:nvSpPr>
        <dsp:cNvPr id="0" name=""/>
        <dsp:cNvSpPr/>
      </dsp:nvSpPr>
      <dsp:spPr>
        <a:xfrm>
          <a:off x="3214940" y="3451762"/>
          <a:ext cx="4585587" cy="756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пальчикова гімнастика, дихальні вправи, </a:t>
          </a:r>
          <a:r>
            <a:rPr lang="uk-UA" sz="1400" b="1" kern="1200" dirty="0" err="1" smtClean="0"/>
            <a:t>вправи</a:t>
          </a:r>
          <a:r>
            <a:rPr lang="uk-UA" sz="1400" b="1" kern="1200" dirty="0" smtClean="0"/>
            <a:t> для очей,  </a:t>
          </a:r>
          <a:r>
            <a:rPr lang="uk-UA" sz="1400" b="1" kern="1200" smtClean="0"/>
            <a:t>казкотерапія</a:t>
          </a:r>
          <a:r>
            <a:rPr lang="uk-UA" sz="1400" b="1" kern="1200" dirty="0" smtClean="0"/>
            <a:t>, </a:t>
          </a:r>
          <a:r>
            <a:rPr lang="uk-UA" sz="1400" b="1" kern="1200" dirty="0" err="1" smtClean="0"/>
            <a:t>кольоротерапія</a:t>
          </a:r>
          <a:r>
            <a:rPr lang="uk-UA" sz="1400" b="1" kern="1200" dirty="0" smtClean="0"/>
            <a:t>.</a:t>
          </a:r>
          <a:endParaRPr lang="uk-UA" sz="1400" b="1" kern="1200" dirty="0"/>
        </a:p>
      </dsp:txBody>
      <dsp:txXfrm>
        <a:off x="3214940" y="3546352"/>
        <a:ext cx="4301816" cy="567542"/>
      </dsp:txXfrm>
    </dsp:sp>
    <dsp:sp modelId="{9CDB259C-E581-4E25-A9AE-47A1C0834A2F}">
      <dsp:nvSpPr>
        <dsp:cNvPr id="0" name=""/>
        <dsp:cNvSpPr/>
      </dsp:nvSpPr>
      <dsp:spPr>
        <a:xfrm>
          <a:off x="648067" y="3451770"/>
          <a:ext cx="2665222" cy="756722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Здоров</a:t>
          </a: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’</a:t>
          </a:r>
          <a:r>
            <a:rPr lang="uk-UA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язберігаючі</a:t>
          </a: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 технології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685007" y="3488710"/>
        <a:ext cx="2591342" cy="682842"/>
      </dsp:txXfrm>
    </dsp:sp>
    <dsp:sp modelId="{D177D24F-5A27-4F98-91D6-F183300C69C4}">
      <dsp:nvSpPr>
        <dsp:cNvPr id="0" name=""/>
        <dsp:cNvSpPr/>
      </dsp:nvSpPr>
      <dsp:spPr>
        <a:xfrm>
          <a:off x="3341777" y="4299613"/>
          <a:ext cx="4363084" cy="7567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Мультимедійні презентації, навчальні електронні посібники « Веселий букварик» ( </a:t>
          </a:r>
          <a:r>
            <a:rPr lang="uk-UA" sz="1200" b="1" kern="1200" dirty="0" err="1" smtClean="0"/>
            <a:t>Комбарова</a:t>
          </a:r>
          <a:r>
            <a:rPr lang="uk-UA" sz="1200" b="1" kern="1200" dirty="0" smtClean="0"/>
            <a:t> А. О.),                « У пошуках скарбів» (</a:t>
          </a:r>
          <a:r>
            <a:rPr lang="uk-UA" sz="1200" b="1" kern="1200" dirty="0" err="1" smtClean="0"/>
            <a:t>Пушкарьова</a:t>
          </a:r>
          <a:r>
            <a:rPr lang="uk-UA" sz="1200" b="1" kern="1200" dirty="0" smtClean="0"/>
            <a:t> Т .О., Рибалко О. О.)</a:t>
          </a:r>
          <a:endParaRPr lang="uk-UA" sz="1200" b="1" kern="1200" dirty="0"/>
        </a:p>
      </dsp:txBody>
      <dsp:txXfrm>
        <a:off x="3341777" y="4394203"/>
        <a:ext cx="4079313" cy="567542"/>
      </dsp:txXfrm>
    </dsp:sp>
    <dsp:sp modelId="{BF7CDAF3-6268-4AF2-91BB-AD033C631085}">
      <dsp:nvSpPr>
        <dsp:cNvPr id="0" name=""/>
        <dsp:cNvSpPr/>
      </dsp:nvSpPr>
      <dsp:spPr>
        <a:xfrm>
          <a:off x="1218707" y="4299613"/>
          <a:ext cx="2176004" cy="7567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Використання ІКТ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1255647" y="4336553"/>
        <a:ext cx="2102124" cy="682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F6A9-DE28-4693-930D-247C9889D47E}">
      <dsp:nvSpPr>
        <dsp:cNvPr id="0" name=""/>
        <dsp:cNvSpPr/>
      </dsp:nvSpPr>
      <dsp:spPr>
        <a:xfrm>
          <a:off x="1" y="0"/>
          <a:ext cx="7128788" cy="3534630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86BD80-A8E9-48D2-819D-8792CDB3D65E}">
      <dsp:nvSpPr>
        <dsp:cNvPr id="0" name=""/>
        <dsp:cNvSpPr/>
      </dsp:nvSpPr>
      <dsp:spPr>
        <a:xfrm>
          <a:off x="1956" y="1060389"/>
          <a:ext cx="2029643" cy="141385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Продовжувати   використовувати інноваційні  технології   навчання </a:t>
          </a:r>
          <a:endParaRPr lang="ru-RU" sz="2000" b="1" kern="1200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70975" y="1129408"/>
        <a:ext cx="1891605" cy="1275814"/>
      </dsp:txXfrm>
    </dsp:sp>
    <dsp:sp modelId="{6720F6BB-6EBB-451F-A6BA-51E4D25195D5}">
      <dsp:nvSpPr>
        <dsp:cNvPr id="0" name=""/>
        <dsp:cNvSpPr/>
      </dsp:nvSpPr>
      <dsp:spPr>
        <a:xfrm>
          <a:off x="2142813" y="1060389"/>
          <a:ext cx="2772797" cy="141385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Надсилати  </a:t>
          </a: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rPr>
            <a:t>методичні</a:t>
          </a: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розробки в періодичні видання</a:t>
          </a:r>
          <a:endParaRPr lang="uk-UA" sz="2400" b="1" kern="1200" spc="-150" dirty="0"/>
        </a:p>
      </dsp:txBody>
      <dsp:txXfrm>
        <a:off x="2211832" y="1129408"/>
        <a:ext cx="2634759" cy="1275814"/>
      </dsp:txXfrm>
    </dsp:sp>
    <dsp:sp modelId="{810318EE-8277-451E-84A3-7690F42D6D9E}">
      <dsp:nvSpPr>
        <dsp:cNvPr id="0" name=""/>
        <dsp:cNvSpPr/>
      </dsp:nvSpPr>
      <dsp:spPr>
        <a:xfrm>
          <a:off x="5026824" y="1060389"/>
          <a:ext cx="2100011" cy="141385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Продовжувати</a:t>
          </a: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rPr>
            <a:t>   роботу  над  створенням    презента</a:t>
          </a: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цій     </a:t>
          </a:r>
          <a:endParaRPr lang="uk-UA" sz="2400" b="1" kern="1200" spc="-150" dirty="0"/>
        </a:p>
      </dsp:txBody>
      <dsp:txXfrm>
        <a:off x="5095843" y="1129408"/>
        <a:ext cx="1961973" cy="1275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7CE6D-198A-4400-9FCC-3C1B872A93F8}">
      <dsp:nvSpPr>
        <dsp:cNvPr id="0" name=""/>
        <dsp:cNvSpPr/>
      </dsp:nvSpPr>
      <dsp:spPr>
        <a:xfrm>
          <a:off x="540059" y="0"/>
          <a:ext cx="6120680" cy="3373343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0B00DB-D9E0-4965-AC0F-CFA189BCF269}">
      <dsp:nvSpPr>
        <dsp:cNvPr id="0" name=""/>
        <dsp:cNvSpPr/>
      </dsp:nvSpPr>
      <dsp:spPr>
        <a:xfrm>
          <a:off x="0" y="997079"/>
          <a:ext cx="2198278" cy="134933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Здійснювати диференційований підхід до навчання</a:t>
          </a:r>
          <a:endParaRPr lang="uk-UA" sz="2400" b="1" kern="1200" spc="-150" dirty="0"/>
        </a:p>
      </dsp:txBody>
      <dsp:txXfrm>
        <a:off x="65869" y="1062948"/>
        <a:ext cx="2066540" cy="1217599"/>
      </dsp:txXfrm>
    </dsp:sp>
    <dsp:sp modelId="{AB9E7392-A7CD-40E9-924C-9725D1B59751}">
      <dsp:nvSpPr>
        <dsp:cNvPr id="0" name=""/>
        <dsp:cNvSpPr/>
      </dsp:nvSpPr>
      <dsp:spPr>
        <a:xfrm>
          <a:off x="2263142" y="997079"/>
          <a:ext cx="2198278" cy="134933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Створювати умови для всебічного розвитку учнів</a:t>
          </a:r>
          <a:endParaRPr lang="uk-UA" sz="2400" b="1" kern="1200" spc="-150" dirty="0"/>
        </a:p>
      </dsp:txBody>
      <dsp:txXfrm>
        <a:off x="2329011" y="1062948"/>
        <a:ext cx="2066540" cy="1217599"/>
      </dsp:txXfrm>
    </dsp:sp>
    <dsp:sp modelId="{D3FFD3A7-2B70-467F-BD39-56FB7E359652}">
      <dsp:nvSpPr>
        <dsp:cNvPr id="0" name=""/>
        <dsp:cNvSpPr/>
      </dsp:nvSpPr>
      <dsp:spPr>
        <a:xfrm>
          <a:off x="4626270" y="997079"/>
          <a:ext cx="2198278" cy="134933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Приділяти </a:t>
          </a:r>
          <a:endParaRPr lang="en-US" sz="2400" b="1" kern="1200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увагу   </a:t>
          </a:r>
          <a:endParaRPr lang="en-US" sz="2400" b="1" kern="1200" spc="-15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pc="-15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самоосвіті</a:t>
          </a:r>
          <a:endParaRPr lang="uk-UA" sz="2400" b="1" kern="1200" spc="-150" dirty="0"/>
        </a:p>
      </dsp:txBody>
      <dsp:txXfrm>
        <a:off x="4692139" y="1062948"/>
        <a:ext cx="2066540" cy="1217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08532-0587-45C5-8297-85000F2B7194}">
      <dsp:nvSpPr>
        <dsp:cNvPr id="0" name=""/>
        <dsp:cNvSpPr/>
      </dsp:nvSpPr>
      <dsp:spPr>
        <a:xfrm>
          <a:off x="1836688" y="3528414"/>
          <a:ext cx="1772746" cy="1772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cap="none" spc="-1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DejaVu Sans Condensed" panose="020B0606030804020204" pitchFamily="34" charset="0"/>
              <a:cs typeface="DejaVu Sans Condensed" panose="020B0606030804020204" pitchFamily="34" charset="0"/>
            </a:rPr>
            <a:t>Успішний вчитель</a:t>
          </a:r>
          <a:endParaRPr lang="uk-UA" sz="2000" kern="1200" spc="-15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jaVu Sans Condensed" panose="020B0606030804020204" pitchFamily="34" charset="0"/>
            <a:ea typeface="DejaVu Sans Condensed" panose="020B0606030804020204" pitchFamily="34" charset="0"/>
            <a:cs typeface="DejaVu Sans Condensed" panose="020B0606030804020204" pitchFamily="34" charset="0"/>
          </a:endParaRPr>
        </a:p>
      </dsp:txBody>
      <dsp:txXfrm>
        <a:off x="2096301" y="3788027"/>
        <a:ext cx="1253520" cy="1253520"/>
      </dsp:txXfrm>
    </dsp:sp>
    <dsp:sp modelId="{BD7B0770-21FD-413E-807C-A2BF69B9CFB6}">
      <dsp:nvSpPr>
        <dsp:cNvPr id="0" name=""/>
        <dsp:cNvSpPr/>
      </dsp:nvSpPr>
      <dsp:spPr>
        <a:xfrm rot="13439973">
          <a:off x="706383" y="3029932"/>
          <a:ext cx="1500866" cy="505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81DC-F631-44A1-9402-A4E0E9C4BA1C}">
      <dsp:nvSpPr>
        <dsp:cNvPr id="0" name=""/>
        <dsp:cNvSpPr/>
      </dsp:nvSpPr>
      <dsp:spPr>
        <a:xfrm>
          <a:off x="100921" y="2022161"/>
          <a:ext cx="1684109" cy="1347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Інноваційні технології</a:t>
          </a:r>
          <a:endParaRPr lang="uk-UA" sz="23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382" y="2061622"/>
        <a:ext cx="1605187" cy="1268365"/>
      </dsp:txXfrm>
    </dsp:sp>
    <dsp:sp modelId="{C35D4355-7E13-4C1B-95F8-9E1CFE4A2365}">
      <dsp:nvSpPr>
        <dsp:cNvPr id="0" name=""/>
        <dsp:cNvSpPr/>
      </dsp:nvSpPr>
      <dsp:spPr>
        <a:xfrm rot="16469760">
          <a:off x="2089528" y="2551466"/>
          <a:ext cx="1519926" cy="505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02E90-BD0B-4C1C-B483-1FF332F812AD}">
      <dsp:nvSpPr>
        <dsp:cNvPr id="0" name=""/>
        <dsp:cNvSpPr/>
      </dsp:nvSpPr>
      <dsp:spPr>
        <a:xfrm>
          <a:off x="2076570" y="1254059"/>
          <a:ext cx="1684109" cy="134728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Навчальна діяльність</a:t>
          </a:r>
          <a:endParaRPr lang="uk-UA" sz="2300" b="1" kern="1200" spc="-15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6031" y="1293520"/>
        <a:ext cx="1605187" cy="1268365"/>
      </dsp:txXfrm>
    </dsp:sp>
    <dsp:sp modelId="{1C9B72D2-A04F-4CB3-A7E6-703450C8690D}">
      <dsp:nvSpPr>
        <dsp:cNvPr id="0" name=""/>
        <dsp:cNvSpPr/>
      </dsp:nvSpPr>
      <dsp:spPr>
        <a:xfrm rot="19280095">
          <a:off x="3254448" y="3147144"/>
          <a:ext cx="1620973" cy="50523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1F87E-700C-402A-ADAC-93E2D00BE4C8}">
      <dsp:nvSpPr>
        <dsp:cNvPr id="0" name=""/>
        <dsp:cNvSpPr/>
      </dsp:nvSpPr>
      <dsp:spPr>
        <a:xfrm>
          <a:off x="3912435" y="2115694"/>
          <a:ext cx="1684109" cy="134728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Активна життєва позиція</a:t>
          </a:r>
          <a:endParaRPr lang="uk-UA" sz="2300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1896" y="2155155"/>
        <a:ext cx="1605187" cy="126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BF95F7-5696-46EB-91CB-FCB0F84D0452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00E4913-8ACC-4666-B1B5-11864A5483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0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4913-8ACC-4666-B1B5-11864A5483B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0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282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5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14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3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2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06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13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84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912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94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0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926-57A8-4AB9-A592-5139B2E33F63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AA08-6688-4493-ADAE-E7A21356985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26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18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8.jpeg"/><Relationship Id="rId4" Type="http://schemas.openxmlformats.org/officeDocument/2006/relationships/image" Target="../media/image2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jp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30.jpeg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40" y="3068960"/>
            <a:ext cx="23177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215516" y="713588"/>
            <a:ext cx="871296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досвіду </a:t>
            </a:r>
          </a:p>
          <a:p>
            <a:pPr algn="ctr"/>
            <a:r>
              <a:rPr lang="uk-UA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 початкових класів Збаразької  ЗОШ  І – ІІІ ступенів № 1</a:t>
            </a:r>
          </a:p>
          <a:p>
            <a:pPr algn="ctr"/>
            <a:r>
              <a:rPr lang="uk-UA" sz="5400" b="1" cap="all" dirty="0" err="1" smtClean="0">
                <a:ln w="38100" cmpd="sng">
                  <a:solidFill>
                    <a:srgbClr val="FFC000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Попельовської</a:t>
            </a:r>
            <a:r>
              <a:rPr lang="uk-UA" sz="5400" b="1" cap="all" dirty="0" smtClean="0">
                <a:ln w="38100" cmpd="sng">
                  <a:solidFill>
                    <a:srgbClr val="FFC000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uk-UA" sz="5400" b="1" cap="all" dirty="0" smtClean="0">
                <a:ln w="38100" cmpd="sng">
                  <a:solidFill>
                    <a:srgbClr val="FFC000"/>
                  </a:solidFill>
                  <a:prstDash val="solid"/>
                </a:ln>
                <a:effectLst/>
                <a:latin typeface="Bookman Old Style" panose="02050604050505020204" pitchFamily="18" charset="0"/>
              </a:rPr>
              <a:t> 	Наталії  Олегівни</a:t>
            </a:r>
            <a:endParaRPr lang="uk-UA" sz="5400" b="1" cap="all" dirty="0">
              <a:ln w="38100" cmpd="sng">
                <a:solidFill>
                  <a:srgbClr val="FFC000"/>
                </a:solidFill>
                <a:prstDash val="solid"/>
              </a:ln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9" y="-28601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95536" y="0"/>
            <a:ext cx="8352928" cy="10527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Використання інноваційних технологій</a:t>
            </a:r>
            <a:r>
              <a:rPr lang="uk-UA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uk-UA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05410276"/>
              </p:ext>
            </p:extLst>
          </p:nvPr>
        </p:nvGraphicFramePr>
        <p:xfrm>
          <a:off x="1115616" y="985346"/>
          <a:ext cx="78005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24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89193" y="-81318"/>
            <a:ext cx="7776865" cy="15388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</a:t>
            </a:r>
            <a:r>
              <a:rPr lang="uk-UA" sz="54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40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ої досягнення  </a:t>
            </a:r>
          </a:p>
          <a:p>
            <a:pPr algn="ctr"/>
            <a:r>
              <a:rPr lang="uk-UA" sz="4000" b="1" spc="-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uk-UA" sz="4000" b="1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у</a:t>
            </a:r>
            <a:r>
              <a:rPr lang="uk-UA" sz="40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моїх учнях</a:t>
            </a:r>
            <a:endParaRPr lang="uk-UA" sz="4000" b="1" cap="none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t="3800" r="4364" b="3274"/>
          <a:stretch/>
        </p:blipFill>
        <p:spPr>
          <a:xfrm>
            <a:off x="6084168" y="1081684"/>
            <a:ext cx="1800200" cy="2673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574" r="3168" b="2105"/>
          <a:stretch/>
        </p:blipFill>
        <p:spPr>
          <a:xfrm>
            <a:off x="4788024" y="3750772"/>
            <a:ext cx="1799936" cy="2736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43" y="3704658"/>
            <a:ext cx="1943757" cy="2748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053" b="1404"/>
          <a:stretch/>
        </p:blipFill>
        <p:spPr>
          <a:xfrm>
            <a:off x="6804248" y="3695329"/>
            <a:ext cx="1944216" cy="273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57" y="1881214"/>
            <a:ext cx="2376264" cy="177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N5262.jpg"/>
          <p:cNvPicPr>
            <a:picLocks noChangeAspect="1"/>
          </p:cNvPicPr>
          <p:nvPr/>
        </p:nvPicPr>
        <p:blipFill>
          <a:blip r:embed="rId8" cstate="print"/>
          <a:srcRect l="25000" t="3125" r="28906" b="9375"/>
          <a:stretch>
            <a:fillRect/>
          </a:stretch>
        </p:blipFill>
        <p:spPr>
          <a:xfrm>
            <a:off x="182544" y="369046"/>
            <a:ext cx="2520280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DSCN5268.jpg"/>
          <p:cNvPicPr>
            <a:picLocks noChangeAspect="1"/>
          </p:cNvPicPr>
          <p:nvPr/>
        </p:nvPicPr>
        <p:blipFill>
          <a:blip r:embed="rId9" cstate="print"/>
          <a:srcRect l="7812" t="20833" r="9375" b="6250"/>
          <a:stretch>
            <a:fillRect/>
          </a:stretch>
        </p:blipFill>
        <p:spPr>
          <a:xfrm>
            <a:off x="1818516" y="282559"/>
            <a:ext cx="1619453" cy="1598249"/>
          </a:xfrm>
          <a:prstGeom prst="roundRect">
            <a:avLst>
              <a:gd name="adj" fmla="val 1378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Прямокутник 12"/>
          <p:cNvSpPr/>
          <p:nvPr/>
        </p:nvSpPr>
        <p:spPr>
          <a:xfrm>
            <a:off x="207898" y="3062330"/>
            <a:ext cx="2664296" cy="138499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Любасюк</a:t>
            </a: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Діана переможець обласного етапу 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ea typeface="Cambria Math" panose="02040503050406030204" pitchFamily="18" charset="0"/>
              </a:rPr>
              <a:t>V</a:t>
            </a: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ІІ міжнародного екологічного конкурсу </a:t>
            </a:r>
          </a:p>
          <a:p>
            <a:pPr algn="ctr"/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«Правдивий світ птахів»</a:t>
            </a:r>
          </a:p>
          <a:p>
            <a:pPr algn="ctr"/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2014 р.</a:t>
            </a:r>
            <a:endParaRPr lang="uk-UA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851920" y="1323915"/>
            <a:ext cx="2340719" cy="58477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Колосок 2016р.  </a:t>
            </a:r>
          </a:p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 золотих дипломів</a:t>
            </a:r>
            <a:endParaRPr lang="uk-UA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3" y="-30425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07504" y="121297"/>
            <a:ext cx="7344816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>
                <a:gd name="adj" fmla="val 2604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Перспективи розвитку</a:t>
            </a:r>
            <a:endParaRPr lang="uk-UA" sz="5400" b="1" cap="none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479634" y="2967335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0401563"/>
              </p:ext>
            </p:extLst>
          </p:nvPr>
        </p:nvGraphicFramePr>
        <p:xfrm>
          <a:off x="179512" y="722313"/>
          <a:ext cx="7128792" cy="353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3923929" y="3974522"/>
            <a:ext cx="40420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80667122"/>
              </p:ext>
            </p:extLst>
          </p:nvPr>
        </p:nvGraphicFramePr>
        <p:xfrm>
          <a:off x="2123728" y="3152001"/>
          <a:ext cx="7200800" cy="337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73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2" y="0"/>
            <a:ext cx="9167303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07504" y="273646"/>
            <a:ext cx="3024336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>
                <a:gd name="adj" fmla="val 2716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endParaRPr lang="uk-UA" sz="5400" b="1" cap="none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023319" y="476672"/>
            <a:ext cx="6120681" cy="15121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6876"/>
              </a:avLst>
            </a:prstTxWarp>
            <a:spAutoFit/>
          </a:bodyPr>
          <a:lstStyle/>
          <a:p>
            <a:pPr algn="ctr">
              <a:lnSpc>
                <a:spcPts val="3000"/>
              </a:lnSpc>
            </a:pPr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учителя – запорука </a:t>
            </a:r>
          </a:p>
          <a:p>
            <a:pPr algn="ctr">
              <a:lnSpc>
                <a:spcPts val="3000"/>
              </a:lnSpc>
            </a:pPr>
            <a:r>
              <a:rPr lang="uk-UA" sz="3600" b="1" dirty="0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успіхів учнів</a:t>
            </a:r>
            <a:endParaRPr lang="uk-UA" sz="36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uk-UA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648161" y="5727141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uk-UA" sz="5400" b="1" cap="all" spc="0" dirty="0">
              <a:ln w="38100">
                <a:solidFill>
                  <a:srgbClr val="FF0000"/>
                </a:solidFill>
              </a:ln>
              <a:solidFill>
                <a:srgbClr val="FF5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33204986"/>
              </p:ext>
            </p:extLst>
          </p:nvPr>
        </p:nvGraphicFramePr>
        <p:xfrm>
          <a:off x="3539027" y="813706"/>
          <a:ext cx="561662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48990" b="10740"/>
          <a:stretch/>
        </p:blipFill>
        <p:spPr>
          <a:xfrm>
            <a:off x="1331640" y="1382350"/>
            <a:ext cx="2394623" cy="327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5" r="4388"/>
          <a:stretch/>
        </p:blipFill>
        <p:spPr>
          <a:xfrm>
            <a:off x="2092670" y="4126451"/>
            <a:ext cx="3267185" cy="247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3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68"/>
            <a:ext cx="9144000" cy="6970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4913" r="1018" b="8289"/>
          <a:stretch/>
        </p:blipFill>
        <p:spPr>
          <a:xfrm>
            <a:off x="2539099" y="1546041"/>
            <a:ext cx="2467440" cy="177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t="15029" r="17776" b="28414"/>
          <a:stretch/>
        </p:blipFill>
        <p:spPr>
          <a:xfrm>
            <a:off x="5502177" y="4050177"/>
            <a:ext cx="3345626" cy="246064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67141" y="-47921"/>
            <a:ext cx="2509881" cy="864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Візитка</a:t>
            </a:r>
            <a:endParaRPr lang="uk-UA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t="37799" r="33108" b="20214"/>
          <a:stretch/>
        </p:blipFill>
        <p:spPr>
          <a:xfrm rot="5400000">
            <a:off x="415104" y="1078950"/>
            <a:ext cx="2286331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кутник 10"/>
          <p:cNvSpPr/>
          <p:nvPr/>
        </p:nvSpPr>
        <p:spPr>
          <a:xfrm>
            <a:off x="2677024" y="151764"/>
            <a:ext cx="6191672" cy="8289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>
            <a:prstTxWarp prst="textPlain">
              <a:avLst>
                <a:gd name="adj" fmla="val 48794"/>
              </a:avLst>
            </a:prstTxWarp>
            <a:spAutoFit/>
          </a:bodyPr>
          <a:lstStyle/>
          <a:p>
            <a:pPr algn="ctr">
              <a:defRPr/>
            </a:pPr>
            <a:r>
              <a:rPr lang="uk-UA" sz="2800" b="1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Romanus"/>
              </a:rPr>
              <a:t>Попельовська</a:t>
            </a:r>
            <a:r>
              <a:rPr lang="uk-UA" sz="28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Romanus"/>
              </a:rPr>
              <a:t>   Наталія</a:t>
            </a:r>
            <a:r>
              <a:rPr lang="en-US" sz="28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lackadder ITC" panose="04020505051007020D02" pitchFamily="82" charset="0"/>
              </a:rPr>
              <a:t> </a:t>
            </a:r>
            <a:r>
              <a:rPr lang="uk-UA" sz="2800" b="1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Romanus"/>
              </a:rPr>
              <a:t>Олегівна</a:t>
            </a:r>
            <a:endParaRPr lang="uk-UA" sz="2800" b="1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Romanus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551469" y="980727"/>
            <a:ext cx="5616624" cy="81830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00" b="1" spc="50" dirty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вчитель початкових класів </a:t>
            </a:r>
            <a:endParaRPr lang="uk-UA" sz="1600" b="1" spc="50" dirty="0" smtClean="0">
              <a:ln w="9525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uk-UA" sz="1600" b="1" spc="50" dirty="0" smtClean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Збаразької загальноосвітньої  школи </a:t>
            </a:r>
            <a:r>
              <a:rPr lang="uk-UA" sz="1600" b="1" spc="50" dirty="0" smtClean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1600" b="1" spc="50" dirty="0" smtClean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1600" b="1" spc="50" dirty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I-III </a:t>
            </a:r>
            <a:r>
              <a:rPr lang="uk-UA" sz="1600" b="1" spc="50" dirty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ступенів №1  </a:t>
            </a:r>
            <a:endParaRPr lang="uk-UA" sz="1600" b="1" spc="50" dirty="0" smtClean="0">
              <a:ln w="9525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uk-UA" sz="1600" b="1" spc="50" dirty="0" smtClean="0">
                <a:ln w="9525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Вчитель  вищої категорії, стаж роботи -18 років. </a:t>
            </a:r>
            <a:endParaRPr lang="ru-RU" sz="1600" b="1" spc="50" dirty="0">
              <a:ln w="9525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4880168" y="1954010"/>
            <a:ext cx="4290837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 pitchFamily="82" charset="-52"/>
              </a:rPr>
              <a:t> </a:t>
            </a:r>
            <a:r>
              <a:rPr lang="uk-UA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ЖИТТЄВЕ КРЕДО </a:t>
            </a:r>
            <a:r>
              <a:rPr lang="uk-UA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 pitchFamily="82" charset="-52"/>
              </a:rPr>
              <a:t>: </a:t>
            </a:r>
          </a:p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ЛЮБИТИ   ЖИТТЯ  </a:t>
            </a:r>
            <a:r>
              <a:rPr lang="ru-RU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і  ЦІНУВАТИ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 КОЖНУ  ЙОГО ХВИЛИНУ.  У  КНИГАХ  ШУКАТИ  ІСТИНУ, </a:t>
            </a:r>
          </a:p>
          <a:p>
            <a:pPr algn="ctr"/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 У  ЛЮДЯХ – МУДРІСТЬ. </a:t>
            </a:r>
          </a:p>
          <a:p>
            <a:pPr algn="ctr"/>
            <a:endParaRPr lang="uk-UA" sz="2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513130" y="2840858"/>
            <a:ext cx="289304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 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        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0" y="3051034"/>
            <a:ext cx="295232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ПЕДАГОГІЧНЕ КРЕДО: </a:t>
            </a:r>
          </a:p>
          <a:p>
            <a:pPr algn="ctr">
              <a:defRPr/>
            </a:pPr>
            <a:r>
              <a:rPr lang="uk-UA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Romanus"/>
              </a:rPr>
              <a:t>ВЧИТЕЛЬ ПОВИНЕН РУХАТИСЬ В НОГУ  З ЧАСОМ, ТІЛЬКИ ТОДІ ВІН БУДЕ ЦІКАВИМ СВОЇМ УЧНЯМ.</a:t>
            </a:r>
            <a:endParaRPr lang="ru-RU" b="1" i="1" dirty="0">
              <a:ln w="11430"/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Romanus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5540717" y="3514870"/>
            <a:ext cx="2893042" cy="57871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prstTxWarp prst="textPlain">
              <a:avLst>
                <a:gd name="adj" fmla="val 48065"/>
              </a:avLst>
            </a:prstTxWarp>
            <a:spAutoFit/>
          </a:bodyPr>
          <a:lstStyle/>
          <a:p>
            <a:pPr algn="ctr"/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Мені пощастило працювати у дружньому і творчому колективі</a:t>
            </a:r>
            <a:endParaRPr lang="uk-UA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3135670" y="3034091"/>
            <a:ext cx="2280293" cy="82404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Plain">
              <a:avLst>
                <a:gd name="adj" fmla="val 46466"/>
              </a:avLst>
            </a:prstTxWarp>
            <a:spAutoFit/>
          </a:bodyPr>
          <a:lstStyle/>
          <a:p>
            <a:pPr algn="ctr"/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Тернопільський  педагогічний університет  ім. В. Гнатюка 1995-1999р</a:t>
            </a:r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Початкове навчання</a:t>
            </a:r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endParaRPr lang="uk-UA" sz="1400" b="1" dirty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2489550" y="5497761"/>
            <a:ext cx="2895180" cy="122413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uk-UA" sz="1400" b="1" dirty="0" smtClean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Тернопільський  </a:t>
            </a:r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педагогічний </a:t>
            </a:r>
          </a:p>
          <a:p>
            <a:pPr algn="ctr"/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університет  ім. В. Гнатюка 2008 р.</a:t>
            </a:r>
            <a:endParaRPr lang="uk-UA" sz="1100" b="1" dirty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uk-UA" sz="1400" b="1" u="sng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Факультет:</a:t>
            </a:r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післядипломної </a:t>
            </a:r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освіти.</a:t>
            </a:r>
          </a:p>
          <a:p>
            <a:pPr algn="ctr"/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</a:t>
            </a:r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читель англійської мови і </a:t>
            </a:r>
            <a:r>
              <a:rPr lang="uk-UA" sz="1400" b="1" dirty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зарубіжної </a:t>
            </a:r>
            <a:r>
              <a:rPr lang="uk-UA" sz="1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літератури.</a:t>
            </a:r>
            <a:endParaRPr lang="ru-RU" sz="1400" b="1" dirty="0"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uk-UA" sz="1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3703" r="1296" b="11234"/>
          <a:stretch/>
        </p:blipFill>
        <p:spPr>
          <a:xfrm>
            <a:off x="2551469" y="3651644"/>
            <a:ext cx="2681310" cy="2091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44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75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290114" y="241961"/>
            <a:ext cx="5337423" cy="8392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895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Громадська діяльність</a:t>
            </a:r>
            <a:endParaRPr lang="uk-UA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загружено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71" y="4066728"/>
            <a:ext cx="2448271" cy="241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Прямокутник 5"/>
          <p:cNvSpPr/>
          <p:nvPr/>
        </p:nvSpPr>
        <p:spPr>
          <a:xfrm rot="21224052">
            <a:off x="2471659" y="3839226"/>
            <a:ext cx="3928850" cy="570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 захоплення   </a:t>
            </a:r>
            <a:endParaRPr lang="uk-UA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4353179_7b1867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895" y="3497475"/>
            <a:ext cx="2559798" cy="1867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7689" b="11841"/>
          <a:stretch/>
        </p:blipFill>
        <p:spPr>
          <a:xfrm>
            <a:off x="4507139" y="4257775"/>
            <a:ext cx="2110417" cy="2187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 descr="Фото1006.jpg"/>
          <p:cNvPicPr>
            <a:picLocks noChangeAspect="1"/>
          </p:cNvPicPr>
          <p:nvPr/>
        </p:nvPicPr>
        <p:blipFill>
          <a:blip r:embed="rId6" cstate="print"/>
          <a:srcRect l="18055" t="15624" r="8333" b="18750"/>
          <a:stretch>
            <a:fillRect/>
          </a:stretch>
        </p:blipFill>
        <p:spPr>
          <a:xfrm>
            <a:off x="7326517" y="5216624"/>
            <a:ext cx="1191646" cy="162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Фото1005.jpg"/>
          <p:cNvPicPr>
            <a:picLocks noChangeAspect="1"/>
          </p:cNvPicPr>
          <p:nvPr/>
        </p:nvPicPr>
        <p:blipFill>
          <a:blip r:embed="rId7" cstate="print"/>
          <a:srcRect l="23611" t="13541" r="6944" b="27083"/>
          <a:stretch>
            <a:fillRect/>
          </a:stretch>
        </p:blipFill>
        <p:spPr>
          <a:xfrm>
            <a:off x="6300192" y="5180923"/>
            <a:ext cx="126987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8" r="5847" b="5399"/>
          <a:stretch/>
        </p:blipFill>
        <p:spPr>
          <a:xfrm>
            <a:off x="493590" y="2781547"/>
            <a:ext cx="1912700" cy="2399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0933" r="21939" b="22644"/>
          <a:stretch/>
        </p:blipFill>
        <p:spPr>
          <a:xfrm>
            <a:off x="2771800" y="1556792"/>
            <a:ext cx="3076585" cy="23164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8" t="10637" r="19523" b="7402"/>
          <a:stretch/>
        </p:blipFill>
        <p:spPr>
          <a:xfrm>
            <a:off x="5848384" y="1073339"/>
            <a:ext cx="2972087" cy="2384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3530" r="9864" b="5707"/>
          <a:stretch/>
        </p:blipFill>
        <p:spPr>
          <a:xfrm>
            <a:off x="323528" y="241961"/>
            <a:ext cx="2849574" cy="219393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Прямокутник 15"/>
          <p:cNvSpPr/>
          <p:nvPr/>
        </p:nvSpPr>
        <p:spPr>
          <a:xfrm>
            <a:off x="3347864" y="1053892"/>
            <a:ext cx="3677802" cy="369332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Учасник хору «Неопалима купина»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198254" y="3541722"/>
            <a:ext cx="2249805" cy="40011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Сімейний кварт</a:t>
            </a:r>
            <a:r>
              <a:rPr lang="uk-UA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47520" y="2266248"/>
            <a:ext cx="2795573" cy="400110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Волонтерськ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  служіння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 rot="5400000" flipH="1" flipV="1">
            <a:off x="-617786" y="3666678"/>
            <a:ext cx="2251963" cy="369332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Театр  «Воскресіння»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925" y="25474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635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Науково-методична тема:</a:t>
            </a:r>
            <a:endParaRPr lang="uk-UA" sz="5400" b="1" cap="none" spc="50" dirty="0">
              <a:ln w="635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-649088" y="860093"/>
            <a:ext cx="9793088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« Використання   інтерактивних    технологій </a:t>
            </a:r>
            <a:r>
              <a:rPr lang="en-US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r>
              <a:rPr lang="uk-UA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навчання  </a:t>
            </a:r>
            <a:r>
              <a:rPr lang="en-US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endParaRPr lang="uk-UA" sz="2000" b="1" cap="all" spc="-150" dirty="0" smtClean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З  метою  активізації  пізнавальної    діяльності  </a:t>
            </a:r>
            <a:r>
              <a:rPr lang="en-US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 </a:t>
            </a:r>
            <a:endParaRPr lang="uk-UA" sz="2000" b="1" cap="all" spc="-150" dirty="0" smtClean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uk-UA" sz="2000" b="1" cap="all" spc="-150" dirty="0" smtClean="0">
                <a:ln w="0"/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Bookman Old Style" panose="02050604050505020204" pitchFamily="18" charset="0"/>
              </a:rPr>
              <a:t>молодших  школярів »</a:t>
            </a:r>
            <a:endParaRPr lang="ru-RU" sz="2000" b="1" cap="all" spc="-150" dirty="0" smtClean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</a:endParaRPr>
          </a:p>
          <a:p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220072" y="1582182"/>
            <a:ext cx="3607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2210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</a:t>
            </a:r>
            <a:endParaRPr lang="uk-UA" sz="4800" b="1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708411" y="4005064"/>
            <a:ext cx="4268831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1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трілка вліво 17"/>
          <p:cNvSpPr/>
          <p:nvPr/>
        </p:nvSpPr>
        <p:spPr>
          <a:xfrm>
            <a:off x="4208256" y="2135796"/>
            <a:ext cx="4624332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підтримувати розвиток пізнавальної активності; </a:t>
            </a:r>
            <a:r>
              <a:rPr lang="uk-UA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 самостійності; </a:t>
            </a:r>
            <a:endParaRPr lang="uk-UA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0" name="Стрілка вліво 19"/>
          <p:cNvSpPr/>
          <p:nvPr/>
        </p:nvSpPr>
        <p:spPr>
          <a:xfrm>
            <a:off x="4187628" y="3290113"/>
            <a:ext cx="4624332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4696817" y="3454700"/>
            <a:ext cx="4103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передбачати урізноманітнення навчальної  та виховної діяльності;</a:t>
            </a:r>
          </a:p>
        </p:txBody>
      </p:sp>
      <p:sp>
        <p:nvSpPr>
          <p:cNvPr id="23" name="Стрілка вліво 22"/>
          <p:cNvSpPr/>
          <p:nvPr/>
        </p:nvSpPr>
        <p:spPr>
          <a:xfrm>
            <a:off x="4166938" y="4436705"/>
            <a:ext cx="4660765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розкривати </a:t>
            </a:r>
            <a:r>
              <a:rPr lang="uk-UA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потенційні можливості </a:t>
            </a:r>
            <a:endParaRPr lang="uk-UA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та  здібності </a:t>
            </a:r>
            <a:r>
              <a:rPr lang="uk-UA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учнів</a:t>
            </a:r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; 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Стрілка вліво 23"/>
          <p:cNvSpPr/>
          <p:nvPr/>
        </p:nvSpPr>
        <p:spPr>
          <a:xfrm>
            <a:off x="4105279" y="5517232"/>
            <a:ext cx="4830285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створювати комфортні умови </a:t>
            </a:r>
            <a:r>
              <a:rPr lang="uk-UA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навчання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166530" y="1841824"/>
            <a:ext cx="4027719" cy="1155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Right">
              <a:avLst>
                <a:gd name="adj" fmla="val 2101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Ідея досвіду базується на положеннях  праць</a:t>
            </a:r>
            <a:endParaRPr lang="uk-UA" sz="2800" b="1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Блок-схема: альтернативний процес 26"/>
          <p:cNvSpPr/>
          <p:nvPr/>
        </p:nvSpPr>
        <p:spPr>
          <a:xfrm>
            <a:off x="708411" y="3023810"/>
            <a:ext cx="2582755" cy="378332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В. О. Сухомлинського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ий процес 28"/>
          <p:cNvSpPr/>
          <p:nvPr/>
        </p:nvSpPr>
        <p:spPr>
          <a:xfrm>
            <a:off x="1259632" y="3778970"/>
            <a:ext cx="2582755" cy="378332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Ш. О. </a:t>
            </a:r>
            <a:r>
              <a:rPr lang="uk-UA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Амонашвілі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Блок-схема: альтернативний процес 29"/>
          <p:cNvSpPr/>
          <p:nvPr/>
        </p:nvSpPr>
        <p:spPr>
          <a:xfrm>
            <a:off x="1551448" y="4484931"/>
            <a:ext cx="2582755" cy="378332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С. Н. </a:t>
            </a:r>
            <a:r>
              <a:rPr lang="uk-UA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Лисенкової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Блок-схема: альтернативний процес 30"/>
          <p:cNvSpPr/>
          <p:nvPr/>
        </p:nvSpPr>
        <p:spPr>
          <a:xfrm>
            <a:off x="1835696" y="5216505"/>
            <a:ext cx="2582755" cy="378332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О. А. </a:t>
            </a:r>
            <a:r>
              <a:rPr lang="uk-UA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Захаренка</a:t>
            </a:r>
            <a:endParaRPr lang="uk-UA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92"/>
            <a:ext cx="9144000" cy="6858000"/>
          </a:xfrm>
          <a:prstGeom prst="rect">
            <a:avLst/>
          </a:prstGeom>
        </p:spPr>
      </p:pic>
      <p:sp>
        <p:nvSpPr>
          <p:cNvPr id="8" name="Вертикальний сувій 7"/>
          <p:cNvSpPr/>
          <p:nvPr/>
        </p:nvSpPr>
        <p:spPr>
          <a:xfrm>
            <a:off x="2288103" y="4434311"/>
            <a:ext cx="2149859" cy="213490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Вертикальний сувій 9"/>
          <p:cNvSpPr/>
          <p:nvPr/>
        </p:nvSpPr>
        <p:spPr>
          <a:xfrm>
            <a:off x="6721618" y="4314092"/>
            <a:ext cx="2016224" cy="2147781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2539622" y="4743621"/>
            <a:ext cx="1716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spc="-15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пізнавальної активності школярів</a:t>
            </a:r>
            <a:endParaRPr lang="uk-UA" sz="2400" b="1" spc="-15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ертикальний сувій 8"/>
          <p:cNvSpPr/>
          <p:nvPr/>
        </p:nvSpPr>
        <p:spPr>
          <a:xfrm>
            <a:off x="4507537" y="4368434"/>
            <a:ext cx="2162308" cy="209173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4611392" y="4787817"/>
            <a:ext cx="19545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spc="-15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</a:t>
            </a:r>
            <a:endParaRPr lang="en-US" sz="2400" b="1" spc="-150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spc="-15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 знань </a:t>
            </a:r>
          </a:p>
          <a:p>
            <a:pPr algn="ctr"/>
            <a:r>
              <a:rPr lang="uk-UA" sz="2400" b="1" spc="-15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предметів</a:t>
            </a:r>
            <a:endParaRPr lang="uk-UA" sz="2400" b="1" spc="-15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973645" y="4683695"/>
            <a:ext cx="15121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spc="-15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творчої активності</a:t>
            </a:r>
            <a:endParaRPr lang="uk-UA" sz="2400" b="1" spc="-15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603186" y="197934"/>
            <a:ext cx="3264958" cy="1070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досвіду</a:t>
            </a:r>
            <a:endParaRPr lang="uk-UA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Содержимое 4" descr="100_2189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40601"/>
            <a:ext cx="2520280" cy="1950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кутник 20"/>
          <p:cNvSpPr/>
          <p:nvPr/>
        </p:nvSpPr>
        <p:spPr>
          <a:xfrm>
            <a:off x="107504" y="1844824"/>
            <a:ext cx="2014803" cy="5496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prstTxWarp prst="textWave2">
              <a:avLst>
                <a:gd name="adj1" fmla="val 17164"/>
                <a:gd name="adj2" fmla="val -26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 в парах 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Рисунок 21" descr="DSCN5287.jpg"/>
          <p:cNvPicPr>
            <a:picLocks noChangeAspect="1"/>
          </p:cNvPicPr>
          <p:nvPr/>
        </p:nvPicPr>
        <p:blipFill>
          <a:blip r:embed="rId5" cstate="print"/>
          <a:srcRect l="3907" t="4348" r="3906" b="4347"/>
          <a:stretch>
            <a:fillRect/>
          </a:stretch>
        </p:blipFill>
        <p:spPr>
          <a:xfrm>
            <a:off x="3100479" y="2528473"/>
            <a:ext cx="2814116" cy="197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кутник 22"/>
          <p:cNvSpPr/>
          <p:nvPr/>
        </p:nvSpPr>
        <p:spPr>
          <a:xfrm>
            <a:off x="4067944" y="3861048"/>
            <a:ext cx="2160240" cy="5754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prstTxWarp prst="textWave2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Робота в групах 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923928" y="5870451"/>
            <a:ext cx="5085063" cy="88566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Очікувані результати  </a:t>
            </a:r>
            <a:endParaRPr lang="uk-UA" sz="4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100_2195.JPG"/>
          <p:cNvPicPr>
            <a:picLocks noChangeAspect="1"/>
          </p:cNvPicPr>
          <p:nvPr/>
        </p:nvPicPr>
        <p:blipFill>
          <a:blip r:embed="rId6" cstate="print"/>
          <a:srcRect l="3271" t="5882" b="11765"/>
          <a:stretch>
            <a:fillRect/>
          </a:stretch>
        </p:blipFill>
        <p:spPr>
          <a:xfrm>
            <a:off x="6025549" y="2060849"/>
            <a:ext cx="2578899" cy="2151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кутник 25"/>
          <p:cNvSpPr/>
          <p:nvPr/>
        </p:nvSpPr>
        <p:spPr>
          <a:xfrm>
            <a:off x="7026994" y="1896991"/>
            <a:ext cx="1793478" cy="46557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prstTxWarp prst="textWave2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Рольова гра </a:t>
            </a:r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ий процес 3"/>
          <p:cNvSpPr/>
          <p:nvPr/>
        </p:nvSpPr>
        <p:spPr>
          <a:xfrm>
            <a:off x="340738" y="282528"/>
            <a:ext cx="2127529" cy="146047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Підготовка особистості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 до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реального життя</a:t>
            </a:r>
          </a:p>
        </p:txBody>
      </p:sp>
      <p:sp>
        <p:nvSpPr>
          <p:cNvPr id="24" name="Блок-схема: альтернативний процес 23"/>
          <p:cNvSpPr/>
          <p:nvPr/>
        </p:nvSpPr>
        <p:spPr>
          <a:xfrm>
            <a:off x="3203848" y="1173038"/>
            <a:ext cx="2304256" cy="144790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Формування громадянської позиції</a:t>
            </a:r>
          </a:p>
        </p:txBody>
      </p:sp>
      <p:sp>
        <p:nvSpPr>
          <p:cNvPr id="27" name="Блок-схема: альтернативний процес 26"/>
          <p:cNvSpPr/>
          <p:nvPr/>
        </p:nvSpPr>
        <p:spPr>
          <a:xfrm>
            <a:off x="5914595" y="413870"/>
            <a:ext cx="2473829" cy="143095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Самореалізація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особистості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учн</a:t>
            </a:r>
            <a:r>
              <a:rPr lang="uk-UA" sz="2000" b="1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79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3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31792652"/>
              </p:ext>
            </p:extLst>
          </p:nvPr>
        </p:nvGraphicFramePr>
        <p:xfrm>
          <a:off x="2699792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16463" r="31601" b="16463"/>
          <a:stretch/>
        </p:blipFill>
        <p:spPr>
          <a:xfrm>
            <a:off x="170181" y="692696"/>
            <a:ext cx="2750234" cy="3456384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05" y="188640"/>
            <a:ext cx="2808312" cy="229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1564" b="8708"/>
          <a:stretch/>
        </p:blipFill>
        <p:spPr>
          <a:xfrm>
            <a:off x="2555776" y="188639"/>
            <a:ext cx="2794384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" y="0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67544" y="116632"/>
            <a:ext cx="7309955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8570"/>
              </a:avLst>
            </a:prstTxWarp>
            <a:sp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Методична діяльність</a:t>
            </a:r>
            <a:endParaRPr lang="uk-UA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t="15238" r="18265" b="17007"/>
          <a:stretch/>
        </p:blipFill>
        <p:spPr>
          <a:xfrm>
            <a:off x="-111361" y="1165477"/>
            <a:ext cx="3197154" cy="2352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43946" r="16734"/>
          <a:stretch/>
        </p:blipFill>
        <p:spPr>
          <a:xfrm>
            <a:off x="2555776" y="919634"/>
            <a:ext cx="280831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13419558"/>
              </p:ext>
            </p:extLst>
          </p:nvPr>
        </p:nvGraphicFramePr>
        <p:xfrm>
          <a:off x="2987824" y="1484784"/>
          <a:ext cx="5819261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5053947" y="989658"/>
            <a:ext cx="2723552" cy="58477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Засідання обласної творчої групи 2013р.</a:t>
            </a:r>
            <a:endParaRPr lang="uk-UA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 rot="21169248">
            <a:off x="147297" y="3427131"/>
            <a:ext cx="3293092" cy="646331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10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Районний  семінар вчителів англійської  мови 2012 р.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10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72147303"/>
              </p:ext>
            </p:extLst>
          </p:nvPr>
        </p:nvGraphicFramePr>
        <p:xfrm>
          <a:off x="1043608" y="794321"/>
          <a:ext cx="7848872" cy="573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8" y="2050300"/>
            <a:ext cx="2339752" cy="165618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29321063"/>
              </p:ext>
            </p:extLst>
          </p:nvPr>
        </p:nvGraphicFramePr>
        <p:xfrm>
          <a:off x="1115616" y="260648"/>
          <a:ext cx="810039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9511"/>
            <a:ext cx="2232248" cy="1397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g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641766" y="3032956"/>
            <a:ext cx="1962480" cy="2650707"/>
          </a:xfrm>
          <a:prstGeom prst="roundRect">
            <a:avLst>
              <a:gd name="adj" fmla="val 1085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Прямокутник 7"/>
          <p:cNvSpPr/>
          <p:nvPr/>
        </p:nvSpPr>
        <p:spPr>
          <a:xfrm>
            <a:off x="6516216" y="5517232"/>
            <a:ext cx="2088232" cy="830997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</a:p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Тарас  Григорович </a:t>
            </a:r>
          </a:p>
          <a:p>
            <a:pPr algn="ctr"/>
            <a:r>
              <a:rPr lang="uk-UA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Шевченко</a:t>
            </a:r>
            <a:endParaRPr lang="uk-UA" sz="1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6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8" y="11966"/>
            <a:ext cx="9144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67544" y="224134"/>
            <a:ext cx="723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157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Практичний посібник</a:t>
            </a:r>
            <a:endParaRPr lang="uk-UA" sz="54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26367" y="4077072"/>
            <a:ext cx="3017951" cy="20882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Опорні  </a:t>
            </a:r>
          </a:p>
          <a:p>
            <a:pPr algn="ctr"/>
            <a:r>
              <a:rPr lang="uk-UA" sz="5400" b="1" cap="none" spc="-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схеми</a:t>
            </a:r>
            <a:endParaRPr lang="uk-UA" sz="5400" b="1" cap="none" spc="-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3333" b="4074"/>
          <a:stretch/>
        </p:blipFill>
        <p:spPr>
          <a:xfrm rot="4607935">
            <a:off x="333743" y="1576412"/>
            <a:ext cx="3231878" cy="2306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кутник 11"/>
          <p:cNvSpPr/>
          <p:nvPr/>
        </p:nvSpPr>
        <p:spPr>
          <a:xfrm>
            <a:off x="6306683" y="1700286"/>
            <a:ext cx="2520280" cy="3101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726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Прийменник  –  це  маленьке слово,</a:t>
            </a:r>
          </a:p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Попереду стає і все готово.</a:t>
            </a:r>
          </a:p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ще вам, </a:t>
            </a:r>
            <a:r>
              <a:rPr lang="uk-UA" sz="1600" b="1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друзі, </a:t>
            </a:r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треба знати:</a:t>
            </a:r>
          </a:p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Окремо слід його писати.</a:t>
            </a:r>
          </a:p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У,  по,  від,  над,  за,  із-за,  перед,</a:t>
            </a:r>
          </a:p>
          <a:p>
            <a:r>
              <a:rPr lang="uk-UA" sz="1600" b="1" dirty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Про,  понад,  через,  до,  посеред!</a:t>
            </a:r>
          </a:p>
          <a:p>
            <a:r>
              <a:rPr lang="ru-RU" sz="1600" b="1" dirty="0">
                <a:ln w="11430"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uk-UA" sz="1600" b="1" dirty="0">
              <a:ln w="1143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1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algn="ctr"/>
            <a:endParaRPr lang="uk-UA" sz="1600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4" name="Рисунок 300" descr="Картинки по запросу вік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44270"/>
            <a:ext cx="882351" cy="118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85797" y="1196752"/>
            <a:ext cx="2723534" cy="23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Дітям пам’ятати слід,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Що іменник має рід.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Чоловічий – значить «він»: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Учень, хвіст, портфель, пінгвін.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А жіночий рід – «вона»: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Дружба, ластівка, весна.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Є й середній рід «воно»: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400" b="1" dirty="0" smtClean="0">
                <a:ln w="11430"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Вухо, яблуко ,вікно.</a:t>
            </a:r>
            <a:endParaRPr kumimoji="0" lang="uk-UA" altLang="uk-UA" sz="600" b="1" i="0" u="none" strike="noStrike" normalizeH="0" baseline="0" dirty="0" smtClean="0">
              <a:ln w="11430">
                <a:solidFill>
                  <a:schemeClr val="tx1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1" i="0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169988" y="531911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Рисунок 19" descr="фотографія0659.jpg"/>
          <p:cNvPicPr>
            <a:picLocks noChangeAspect="1"/>
          </p:cNvPicPr>
          <p:nvPr/>
        </p:nvPicPr>
        <p:blipFill>
          <a:blip r:embed="rId5" cstate="print"/>
          <a:srcRect t="2697"/>
          <a:stretch>
            <a:fillRect/>
          </a:stretch>
        </p:blipFill>
        <p:spPr>
          <a:xfrm>
            <a:off x="4427984" y="3839634"/>
            <a:ext cx="4032448" cy="270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6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698</Words>
  <Application>Microsoft Office PowerPoint</Application>
  <PresentationFormat>Екран (4:3)</PresentationFormat>
  <Paragraphs>147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111</cp:revision>
  <cp:lastPrinted>2016-12-02T17:21:15Z</cp:lastPrinted>
  <dcterms:created xsi:type="dcterms:W3CDTF">2016-11-24T13:56:25Z</dcterms:created>
  <dcterms:modified xsi:type="dcterms:W3CDTF">2016-12-18T22:07:57Z</dcterms:modified>
</cp:coreProperties>
</file>