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780" y="-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0AD39-BCA3-4EB9-A46F-1FE92DB54DF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6D952-6ABE-49C7-9167-FDB57A5843E3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7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6D952-6ABE-49C7-9167-FDB57A5843E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14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6D952-6ABE-49C7-9167-FDB57A5843E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95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1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8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9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1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8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7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9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5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2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51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0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FD3A9-F080-4D40-8701-F5552959F404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6612E-FF79-4DB5-ACC0-7C8D35E9897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27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фон осінь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81"/>
            <a:ext cx="9906000" cy="68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5770" y="436109"/>
            <a:ext cx="8489043" cy="165576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3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Холодно зараз в лісах і лугах, </a:t>
            </a:r>
            <a:endParaRPr lang="uk-UA" sz="30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3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Холодно </a:t>
            </a:r>
            <a:r>
              <a:rPr lang="uk-UA" sz="3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зайчикам, лискам, птахам.</a:t>
            </a:r>
            <a:endParaRPr lang="ru-RU" sz="3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3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Тепло і затишно в класі у нас,</a:t>
            </a:r>
            <a:endParaRPr lang="ru-RU" sz="3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3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То ж до роботи братися час.</a:t>
            </a:r>
            <a:endParaRPr lang="ru-RU" sz="3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34" name="Picture 10" descr="Картинки по запросу листок кленовий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76192"/>
            <a:ext cx="4185189" cy="419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8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осе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523" y="0"/>
            <a:ext cx="3484563" cy="1325563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ПРИСЛІВ'Я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257" y="4039948"/>
            <a:ext cx="94342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5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Добре восени попрацюєш – спокійно зиму чекатимеш.</a:t>
            </a:r>
            <a:endParaRPr lang="ru-RU" sz="54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5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Восени і горобець багатий.</a:t>
            </a:r>
            <a:endParaRPr lang="ru-RU" sz="5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13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девушка осень рисун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55243" y="4749800"/>
            <a:ext cx="4953000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uk-UA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народним переказом, Осінь – старша дочка Сонця. Вона останньою залишила батьківський дім і стала на Землі четвертою порою року. Посилаючи Осінь на Землю, Сонце сказало  їй: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Забирай все моє багатство. Я віддаю тобі і все своє золото. Будь щедрою і люди полюблять тебе. І Осінь, як ви бачите, виконує наказ Сонця і кожного року дарує нам щедрі дарунки полів і садів, чарує нас своїм золотом. </a:t>
            </a:r>
            <a:endParaRPr lang="ru-RU" sz="1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66523" y="0"/>
            <a:ext cx="5734277" cy="1325563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Легенда про осінь</a:t>
            </a:r>
            <a:endParaRPr lang="ru-RU" sz="54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894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дети осенью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10200" y="3429001"/>
            <a:ext cx="4326467" cy="310959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Plain">
              <a:avLst>
                <a:gd name="adj" fmla="val 49559"/>
              </a:avLst>
            </a:prstTxWarp>
            <a:spAutoFit/>
          </a:bodyPr>
          <a:lstStyle/>
          <a:p>
            <a:pPr marL="1350645">
              <a:spcAft>
                <a:spcPts val="0"/>
              </a:spcAft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ФІЗКУЛЬТХВИЛИНКА</a:t>
            </a:r>
            <a:endParaRPr lang="uk-UA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645">
              <a:spcAft>
                <a:spcPts val="0"/>
              </a:spcAft>
            </a:pPr>
            <a:r>
              <a:rPr lang="uk-UA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Дмуть</a:t>
            </a: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вітри холодні й злі!</a:t>
            </a:r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645">
              <a:spcAft>
                <a:spcPts val="0"/>
              </a:spcAft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Гнуть дерева до землі</a:t>
            </a:r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645">
              <a:spcAft>
                <a:spcPts val="0"/>
              </a:spcAft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наліво, і направо,</a:t>
            </a:r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645">
              <a:spcAft>
                <a:spcPts val="0"/>
              </a:spcAft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Припини свої забави,</a:t>
            </a:r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645">
              <a:spcAft>
                <a:spcPts val="0"/>
              </a:spcAft>
            </a:pPr>
            <a:r>
              <a:rPr lang="uk-UA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Підніміть</a:t>
            </a: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свої ви віти!</a:t>
            </a:r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645">
              <a:spcAft>
                <a:spcPts val="0"/>
              </a:spcAft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Будете стрункими, діти!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Картинки по запросу листопад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453" y="3824514"/>
            <a:ext cx="23431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листопад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0177">
            <a:off x="-232862" y="1201949"/>
            <a:ext cx="1879340" cy="229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листопад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9143">
            <a:off x="6998995" y="140896"/>
            <a:ext cx="2665935" cy="325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1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листопад рису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49" y="2876098"/>
            <a:ext cx="8543925" cy="1325563"/>
          </a:xfrm>
        </p:spPr>
        <p:txBody>
          <a:bodyPr>
            <a:noAutofit/>
          </a:bodyPr>
          <a:lstStyle/>
          <a:p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Літературно-логічна гра </a:t>
            </a: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</a:b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«</a:t>
            </a:r>
            <a:r>
              <a:rPr lang="uk-UA" sz="32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Докажи</a:t>
            </a:r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словечко» </a:t>
            </a: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</a:br>
            <a:r>
              <a:rPr lang="uk-UA" sz="1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/>
            </a:r>
            <a:br>
              <a:rPr lang="uk-UA" sz="1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</a:br>
            <a:r>
              <a:rPr lang="uk-UA" sz="2800" b="1" dirty="0" smtClean="0"/>
              <a:t>Осінь </a:t>
            </a:r>
            <a:r>
              <a:rPr lang="uk-UA" sz="2800" b="1" dirty="0"/>
              <a:t>приходить у край непомітно,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Тиха у неї </a:t>
            </a:r>
            <a:r>
              <a:rPr lang="uk-UA" sz="2800" b="1" dirty="0" smtClean="0"/>
              <a:t>……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Небо високе сміється блакитно,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В річці синіє </a:t>
            </a:r>
            <a:r>
              <a:rPr lang="uk-UA" sz="2800" b="1" dirty="0" smtClean="0"/>
              <a:t>…….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Я нагадаю прикмети охоче: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Зменшились дні і подовшали </a:t>
            </a:r>
            <a:r>
              <a:rPr lang="uk-UA" sz="2800" b="1" dirty="0" smtClean="0"/>
              <a:t>……..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Запам’ятайте прикмети народні: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Дні хоч ще теплі, а ночі </a:t>
            </a:r>
            <a:r>
              <a:rPr lang="uk-UA" sz="2800" b="1" dirty="0" smtClean="0"/>
              <a:t>………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Уся дітвора тепла ще бажає,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А листя пожовкле з дерев </a:t>
            </a:r>
            <a:r>
              <a:rPr lang="uk-UA" sz="2800" b="1" dirty="0" smtClean="0"/>
              <a:t>……..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Скоро від холоду зникнуть комахи,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Нічого їсти буде для </a:t>
            </a:r>
            <a:r>
              <a:rPr lang="uk-UA" sz="2800" b="1" dirty="0" smtClean="0"/>
              <a:t>……..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Осінь від нас непомітно відходить,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uk-UA" sz="2800" b="1" dirty="0"/>
              <a:t>Підсумок нашій роботі </a:t>
            </a:r>
            <a:r>
              <a:rPr lang="uk-UA" sz="2800" b="1" dirty="0" smtClean="0"/>
              <a:t>………..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12294" name="Picture 6" descr="Картинки по запросу rjirf jctym.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7100" y="4201661"/>
            <a:ext cx="4958900" cy="28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6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1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637" y="1468214"/>
            <a:ext cx="8543925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>Ще недавно в небі синім</a:t>
            </a:r>
            <a: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>Пролітали журавлі,</a:t>
            </a:r>
            <a: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>А сьогодні в безгомінні </a:t>
            </a:r>
            <a: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>Йде дівчина по землі.</a:t>
            </a:r>
            <a: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>І від краю і до краю,</a:t>
            </a:r>
            <a: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>Від двора і до двора</a:t>
            </a:r>
            <a: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>Золотого урожаю</a:t>
            </a:r>
            <a: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>Знов прийшла до нас пора.</a:t>
            </a:r>
            <a:endParaRPr lang="ru-RU" sz="2800" b="1" dirty="0">
              <a:solidFill>
                <a:srgbClr val="8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54" name="Picture 6" descr="Картинки по запросу дівчина осінь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45" y="377371"/>
            <a:ext cx="7776755" cy="648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яблоки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6" y="3884621"/>
            <a:ext cx="3856211" cy="29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94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фон осе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39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576" y="263526"/>
            <a:ext cx="8360230" cy="1325563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АСОЦІАТИВНИЙ</a:t>
            </a:r>
            <a:r>
              <a:rPr lang="uk-UA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5400" b="1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КУЩ</a:t>
            </a:r>
            <a:endParaRPr lang="ru-RU" sz="5400" b="1" dirty="0">
              <a:ln>
                <a:solidFill>
                  <a:sysClr val="windowText" lastClr="0000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3409950" y="1729225"/>
            <a:ext cx="2544127" cy="9054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ОСІНЬ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662578" y="2701607"/>
            <a:ext cx="2463527" cy="7645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гриби</a:t>
            </a:r>
            <a:endParaRPr lang="ru-RU" sz="3600" b="1" dirty="0">
              <a:solidFill>
                <a:srgbClr val="8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2"/>
          <p:cNvSpPr txBox="1">
            <a:spLocks noChangeArrowheads="1"/>
          </p:cNvSpPr>
          <p:nvPr/>
        </p:nvSpPr>
        <p:spPr bwMode="auto">
          <a:xfrm>
            <a:off x="704851" y="4171951"/>
            <a:ext cx="2256472" cy="8188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овочі</a:t>
            </a:r>
            <a:endParaRPr lang="ru-RU" sz="3600" b="1" dirty="0">
              <a:solidFill>
                <a:srgbClr val="8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Надпись 2"/>
          <p:cNvSpPr txBox="1">
            <a:spLocks noChangeArrowheads="1"/>
          </p:cNvSpPr>
          <p:nvPr/>
        </p:nvSpPr>
        <p:spPr bwMode="auto">
          <a:xfrm>
            <a:off x="3607912" y="3968824"/>
            <a:ext cx="1985962" cy="724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дощ</a:t>
            </a:r>
            <a:endParaRPr lang="ru-RU" sz="3600" b="1" dirty="0">
              <a:solidFill>
                <a:srgbClr val="8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/>
          <p:cNvSpPr txBox="1">
            <a:spLocks noChangeArrowheads="1"/>
          </p:cNvSpPr>
          <p:nvPr/>
        </p:nvSpPr>
        <p:spPr bwMode="auto">
          <a:xfrm>
            <a:off x="6122034" y="4110513"/>
            <a:ext cx="2526665" cy="759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листопад</a:t>
            </a:r>
            <a:endParaRPr lang="ru-RU" sz="3600" b="1" dirty="0">
              <a:solidFill>
                <a:srgbClr val="8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Надпись 2"/>
          <p:cNvSpPr txBox="1">
            <a:spLocks noChangeArrowheads="1"/>
          </p:cNvSpPr>
          <p:nvPr/>
        </p:nvSpPr>
        <p:spPr bwMode="auto">
          <a:xfrm>
            <a:off x="6270159" y="2763825"/>
            <a:ext cx="2379345" cy="6991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фрукти</a:t>
            </a:r>
            <a:endParaRPr lang="ru-RU" sz="3600" dirty="0">
              <a:solidFill>
                <a:srgbClr val="8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400300" y="2267427"/>
            <a:ext cx="1009650" cy="36722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961323" y="2703512"/>
            <a:ext cx="1174432" cy="140658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609757" y="2728536"/>
            <a:ext cx="8671" cy="121668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192075" y="2701607"/>
            <a:ext cx="1078889" cy="140849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950369" y="2260948"/>
            <a:ext cx="968262" cy="46455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Картинки по запросу яблок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1" y="4745400"/>
            <a:ext cx="2819356" cy="20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300" y="4029916"/>
            <a:ext cx="3442024" cy="285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листок кленовий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473">
            <a:off x="4247085" y="4672321"/>
            <a:ext cx="3221740" cy="21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ртинки по запросу листок кленовий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1536">
            <a:off x="342899" y="4377287"/>
            <a:ext cx="2307563" cy="282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4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20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7372" y="0"/>
            <a:ext cx="7593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Яка пора року зображена на картині?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кольори використав художник?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Чому осінь називають  «золотою»?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чи можна осінь назвати «чарівницею»? Чому?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19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листья осень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8803">
            <a:off x="1812264" y="-1330253"/>
            <a:ext cx="6041564" cy="990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9315" y="2786744"/>
            <a:ext cx="4455885" cy="1528254"/>
          </a:xfrm>
        </p:spPr>
        <p:txBody>
          <a:bodyPr>
            <a:noAutofit/>
          </a:bodyPr>
          <a:lstStyle/>
          <a:p>
            <a:r>
              <a:rPr lang="uk-UA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БАРВИ</a:t>
            </a:r>
            <a:endParaRPr lang="ru-RU" sz="115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36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4" y="0"/>
            <a:ext cx="8130973" cy="69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187" y="3093813"/>
            <a:ext cx="5877680" cy="1325563"/>
          </a:xfrm>
        </p:spPr>
        <p:txBody>
          <a:bodyPr>
            <a:normAutofit fontScale="90000"/>
          </a:bodyPr>
          <a:lstStyle/>
          <a:p>
            <a:r>
              <a:rPr lang="uk-UA" sz="11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ВБРАННЯ</a:t>
            </a:r>
            <a:endParaRPr lang="ru-RU" sz="115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4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2076" y="2019755"/>
            <a:ext cx="6185354" cy="1325563"/>
          </a:xfrm>
        </p:spPr>
        <p:txBody>
          <a:bodyPr>
            <a:normAutofit fontScale="90000"/>
          </a:bodyPr>
          <a:lstStyle/>
          <a:p>
            <a:r>
              <a:rPr lang="uk-UA" sz="10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БАГРЯНИЙ</a:t>
            </a:r>
            <a:endParaRPr lang="ru-RU" sz="10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7714" y="192994"/>
            <a:ext cx="9688286" cy="6665006"/>
            <a:chOff x="435428" y="3150509"/>
            <a:chExt cx="9802471" cy="6436177"/>
          </a:xfrm>
        </p:grpSpPr>
        <p:pic>
          <p:nvPicPr>
            <p:cNvPr id="7170" name="Picture 2" descr="Похожее изображение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28" y="3150509"/>
              <a:ext cx="9654266" cy="6436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9439613" y="6270172"/>
              <a:ext cx="798286" cy="33165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 rot="20246335">
            <a:off x="1781422" y="3048123"/>
            <a:ext cx="6692924" cy="1458568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anDown">
              <a:avLst/>
            </a:prstTxWarp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БАГРЯНИЙ</a:t>
            </a:r>
            <a:endParaRPr lang="ru-RU" sz="10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листья осень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1813">
            <a:off x="1771810" y="-96104"/>
            <a:ext cx="6859877" cy="71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8752" y="2799602"/>
            <a:ext cx="4409848" cy="1325563"/>
          </a:xfrm>
        </p:spPr>
        <p:txBody>
          <a:bodyPr>
            <a:normAutofit fontScale="90000"/>
          </a:bodyPr>
          <a:lstStyle/>
          <a:p>
            <a:r>
              <a:rPr lang="uk-UA" sz="10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ГОРЯТЬ</a:t>
            </a:r>
            <a:endParaRPr lang="ru-RU" sz="10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7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463" y="2955927"/>
            <a:ext cx="8543925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осенний сад рисунок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906000" cy="686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7800" y="182666"/>
            <a:ext cx="2537225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Бесіда за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малюнком</a:t>
            </a:r>
          </a:p>
          <a:p>
            <a:pPr lvl="0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«Осінній сад» </a:t>
            </a:r>
            <a:endParaRPr lang="uk-UA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Яка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 року зображена на малюнку?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барви можна побачити в осінньому саду?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змінились дерева?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Яку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роботу принесла людям осінь?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427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100</TotalTime>
  <Words>242</Words>
  <Application>Microsoft Office PowerPoint</Application>
  <PresentationFormat>Аркуш A4 (210x297 мм)</PresentationFormat>
  <Paragraphs>44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4" baseType="lpstr">
      <vt:lpstr>Тема Office</vt:lpstr>
      <vt:lpstr>Презентація PowerPoint</vt:lpstr>
      <vt:lpstr>Ще недавно в небі синім Пролітали журавлі, А сьогодні в безгомінні  Йде дівчина по землі. І від краю і до краю, Від двора і до двора Золотого урожаю Знов прийшла до нас пора.</vt:lpstr>
      <vt:lpstr>АСОЦІАТИВНИЙ  КУЩ</vt:lpstr>
      <vt:lpstr>Презентація PowerPoint</vt:lpstr>
      <vt:lpstr>БАРВИ</vt:lpstr>
      <vt:lpstr>ВБРАННЯ</vt:lpstr>
      <vt:lpstr>БАГРЯНИЙ</vt:lpstr>
      <vt:lpstr>ГОРЯТЬ</vt:lpstr>
      <vt:lpstr>Презентація PowerPoint</vt:lpstr>
      <vt:lpstr>ПРИСЛІВ'Я</vt:lpstr>
      <vt:lpstr>Легенда про осінь</vt:lpstr>
      <vt:lpstr>Презентація PowerPoint</vt:lpstr>
      <vt:lpstr>Літературно-логічна гра  «Докажи словечко»   Осінь приходить у край непомітно, Тиха у неї …… Небо високе сміється блакитно, В річці синіє ……. Я нагадаю прикмети охоче: Зменшились дні і подовшали …….. Запам’ятайте прикмети народні: Дні хоч ще теплі, а ночі ……… Уся дітвора тепла ще бажає, А листя пожовкле з дерев …….. Скоро від холоду зникнуть комахи, Нічого їсти буде для …….. Осінь від нас непомітно відходить, Підсумок нашій роботі ………..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RePack by Diakov</cp:lastModifiedBy>
  <cp:revision>18</cp:revision>
  <dcterms:created xsi:type="dcterms:W3CDTF">2016-11-23T17:09:12Z</dcterms:created>
  <dcterms:modified xsi:type="dcterms:W3CDTF">2016-12-16T21:35:59Z</dcterms:modified>
</cp:coreProperties>
</file>