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60E2C-E62C-4B1E-9AA8-09EC9FF0A3B1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E1D90F-3877-4AD4-A3A3-BEF1A82EFD68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велика буква</a:t>
          </a:r>
          <a:r>
            <a:rPr lang="uk-UA" sz="4000" dirty="0" smtClean="0">
              <a:solidFill>
                <a:schemeClr val="tx1"/>
              </a:solidFill>
            </a:rPr>
            <a:t> </a:t>
          </a:r>
          <a:r>
            <a:rPr lang="uk-UA" sz="4200" dirty="0" smtClean="0">
              <a:solidFill>
                <a:schemeClr val="tx1"/>
              </a:solidFill>
            </a:rPr>
            <a:t>  </a:t>
          </a:r>
          <a:endParaRPr lang="uk-UA" sz="4200" dirty="0">
            <a:solidFill>
              <a:schemeClr val="tx1"/>
            </a:solidFill>
          </a:endParaRPr>
        </a:p>
      </dgm:t>
    </dgm:pt>
    <dgm:pt modelId="{664672F2-583C-41B6-961D-34027DBBA985}" type="parTrans" cxnId="{DF957DCA-9D0F-488B-A9E7-15CC83433C78}">
      <dgm:prSet/>
      <dgm:spPr/>
      <dgm:t>
        <a:bodyPr/>
        <a:lstStyle/>
        <a:p>
          <a:endParaRPr lang="uk-UA"/>
        </a:p>
      </dgm:t>
    </dgm:pt>
    <dgm:pt modelId="{A1B9189F-523C-49E3-9DAE-153F86F5C166}" type="sibTrans" cxnId="{DF957DCA-9D0F-488B-A9E7-15CC83433C78}">
      <dgm:prSet/>
      <dgm:spPr/>
      <dgm:t>
        <a:bodyPr/>
        <a:lstStyle/>
        <a:p>
          <a:endParaRPr lang="uk-UA"/>
        </a:p>
      </dgm:t>
    </dgm:pt>
    <dgm:pt modelId="{F5F35A8B-A66D-458D-A218-331C21BBD53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імена,  прізвища,  </a:t>
          </a:r>
        </a:p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по – батькові</a:t>
          </a:r>
          <a:endParaRPr lang="uk-UA" dirty="0">
            <a:solidFill>
              <a:schemeClr val="tx1"/>
            </a:solidFill>
          </a:endParaRPr>
        </a:p>
      </dgm:t>
    </dgm:pt>
    <dgm:pt modelId="{C50331BE-C55C-40D9-A842-D5393465A8F2}" type="parTrans" cxnId="{7CCB229B-7C55-49B4-B06F-C8818DC3C7EB}">
      <dgm:prSet/>
      <dgm:spPr/>
      <dgm:t>
        <a:bodyPr/>
        <a:lstStyle/>
        <a:p>
          <a:endParaRPr lang="uk-UA"/>
        </a:p>
      </dgm:t>
    </dgm:pt>
    <dgm:pt modelId="{867CC88D-A644-476C-A0A2-63715EA388AF}" type="sibTrans" cxnId="{7CCB229B-7C55-49B4-B06F-C8818DC3C7EB}">
      <dgm:prSet/>
      <dgm:spPr/>
      <dgm:t>
        <a:bodyPr/>
        <a:lstStyle/>
        <a:p>
          <a:endParaRPr lang="uk-UA"/>
        </a:p>
      </dgm:t>
    </dgm:pt>
    <dgm:pt modelId="{4906044E-CEF4-4958-8C3A-C0439852338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клички тварин</a:t>
          </a:r>
          <a:endParaRPr lang="uk-UA" sz="2400" dirty="0">
            <a:solidFill>
              <a:schemeClr val="tx1"/>
            </a:solidFill>
          </a:endParaRPr>
        </a:p>
      </dgm:t>
    </dgm:pt>
    <dgm:pt modelId="{135204A9-5635-4E20-AB46-9E9CBD6C89EB}" type="parTrans" cxnId="{0CF8FFDA-7733-4F83-BF20-74E0C89A2300}">
      <dgm:prSet/>
      <dgm:spPr/>
      <dgm:t>
        <a:bodyPr/>
        <a:lstStyle/>
        <a:p>
          <a:endParaRPr lang="uk-UA"/>
        </a:p>
      </dgm:t>
    </dgm:pt>
    <dgm:pt modelId="{581CF337-30A0-4A00-BAEA-5735D4CE33F3}" type="sibTrans" cxnId="{0CF8FFDA-7733-4F83-BF20-74E0C89A2300}">
      <dgm:prSet/>
      <dgm:spPr/>
      <dgm:t>
        <a:bodyPr/>
        <a:lstStyle/>
        <a:p>
          <a:endParaRPr lang="uk-UA"/>
        </a:p>
      </dgm:t>
    </dgm:pt>
    <dgm:pt modelId="{B3E27FD1-9FEB-4292-BF4D-7F6C80517A3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початок речення</a:t>
          </a:r>
          <a:endParaRPr lang="uk-UA" sz="2400" dirty="0">
            <a:solidFill>
              <a:schemeClr val="tx1"/>
            </a:solidFill>
          </a:endParaRPr>
        </a:p>
      </dgm:t>
    </dgm:pt>
    <dgm:pt modelId="{CE91F3F2-EAAC-47C0-8B52-EAEAC4D728FA}" type="parTrans" cxnId="{FC74D986-7B13-40A0-8552-5E4D638B62C3}">
      <dgm:prSet/>
      <dgm:spPr/>
      <dgm:t>
        <a:bodyPr/>
        <a:lstStyle/>
        <a:p>
          <a:endParaRPr lang="uk-UA"/>
        </a:p>
      </dgm:t>
    </dgm:pt>
    <dgm:pt modelId="{579B3756-9388-4ADA-88AE-7B5F610392C6}" type="sibTrans" cxnId="{FC74D986-7B13-40A0-8552-5E4D638B62C3}">
      <dgm:prSet/>
      <dgm:spPr/>
      <dgm:t>
        <a:bodyPr/>
        <a:lstStyle/>
        <a:p>
          <a:endParaRPr lang="uk-UA"/>
        </a:p>
      </dgm:t>
    </dgm:pt>
    <dgm:pt modelId="{6BC415F9-34B9-4CDC-B34A-C2C28052E35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вулиць </a:t>
          </a:r>
          <a:endParaRPr lang="uk-UA" sz="2400" dirty="0">
            <a:solidFill>
              <a:schemeClr val="tx1"/>
            </a:solidFill>
          </a:endParaRPr>
        </a:p>
      </dgm:t>
    </dgm:pt>
    <dgm:pt modelId="{5E77B752-EAFD-4F45-BD83-D29F226DFD42}" type="parTrans" cxnId="{DFEC596C-D4CA-4256-AF03-8DCB6E14C411}">
      <dgm:prSet/>
      <dgm:spPr/>
      <dgm:t>
        <a:bodyPr/>
        <a:lstStyle/>
        <a:p>
          <a:endParaRPr lang="uk-UA"/>
        </a:p>
      </dgm:t>
    </dgm:pt>
    <dgm:pt modelId="{A24409CA-80A4-4598-82E2-B8E8E9D077D4}" type="sibTrans" cxnId="{DFEC596C-D4CA-4256-AF03-8DCB6E14C411}">
      <dgm:prSet/>
      <dgm:spPr/>
      <dgm:t>
        <a:bodyPr/>
        <a:lstStyle/>
        <a:p>
          <a:endParaRPr lang="uk-UA"/>
        </a:p>
      </dgm:t>
    </dgm:pt>
    <dgm:pt modelId="{EF7100CF-158E-4A09-892A-3F6543BF0072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</a:t>
          </a:r>
        </a:p>
        <a:p>
          <a:pPr>
            <a:lnSpc>
              <a:spcPts val="2000"/>
            </a:lnSpc>
          </a:pPr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міст</a:t>
          </a:r>
          <a:endParaRPr lang="uk-UA" sz="24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9BE20D5-A73B-4C5E-9F8E-50BECBACF8E5}" type="parTrans" cxnId="{1FB368BD-301C-4639-850E-B7973D469F86}">
      <dgm:prSet/>
      <dgm:spPr/>
      <dgm:t>
        <a:bodyPr/>
        <a:lstStyle/>
        <a:p>
          <a:endParaRPr lang="uk-UA"/>
        </a:p>
      </dgm:t>
    </dgm:pt>
    <dgm:pt modelId="{48E7B4FB-6C4A-4182-89C8-9F614849845A}" type="sibTrans" cxnId="{1FB368BD-301C-4639-850E-B7973D469F86}">
      <dgm:prSet/>
      <dgm:spPr/>
      <dgm:t>
        <a:bodyPr/>
        <a:lstStyle/>
        <a:p>
          <a:endParaRPr lang="uk-UA"/>
        </a:p>
      </dgm:t>
    </dgm:pt>
    <dgm:pt modelId="{1F9119B8-BAE8-4B89-A5F8-313CC8B1180B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держав </a:t>
          </a:r>
        </a:p>
      </dgm:t>
    </dgm:pt>
    <dgm:pt modelId="{4BBB7788-30D5-4472-A9F7-E151B356CF04}" type="parTrans" cxnId="{9C6574B8-E7F6-4069-AB7A-361B0BE055D6}">
      <dgm:prSet/>
      <dgm:spPr/>
      <dgm:t>
        <a:bodyPr/>
        <a:lstStyle/>
        <a:p>
          <a:endParaRPr lang="uk-UA"/>
        </a:p>
      </dgm:t>
    </dgm:pt>
    <dgm:pt modelId="{7949795B-81CB-4B05-BEFD-3FFE467BB08C}" type="sibTrans" cxnId="{9C6574B8-E7F6-4069-AB7A-361B0BE055D6}">
      <dgm:prSet/>
      <dgm:spPr/>
      <dgm:t>
        <a:bodyPr/>
        <a:lstStyle/>
        <a:p>
          <a:endParaRPr lang="uk-UA"/>
        </a:p>
      </dgm:t>
    </dgm:pt>
    <dgm:pt modelId="{D2DC9937-D369-4499-8A18-830F1BBDC328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</a:t>
          </a:r>
          <a:endParaRPr lang="uk-UA" sz="2400" b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сіл  </a:t>
          </a:r>
          <a:endParaRPr lang="uk-UA" sz="2400" b="1" dirty="0" smtClean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A343090-F017-4F63-A25B-D26F6C344410}" type="parTrans" cxnId="{C0F81C29-C5A2-4F32-920F-8A33A3A46B91}">
      <dgm:prSet/>
      <dgm:spPr/>
      <dgm:t>
        <a:bodyPr/>
        <a:lstStyle/>
        <a:p>
          <a:endParaRPr lang="uk-UA"/>
        </a:p>
      </dgm:t>
    </dgm:pt>
    <dgm:pt modelId="{C38354C2-B64D-4A1F-B992-9BA07979045D}" type="sibTrans" cxnId="{C0F81C29-C5A2-4F32-920F-8A33A3A46B91}">
      <dgm:prSet/>
      <dgm:spPr/>
      <dgm:t>
        <a:bodyPr/>
        <a:lstStyle/>
        <a:p>
          <a:endParaRPr lang="uk-UA"/>
        </a:p>
      </dgm:t>
    </dgm:pt>
    <dgm:pt modelId="{8762867E-E1F3-48F2-8AF1-971B4AFB4D2B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річок   </a:t>
          </a:r>
        </a:p>
      </dgm:t>
    </dgm:pt>
    <dgm:pt modelId="{82D77E12-BF64-482C-BF9C-0954F0AD6B0C}" type="parTrans" cxnId="{1716E01D-B0BD-4689-99C3-B291E24901DE}">
      <dgm:prSet/>
      <dgm:spPr/>
      <dgm:t>
        <a:bodyPr/>
        <a:lstStyle/>
        <a:p>
          <a:endParaRPr lang="uk-UA"/>
        </a:p>
      </dgm:t>
    </dgm:pt>
    <dgm:pt modelId="{1D378CDD-F991-48CE-9223-223D13A7A8CC}" type="sibTrans" cxnId="{1716E01D-B0BD-4689-99C3-B291E24901DE}">
      <dgm:prSet/>
      <dgm:spPr/>
      <dgm:t>
        <a:bodyPr/>
        <a:lstStyle/>
        <a:p>
          <a:endParaRPr lang="uk-UA"/>
        </a:p>
      </dgm:t>
    </dgm:pt>
    <dgm:pt modelId="{F32B4E27-B9B8-40C7-BC45-0E32A15C6996}" type="pres">
      <dgm:prSet presAssocID="{7DC60E2C-E62C-4B1E-9AA8-09EC9FF0A3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369762-53AF-447D-9BC6-20B08BEAC604}" type="pres">
      <dgm:prSet presAssocID="{CFE1D90F-3877-4AD4-A3A3-BEF1A82EFD68}" presName="centerShape" presStyleLbl="node0" presStyleIdx="0" presStyleCnt="1" custScaleX="164349" custScaleY="163380" custLinFactNeighborX="3342" custLinFactNeighborY="0"/>
      <dgm:spPr/>
      <dgm:t>
        <a:bodyPr/>
        <a:lstStyle/>
        <a:p>
          <a:endParaRPr lang="uk-UA"/>
        </a:p>
      </dgm:t>
    </dgm:pt>
    <dgm:pt modelId="{4E05CFDB-5C0C-4E92-A8E6-88100FFFE5FD}" type="pres">
      <dgm:prSet presAssocID="{C50331BE-C55C-40D9-A842-D5393465A8F2}" presName="parTrans" presStyleLbl="sibTrans2D1" presStyleIdx="0" presStyleCnt="8" custScaleX="139572"/>
      <dgm:spPr/>
      <dgm:t>
        <a:bodyPr/>
        <a:lstStyle/>
        <a:p>
          <a:endParaRPr lang="uk-UA"/>
        </a:p>
      </dgm:t>
    </dgm:pt>
    <dgm:pt modelId="{36D10C9C-23D2-479B-911B-9D0AE46BBBEF}" type="pres">
      <dgm:prSet presAssocID="{C50331BE-C55C-40D9-A842-D5393465A8F2}" presName="connectorText" presStyleLbl="sibTrans2D1" presStyleIdx="0" presStyleCnt="8"/>
      <dgm:spPr/>
      <dgm:t>
        <a:bodyPr/>
        <a:lstStyle/>
        <a:p>
          <a:endParaRPr lang="uk-UA"/>
        </a:p>
      </dgm:t>
    </dgm:pt>
    <dgm:pt modelId="{BB10BE13-0D60-4B4B-9920-265002A369A3}" type="pres">
      <dgm:prSet presAssocID="{F5F35A8B-A66D-458D-A218-331C21BBD530}" presName="node" presStyleLbl="node1" presStyleIdx="0" presStyleCnt="8" custScaleX="184792" custScaleY="105702" custRadScaleRad="99259" custRadScaleInc="8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4C89D1-05D4-4F63-8ECE-6B1D2DEDE3DB}" type="pres">
      <dgm:prSet presAssocID="{135204A9-5635-4E20-AB46-9E9CBD6C89EB}" presName="parTrans" presStyleLbl="sibTrans2D1" presStyleIdx="1" presStyleCnt="8" custScaleX="134952"/>
      <dgm:spPr/>
      <dgm:t>
        <a:bodyPr/>
        <a:lstStyle/>
        <a:p>
          <a:endParaRPr lang="uk-UA"/>
        </a:p>
      </dgm:t>
    </dgm:pt>
    <dgm:pt modelId="{0E882D72-1427-4735-AF1D-D32FA42C8DC5}" type="pres">
      <dgm:prSet presAssocID="{135204A9-5635-4E20-AB46-9E9CBD6C89EB}" presName="connectorText" presStyleLbl="sibTrans2D1" presStyleIdx="1" presStyleCnt="8"/>
      <dgm:spPr/>
      <dgm:t>
        <a:bodyPr/>
        <a:lstStyle/>
        <a:p>
          <a:endParaRPr lang="uk-UA"/>
        </a:p>
      </dgm:t>
    </dgm:pt>
    <dgm:pt modelId="{9F1922F8-1B29-493A-BC11-D8BAF07DC997}" type="pres">
      <dgm:prSet presAssocID="{4906044E-CEF4-4958-8C3A-C04398523384}" presName="node" presStyleLbl="node1" presStyleIdx="1" presStyleCnt="8" custScaleX="184687" custScaleY="102326" custRadScaleRad="117693" custRadScaleInc="493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6D4333-5A35-413F-A682-9B0FAE1BC70A}" type="pres">
      <dgm:prSet presAssocID="{CE91F3F2-EAAC-47C0-8B52-EAEAC4D728FA}" presName="parTrans" presStyleLbl="sibTrans2D1" presStyleIdx="2" presStyleCnt="8" custScaleX="176551" custLinFactNeighborX="26883" custLinFactNeighborY="-5046"/>
      <dgm:spPr/>
      <dgm:t>
        <a:bodyPr/>
        <a:lstStyle/>
        <a:p>
          <a:endParaRPr lang="uk-UA"/>
        </a:p>
      </dgm:t>
    </dgm:pt>
    <dgm:pt modelId="{B44F3356-6E97-4995-A072-9D27A031EF03}" type="pres">
      <dgm:prSet presAssocID="{CE91F3F2-EAAC-47C0-8B52-EAEAC4D728FA}" presName="connectorText" presStyleLbl="sibTrans2D1" presStyleIdx="2" presStyleCnt="8"/>
      <dgm:spPr/>
      <dgm:t>
        <a:bodyPr/>
        <a:lstStyle/>
        <a:p>
          <a:endParaRPr lang="uk-UA"/>
        </a:p>
      </dgm:t>
    </dgm:pt>
    <dgm:pt modelId="{ABC8963F-4A28-409C-8FAD-ECF397D2F91B}" type="pres">
      <dgm:prSet presAssocID="{B3E27FD1-9FEB-4292-BF4D-7F6C80517A3E}" presName="node" presStyleLbl="node1" presStyleIdx="2" presStyleCnt="8" custScaleX="170561" custScaleY="105509" custRadScaleRad="119455" custRadScaleInc="-53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62FBA0-ED4E-475D-96A1-DF839146FDE5}" type="pres">
      <dgm:prSet presAssocID="{5E77B752-EAFD-4F45-BD83-D29F226DFD42}" presName="parTrans" presStyleLbl="sibTrans2D1" presStyleIdx="3" presStyleCnt="8" custScaleX="102777"/>
      <dgm:spPr/>
      <dgm:t>
        <a:bodyPr/>
        <a:lstStyle/>
        <a:p>
          <a:endParaRPr lang="uk-UA"/>
        </a:p>
      </dgm:t>
    </dgm:pt>
    <dgm:pt modelId="{02CE70F9-C055-4089-BF98-557AC5DB79DC}" type="pres">
      <dgm:prSet presAssocID="{5E77B752-EAFD-4F45-BD83-D29F226DFD42}" presName="connectorText" presStyleLbl="sibTrans2D1" presStyleIdx="3" presStyleCnt="8"/>
      <dgm:spPr/>
      <dgm:t>
        <a:bodyPr/>
        <a:lstStyle/>
        <a:p>
          <a:endParaRPr lang="uk-UA"/>
        </a:p>
      </dgm:t>
    </dgm:pt>
    <dgm:pt modelId="{82BFBAE3-4896-4EA2-B8AE-459293B89CC2}" type="pres">
      <dgm:prSet presAssocID="{6BC415F9-34B9-4CDC-B34A-C2C28052E35F}" presName="node" presStyleLbl="node1" presStyleIdx="3" presStyleCnt="8" custScaleX="174011" custScaleY="109785" custRadScaleRad="119575" custRadScaleInc="-415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940D0A-D5D1-43D8-BE11-6793442D9D2D}" type="pres">
      <dgm:prSet presAssocID="{2A343090-F017-4F63-A25B-D26F6C344410}" presName="parTrans" presStyleLbl="sibTrans2D1" presStyleIdx="4" presStyleCnt="8" custScaleX="114022"/>
      <dgm:spPr/>
      <dgm:t>
        <a:bodyPr/>
        <a:lstStyle/>
        <a:p>
          <a:endParaRPr lang="uk-UA"/>
        </a:p>
      </dgm:t>
    </dgm:pt>
    <dgm:pt modelId="{63058465-BB2E-42F3-AD5F-07C084FD8E2C}" type="pres">
      <dgm:prSet presAssocID="{2A343090-F017-4F63-A25B-D26F6C344410}" presName="connectorText" presStyleLbl="sibTrans2D1" presStyleIdx="4" presStyleCnt="8"/>
      <dgm:spPr/>
      <dgm:t>
        <a:bodyPr/>
        <a:lstStyle/>
        <a:p>
          <a:endParaRPr lang="uk-UA"/>
        </a:p>
      </dgm:t>
    </dgm:pt>
    <dgm:pt modelId="{E830D4A3-06CF-4F55-A55A-2B943AE470F8}" type="pres">
      <dgm:prSet presAssocID="{D2DC9937-D369-4499-8A18-830F1BBDC328}" presName="node" presStyleLbl="node1" presStyleIdx="4" presStyleCnt="8" custScaleX="164267" custScaleY="106364" custRadScaleRad="99535" custRadScaleInc="-163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5C057C-2525-4629-B052-B960FE563427}" type="pres">
      <dgm:prSet presAssocID="{82D77E12-BF64-482C-BF9C-0954F0AD6B0C}" presName="parTrans" presStyleLbl="sibTrans2D1" presStyleIdx="5" presStyleCnt="8" custScaleX="133491"/>
      <dgm:spPr/>
      <dgm:t>
        <a:bodyPr/>
        <a:lstStyle/>
        <a:p>
          <a:endParaRPr lang="uk-UA"/>
        </a:p>
      </dgm:t>
    </dgm:pt>
    <dgm:pt modelId="{1C0ACF9F-A0D2-4C7F-A029-54342773D1D1}" type="pres">
      <dgm:prSet presAssocID="{82D77E12-BF64-482C-BF9C-0954F0AD6B0C}" presName="connectorText" presStyleLbl="sibTrans2D1" presStyleIdx="5" presStyleCnt="8"/>
      <dgm:spPr/>
      <dgm:t>
        <a:bodyPr/>
        <a:lstStyle/>
        <a:p>
          <a:endParaRPr lang="uk-UA"/>
        </a:p>
      </dgm:t>
    </dgm:pt>
    <dgm:pt modelId="{C0047ECF-EE55-4C6A-AD34-0A1FD81B2CEF}" type="pres">
      <dgm:prSet presAssocID="{8762867E-E1F3-48F2-8AF1-971B4AFB4D2B}" presName="node" presStyleLbl="node1" presStyleIdx="5" presStyleCnt="8" custScaleX="170411" custScaleY="110022" custRadScaleRad="102539" custRadScaleInc="252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CEA399-B035-443C-9DB9-C9A17A679F67}" type="pres">
      <dgm:prSet presAssocID="{4BBB7788-30D5-4472-A9F7-E151B356CF04}" presName="parTrans" presStyleLbl="sibTrans2D1" presStyleIdx="6" presStyleCnt="8" custScaleX="164217"/>
      <dgm:spPr/>
      <dgm:t>
        <a:bodyPr/>
        <a:lstStyle/>
        <a:p>
          <a:endParaRPr lang="uk-UA"/>
        </a:p>
      </dgm:t>
    </dgm:pt>
    <dgm:pt modelId="{EFED7ED5-0B78-4837-89B2-091BBA62BC9E}" type="pres">
      <dgm:prSet presAssocID="{4BBB7788-30D5-4472-A9F7-E151B356CF04}" presName="connectorText" presStyleLbl="sibTrans2D1" presStyleIdx="6" presStyleCnt="8"/>
      <dgm:spPr/>
      <dgm:t>
        <a:bodyPr/>
        <a:lstStyle/>
        <a:p>
          <a:endParaRPr lang="uk-UA"/>
        </a:p>
      </dgm:t>
    </dgm:pt>
    <dgm:pt modelId="{C6D2C7EE-C8CA-408E-9BC3-9D1656199D60}" type="pres">
      <dgm:prSet presAssocID="{1F9119B8-BAE8-4B89-A5F8-313CC8B1180B}" presName="node" presStyleLbl="node1" presStyleIdx="6" presStyleCnt="8" custScaleX="178453" custScaleY="104284" custRadScaleRad="112653" custRadScaleInc="-24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E6C85-8D3A-4AE6-81F1-87084B8DA2FA}" type="pres">
      <dgm:prSet presAssocID="{A9BE20D5-A73B-4C5E-9F8E-50BECBACF8E5}" presName="parTrans" presStyleLbl="sibTrans2D1" presStyleIdx="7" presStyleCnt="8" custScaleX="99927" custLinFactNeighborX="28137" custLinFactNeighborY="-11047"/>
      <dgm:spPr/>
      <dgm:t>
        <a:bodyPr/>
        <a:lstStyle/>
        <a:p>
          <a:endParaRPr lang="uk-UA"/>
        </a:p>
      </dgm:t>
    </dgm:pt>
    <dgm:pt modelId="{8C89823C-C11C-467A-89E4-163789A5514D}" type="pres">
      <dgm:prSet presAssocID="{A9BE20D5-A73B-4C5E-9F8E-50BECBACF8E5}" presName="connectorText" presStyleLbl="sibTrans2D1" presStyleIdx="7" presStyleCnt="8"/>
      <dgm:spPr/>
      <dgm:t>
        <a:bodyPr/>
        <a:lstStyle/>
        <a:p>
          <a:endParaRPr lang="uk-UA"/>
        </a:p>
      </dgm:t>
    </dgm:pt>
    <dgm:pt modelId="{14A4FCCC-E5D7-433F-8749-10100A354047}" type="pres">
      <dgm:prSet presAssocID="{EF7100CF-158E-4A09-892A-3F6543BF0072}" presName="node" presStyleLbl="node1" presStyleIdx="7" presStyleCnt="8" custScaleX="185172" custRadScaleRad="115311" custRadScaleInc="-516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957DCA-9D0F-488B-A9E7-15CC83433C78}" srcId="{7DC60E2C-E62C-4B1E-9AA8-09EC9FF0A3B1}" destId="{CFE1D90F-3877-4AD4-A3A3-BEF1A82EFD68}" srcOrd="0" destOrd="0" parTransId="{664672F2-583C-41B6-961D-34027DBBA985}" sibTransId="{A1B9189F-523C-49E3-9DAE-153F86F5C166}"/>
    <dgm:cxn modelId="{D54EEF8E-F1B9-4EF0-B1E9-993927ACDFCB}" type="presOf" srcId="{4BBB7788-30D5-4472-A9F7-E151B356CF04}" destId="{EFED7ED5-0B78-4837-89B2-091BBA62BC9E}" srcOrd="1" destOrd="0" presId="urn:microsoft.com/office/officeart/2005/8/layout/radial5"/>
    <dgm:cxn modelId="{FC74D986-7B13-40A0-8552-5E4D638B62C3}" srcId="{CFE1D90F-3877-4AD4-A3A3-BEF1A82EFD68}" destId="{B3E27FD1-9FEB-4292-BF4D-7F6C80517A3E}" srcOrd="2" destOrd="0" parTransId="{CE91F3F2-EAAC-47C0-8B52-EAEAC4D728FA}" sibTransId="{579B3756-9388-4ADA-88AE-7B5F610392C6}"/>
    <dgm:cxn modelId="{B66F9ED8-8DC5-4179-8BBC-5E877D2DC9C6}" type="presOf" srcId="{C50331BE-C55C-40D9-A842-D5393465A8F2}" destId="{4E05CFDB-5C0C-4E92-A8E6-88100FFFE5FD}" srcOrd="0" destOrd="0" presId="urn:microsoft.com/office/officeart/2005/8/layout/radial5"/>
    <dgm:cxn modelId="{1F28C53A-B98B-42E3-B1D3-A7BFA43B2CD9}" type="presOf" srcId="{4906044E-CEF4-4958-8C3A-C04398523384}" destId="{9F1922F8-1B29-493A-BC11-D8BAF07DC997}" srcOrd="0" destOrd="0" presId="urn:microsoft.com/office/officeart/2005/8/layout/radial5"/>
    <dgm:cxn modelId="{4082C23E-95D1-4835-AD80-CDA88F2CD6C0}" type="presOf" srcId="{135204A9-5635-4E20-AB46-9E9CBD6C89EB}" destId="{F74C89D1-05D4-4F63-8ECE-6B1D2DEDE3DB}" srcOrd="0" destOrd="0" presId="urn:microsoft.com/office/officeart/2005/8/layout/radial5"/>
    <dgm:cxn modelId="{37A89D91-C6EB-4B10-847D-FA435DA204E5}" type="presOf" srcId="{8762867E-E1F3-48F2-8AF1-971B4AFB4D2B}" destId="{C0047ECF-EE55-4C6A-AD34-0A1FD81B2CEF}" srcOrd="0" destOrd="0" presId="urn:microsoft.com/office/officeart/2005/8/layout/radial5"/>
    <dgm:cxn modelId="{42399FB4-AFA3-4483-8052-04DD55DE27D6}" type="presOf" srcId="{EF7100CF-158E-4A09-892A-3F6543BF0072}" destId="{14A4FCCC-E5D7-433F-8749-10100A354047}" srcOrd="0" destOrd="0" presId="urn:microsoft.com/office/officeart/2005/8/layout/radial5"/>
    <dgm:cxn modelId="{6B84FAC5-ED88-4664-A6B0-BFEAEA091516}" type="presOf" srcId="{135204A9-5635-4E20-AB46-9E9CBD6C89EB}" destId="{0E882D72-1427-4735-AF1D-D32FA42C8DC5}" srcOrd="1" destOrd="0" presId="urn:microsoft.com/office/officeart/2005/8/layout/radial5"/>
    <dgm:cxn modelId="{B42BE880-8D24-4A25-A340-86B5F2A6CF68}" type="presOf" srcId="{5E77B752-EAFD-4F45-BD83-D29F226DFD42}" destId="{6862FBA0-ED4E-475D-96A1-DF839146FDE5}" srcOrd="0" destOrd="0" presId="urn:microsoft.com/office/officeart/2005/8/layout/radial5"/>
    <dgm:cxn modelId="{7DED5E97-02CE-48C0-940B-5A9208E93854}" type="presOf" srcId="{5E77B752-EAFD-4F45-BD83-D29F226DFD42}" destId="{02CE70F9-C055-4089-BF98-557AC5DB79DC}" srcOrd="1" destOrd="0" presId="urn:microsoft.com/office/officeart/2005/8/layout/radial5"/>
    <dgm:cxn modelId="{2BBED3E9-0C44-44B3-9394-6FCF007A33E9}" type="presOf" srcId="{CE91F3F2-EAAC-47C0-8B52-EAEAC4D728FA}" destId="{566D4333-5A35-413F-A682-9B0FAE1BC70A}" srcOrd="0" destOrd="0" presId="urn:microsoft.com/office/officeart/2005/8/layout/radial5"/>
    <dgm:cxn modelId="{C93D196A-1F3B-4D92-973F-93410C127B67}" type="presOf" srcId="{A9BE20D5-A73B-4C5E-9F8E-50BECBACF8E5}" destId="{8C89823C-C11C-467A-89E4-163789A5514D}" srcOrd="1" destOrd="0" presId="urn:microsoft.com/office/officeart/2005/8/layout/radial5"/>
    <dgm:cxn modelId="{026B6DEA-BA50-43FA-AE82-BB62C20D89B1}" type="presOf" srcId="{82D77E12-BF64-482C-BF9C-0954F0AD6B0C}" destId="{AB5C057C-2525-4629-B052-B960FE563427}" srcOrd="0" destOrd="0" presId="urn:microsoft.com/office/officeart/2005/8/layout/radial5"/>
    <dgm:cxn modelId="{0B0B08E2-56F8-4A61-8093-A059D53F1124}" type="presOf" srcId="{6BC415F9-34B9-4CDC-B34A-C2C28052E35F}" destId="{82BFBAE3-4896-4EA2-B8AE-459293B89CC2}" srcOrd="0" destOrd="0" presId="urn:microsoft.com/office/officeart/2005/8/layout/radial5"/>
    <dgm:cxn modelId="{79167A3D-E9FD-483C-8223-C43425A4FDF4}" type="presOf" srcId="{F5F35A8B-A66D-458D-A218-331C21BBD530}" destId="{BB10BE13-0D60-4B4B-9920-265002A369A3}" srcOrd="0" destOrd="0" presId="urn:microsoft.com/office/officeart/2005/8/layout/radial5"/>
    <dgm:cxn modelId="{D673A923-497E-4247-8B4F-92DA2E0C3336}" type="presOf" srcId="{1F9119B8-BAE8-4B89-A5F8-313CC8B1180B}" destId="{C6D2C7EE-C8CA-408E-9BC3-9D1656199D60}" srcOrd="0" destOrd="0" presId="urn:microsoft.com/office/officeart/2005/8/layout/radial5"/>
    <dgm:cxn modelId="{1826A01E-E55F-4B23-9DA6-66A876921891}" type="presOf" srcId="{2A343090-F017-4F63-A25B-D26F6C344410}" destId="{63058465-BB2E-42F3-AD5F-07C084FD8E2C}" srcOrd="1" destOrd="0" presId="urn:microsoft.com/office/officeart/2005/8/layout/radial5"/>
    <dgm:cxn modelId="{1FB368BD-301C-4639-850E-B7973D469F86}" srcId="{CFE1D90F-3877-4AD4-A3A3-BEF1A82EFD68}" destId="{EF7100CF-158E-4A09-892A-3F6543BF0072}" srcOrd="7" destOrd="0" parTransId="{A9BE20D5-A73B-4C5E-9F8E-50BECBACF8E5}" sibTransId="{48E7B4FB-6C4A-4182-89C8-9F614849845A}"/>
    <dgm:cxn modelId="{9C6574B8-E7F6-4069-AB7A-361B0BE055D6}" srcId="{CFE1D90F-3877-4AD4-A3A3-BEF1A82EFD68}" destId="{1F9119B8-BAE8-4B89-A5F8-313CC8B1180B}" srcOrd="6" destOrd="0" parTransId="{4BBB7788-30D5-4472-A9F7-E151B356CF04}" sibTransId="{7949795B-81CB-4B05-BEFD-3FFE467BB08C}"/>
    <dgm:cxn modelId="{DFEC596C-D4CA-4256-AF03-8DCB6E14C411}" srcId="{CFE1D90F-3877-4AD4-A3A3-BEF1A82EFD68}" destId="{6BC415F9-34B9-4CDC-B34A-C2C28052E35F}" srcOrd="3" destOrd="0" parTransId="{5E77B752-EAFD-4F45-BD83-D29F226DFD42}" sibTransId="{A24409CA-80A4-4598-82E2-B8E8E9D077D4}"/>
    <dgm:cxn modelId="{D3C67547-F3C2-42E1-8450-E78364C9DD22}" type="presOf" srcId="{C50331BE-C55C-40D9-A842-D5393465A8F2}" destId="{36D10C9C-23D2-479B-911B-9D0AE46BBBEF}" srcOrd="1" destOrd="0" presId="urn:microsoft.com/office/officeart/2005/8/layout/radial5"/>
    <dgm:cxn modelId="{AEA32170-D4DB-4EFD-B514-C3E0B2CB8AE7}" type="presOf" srcId="{CE91F3F2-EAAC-47C0-8B52-EAEAC4D728FA}" destId="{B44F3356-6E97-4995-A072-9D27A031EF03}" srcOrd="1" destOrd="0" presId="urn:microsoft.com/office/officeart/2005/8/layout/radial5"/>
    <dgm:cxn modelId="{7CCB229B-7C55-49B4-B06F-C8818DC3C7EB}" srcId="{CFE1D90F-3877-4AD4-A3A3-BEF1A82EFD68}" destId="{F5F35A8B-A66D-458D-A218-331C21BBD530}" srcOrd="0" destOrd="0" parTransId="{C50331BE-C55C-40D9-A842-D5393465A8F2}" sibTransId="{867CC88D-A644-476C-A0A2-63715EA388AF}"/>
    <dgm:cxn modelId="{E50F7E2E-0FE9-41B4-8883-34F074FA2820}" type="presOf" srcId="{82D77E12-BF64-482C-BF9C-0954F0AD6B0C}" destId="{1C0ACF9F-A0D2-4C7F-A029-54342773D1D1}" srcOrd="1" destOrd="0" presId="urn:microsoft.com/office/officeart/2005/8/layout/radial5"/>
    <dgm:cxn modelId="{DEABC19C-5AB8-4EBE-8921-B2909B0D5DEE}" type="presOf" srcId="{CFE1D90F-3877-4AD4-A3A3-BEF1A82EFD68}" destId="{B4369762-53AF-447D-9BC6-20B08BEAC604}" srcOrd="0" destOrd="0" presId="urn:microsoft.com/office/officeart/2005/8/layout/radial5"/>
    <dgm:cxn modelId="{6B776BF6-1C42-460E-B015-F636F2C365F1}" type="presOf" srcId="{7DC60E2C-E62C-4B1E-9AA8-09EC9FF0A3B1}" destId="{F32B4E27-B9B8-40C7-BC45-0E32A15C6996}" srcOrd="0" destOrd="0" presId="urn:microsoft.com/office/officeart/2005/8/layout/radial5"/>
    <dgm:cxn modelId="{D590BD55-DD9D-402C-A15E-7043CE6388B7}" type="presOf" srcId="{A9BE20D5-A73B-4C5E-9F8E-50BECBACF8E5}" destId="{162E6C85-8D3A-4AE6-81F1-87084B8DA2FA}" srcOrd="0" destOrd="0" presId="urn:microsoft.com/office/officeart/2005/8/layout/radial5"/>
    <dgm:cxn modelId="{1716E01D-B0BD-4689-99C3-B291E24901DE}" srcId="{CFE1D90F-3877-4AD4-A3A3-BEF1A82EFD68}" destId="{8762867E-E1F3-48F2-8AF1-971B4AFB4D2B}" srcOrd="5" destOrd="0" parTransId="{82D77E12-BF64-482C-BF9C-0954F0AD6B0C}" sibTransId="{1D378CDD-F991-48CE-9223-223D13A7A8CC}"/>
    <dgm:cxn modelId="{0CF8FFDA-7733-4F83-BF20-74E0C89A2300}" srcId="{CFE1D90F-3877-4AD4-A3A3-BEF1A82EFD68}" destId="{4906044E-CEF4-4958-8C3A-C04398523384}" srcOrd="1" destOrd="0" parTransId="{135204A9-5635-4E20-AB46-9E9CBD6C89EB}" sibTransId="{581CF337-30A0-4A00-BAEA-5735D4CE33F3}"/>
    <dgm:cxn modelId="{48D5C608-5067-422B-8E07-F113A60D4E89}" type="presOf" srcId="{D2DC9937-D369-4499-8A18-830F1BBDC328}" destId="{E830D4A3-06CF-4F55-A55A-2B943AE470F8}" srcOrd="0" destOrd="0" presId="urn:microsoft.com/office/officeart/2005/8/layout/radial5"/>
    <dgm:cxn modelId="{C0F81C29-C5A2-4F32-920F-8A33A3A46B91}" srcId="{CFE1D90F-3877-4AD4-A3A3-BEF1A82EFD68}" destId="{D2DC9937-D369-4499-8A18-830F1BBDC328}" srcOrd="4" destOrd="0" parTransId="{2A343090-F017-4F63-A25B-D26F6C344410}" sibTransId="{C38354C2-B64D-4A1F-B992-9BA07979045D}"/>
    <dgm:cxn modelId="{E159A639-00D2-49CD-8DB6-AFB1C0D994D2}" type="presOf" srcId="{4BBB7788-30D5-4472-A9F7-E151B356CF04}" destId="{14CEA399-B035-443C-9DB9-C9A17A679F67}" srcOrd="0" destOrd="0" presId="urn:microsoft.com/office/officeart/2005/8/layout/radial5"/>
    <dgm:cxn modelId="{F10F9BB5-B067-4F0D-ACA2-0F19498F9F06}" type="presOf" srcId="{2A343090-F017-4F63-A25B-D26F6C344410}" destId="{2B940D0A-D5D1-43D8-BE11-6793442D9D2D}" srcOrd="0" destOrd="0" presId="urn:microsoft.com/office/officeart/2005/8/layout/radial5"/>
    <dgm:cxn modelId="{F0F6E72B-DC71-4DF8-9DF6-212E81F71ED8}" type="presOf" srcId="{B3E27FD1-9FEB-4292-BF4D-7F6C80517A3E}" destId="{ABC8963F-4A28-409C-8FAD-ECF397D2F91B}" srcOrd="0" destOrd="0" presId="urn:microsoft.com/office/officeart/2005/8/layout/radial5"/>
    <dgm:cxn modelId="{27EAA0B8-2327-449B-A61E-6B9883F741E5}" type="presParOf" srcId="{F32B4E27-B9B8-40C7-BC45-0E32A15C6996}" destId="{B4369762-53AF-447D-9BC6-20B08BEAC604}" srcOrd="0" destOrd="0" presId="urn:microsoft.com/office/officeart/2005/8/layout/radial5"/>
    <dgm:cxn modelId="{73EAC7C9-4BA5-4554-B974-ACBF96F7A4FD}" type="presParOf" srcId="{F32B4E27-B9B8-40C7-BC45-0E32A15C6996}" destId="{4E05CFDB-5C0C-4E92-A8E6-88100FFFE5FD}" srcOrd="1" destOrd="0" presId="urn:microsoft.com/office/officeart/2005/8/layout/radial5"/>
    <dgm:cxn modelId="{13803938-4494-43F3-93DE-247A9AF7062C}" type="presParOf" srcId="{4E05CFDB-5C0C-4E92-A8E6-88100FFFE5FD}" destId="{36D10C9C-23D2-479B-911B-9D0AE46BBBEF}" srcOrd="0" destOrd="0" presId="urn:microsoft.com/office/officeart/2005/8/layout/radial5"/>
    <dgm:cxn modelId="{C40077FD-DC39-4F40-89D2-43DBC750059D}" type="presParOf" srcId="{F32B4E27-B9B8-40C7-BC45-0E32A15C6996}" destId="{BB10BE13-0D60-4B4B-9920-265002A369A3}" srcOrd="2" destOrd="0" presId="urn:microsoft.com/office/officeart/2005/8/layout/radial5"/>
    <dgm:cxn modelId="{071134CA-32DD-47C7-9758-86BA7D54127D}" type="presParOf" srcId="{F32B4E27-B9B8-40C7-BC45-0E32A15C6996}" destId="{F74C89D1-05D4-4F63-8ECE-6B1D2DEDE3DB}" srcOrd="3" destOrd="0" presId="urn:microsoft.com/office/officeart/2005/8/layout/radial5"/>
    <dgm:cxn modelId="{8142436E-A21C-40D3-BE89-98DA54F1F540}" type="presParOf" srcId="{F74C89D1-05D4-4F63-8ECE-6B1D2DEDE3DB}" destId="{0E882D72-1427-4735-AF1D-D32FA42C8DC5}" srcOrd="0" destOrd="0" presId="urn:microsoft.com/office/officeart/2005/8/layout/radial5"/>
    <dgm:cxn modelId="{681B66E6-1A54-44E4-9A70-E7C84D6450FB}" type="presParOf" srcId="{F32B4E27-B9B8-40C7-BC45-0E32A15C6996}" destId="{9F1922F8-1B29-493A-BC11-D8BAF07DC997}" srcOrd="4" destOrd="0" presId="urn:microsoft.com/office/officeart/2005/8/layout/radial5"/>
    <dgm:cxn modelId="{AF35CFD0-4253-4AE5-BBE2-7A64D5D7F571}" type="presParOf" srcId="{F32B4E27-B9B8-40C7-BC45-0E32A15C6996}" destId="{566D4333-5A35-413F-A682-9B0FAE1BC70A}" srcOrd="5" destOrd="0" presId="urn:microsoft.com/office/officeart/2005/8/layout/radial5"/>
    <dgm:cxn modelId="{5F7CFAEF-B530-46C7-87BD-7AEAC6725DE9}" type="presParOf" srcId="{566D4333-5A35-413F-A682-9B0FAE1BC70A}" destId="{B44F3356-6E97-4995-A072-9D27A031EF03}" srcOrd="0" destOrd="0" presId="urn:microsoft.com/office/officeart/2005/8/layout/radial5"/>
    <dgm:cxn modelId="{F9CE2B0E-0A15-4D1C-A343-338FFC3C5672}" type="presParOf" srcId="{F32B4E27-B9B8-40C7-BC45-0E32A15C6996}" destId="{ABC8963F-4A28-409C-8FAD-ECF397D2F91B}" srcOrd="6" destOrd="0" presId="urn:microsoft.com/office/officeart/2005/8/layout/radial5"/>
    <dgm:cxn modelId="{2078B71D-0F2A-4FF0-9852-3070AC8D691A}" type="presParOf" srcId="{F32B4E27-B9B8-40C7-BC45-0E32A15C6996}" destId="{6862FBA0-ED4E-475D-96A1-DF839146FDE5}" srcOrd="7" destOrd="0" presId="urn:microsoft.com/office/officeart/2005/8/layout/radial5"/>
    <dgm:cxn modelId="{9F0511FD-A77C-4CC1-A729-054A54E5C03E}" type="presParOf" srcId="{6862FBA0-ED4E-475D-96A1-DF839146FDE5}" destId="{02CE70F9-C055-4089-BF98-557AC5DB79DC}" srcOrd="0" destOrd="0" presId="urn:microsoft.com/office/officeart/2005/8/layout/radial5"/>
    <dgm:cxn modelId="{923A43BB-B7E5-443B-B310-81537911CFA1}" type="presParOf" srcId="{F32B4E27-B9B8-40C7-BC45-0E32A15C6996}" destId="{82BFBAE3-4896-4EA2-B8AE-459293B89CC2}" srcOrd="8" destOrd="0" presId="urn:microsoft.com/office/officeart/2005/8/layout/radial5"/>
    <dgm:cxn modelId="{ED06E82F-DF45-435C-9F67-4A9AF2DC2217}" type="presParOf" srcId="{F32B4E27-B9B8-40C7-BC45-0E32A15C6996}" destId="{2B940D0A-D5D1-43D8-BE11-6793442D9D2D}" srcOrd="9" destOrd="0" presId="urn:microsoft.com/office/officeart/2005/8/layout/radial5"/>
    <dgm:cxn modelId="{35C25957-8D91-4678-BA6D-882C2455D9AE}" type="presParOf" srcId="{2B940D0A-D5D1-43D8-BE11-6793442D9D2D}" destId="{63058465-BB2E-42F3-AD5F-07C084FD8E2C}" srcOrd="0" destOrd="0" presId="urn:microsoft.com/office/officeart/2005/8/layout/radial5"/>
    <dgm:cxn modelId="{247BE717-1C20-43FD-AFCD-A8362054F32A}" type="presParOf" srcId="{F32B4E27-B9B8-40C7-BC45-0E32A15C6996}" destId="{E830D4A3-06CF-4F55-A55A-2B943AE470F8}" srcOrd="10" destOrd="0" presId="urn:microsoft.com/office/officeart/2005/8/layout/radial5"/>
    <dgm:cxn modelId="{869A24D6-E5C0-4FAD-BD6A-6B8CB7B8AE23}" type="presParOf" srcId="{F32B4E27-B9B8-40C7-BC45-0E32A15C6996}" destId="{AB5C057C-2525-4629-B052-B960FE563427}" srcOrd="11" destOrd="0" presId="urn:microsoft.com/office/officeart/2005/8/layout/radial5"/>
    <dgm:cxn modelId="{6B751C7F-F4C4-4A00-9138-59F887014859}" type="presParOf" srcId="{AB5C057C-2525-4629-B052-B960FE563427}" destId="{1C0ACF9F-A0D2-4C7F-A029-54342773D1D1}" srcOrd="0" destOrd="0" presId="urn:microsoft.com/office/officeart/2005/8/layout/radial5"/>
    <dgm:cxn modelId="{DF805403-1932-4366-98ED-C8F7428DF3A8}" type="presParOf" srcId="{F32B4E27-B9B8-40C7-BC45-0E32A15C6996}" destId="{C0047ECF-EE55-4C6A-AD34-0A1FD81B2CEF}" srcOrd="12" destOrd="0" presId="urn:microsoft.com/office/officeart/2005/8/layout/radial5"/>
    <dgm:cxn modelId="{7EF1BAE4-7F53-4AD7-8F0D-10337A9C1DB0}" type="presParOf" srcId="{F32B4E27-B9B8-40C7-BC45-0E32A15C6996}" destId="{14CEA399-B035-443C-9DB9-C9A17A679F67}" srcOrd="13" destOrd="0" presId="urn:microsoft.com/office/officeart/2005/8/layout/radial5"/>
    <dgm:cxn modelId="{9CCDBBD4-FFBA-45AB-813D-E7777A4AE350}" type="presParOf" srcId="{14CEA399-B035-443C-9DB9-C9A17A679F67}" destId="{EFED7ED5-0B78-4837-89B2-091BBA62BC9E}" srcOrd="0" destOrd="0" presId="urn:microsoft.com/office/officeart/2005/8/layout/radial5"/>
    <dgm:cxn modelId="{CEF720E3-4CB1-4F67-8062-171B25790BD3}" type="presParOf" srcId="{F32B4E27-B9B8-40C7-BC45-0E32A15C6996}" destId="{C6D2C7EE-C8CA-408E-9BC3-9D1656199D60}" srcOrd="14" destOrd="0" presId="urn:microsoft.com/office/officeart/2005/8/layout/radial5"/>
    <dgm:cxn modelId="{F4956289-405F-4763-A913-347EC3E576D7}" type="presParOf" srcId="{F32B4E27-B9B8-40C7-BC45-0E32A15C6996}" destId="{162E6C85-8D3A-4AE6-81F1-87084B8DA2FA}" srcOrd="15" destOrd="0" presId="urn:microsoft.com/office/officeart/2005/8/layout/radial5"/>
    <dgm:cxn modelId="{6E6C82A7-5596-4984-BDB7-123B03C95725}" type="presParOf" srcId="{162E6C85-8D3A-4AE6-81F1-87084B8DA2FA}" destId="{8C89823C-C11C-467A-89E4-163789A5514D}" srcOrd="0" destOrd="0" presId="urn:microsoft.com/office/officeart/2005/8/layout/radial5"/>
    <dgm:cxn modelId="{D865040C-5368-45C3-A00A-C180914AC004}" type="presParOf" srcId="{F32B4E27-B9B8-40C7-BC45-0E32A15C6996}" destId="{14A4FCCC-E5D7-433F-8749-10100A35404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69762-53AF-447D-9BC6-20B08BEAC604}">
      <dsp:nvSpPr>
        <dsp:cNvPr id="0" name=""/>
        <dsp:cNvSpPr/>
      </dsp:nvSpPr>
      <dsp:spPr>
        <a:xfrm>
          <a:off x="3469678" y="2076056"/>
          <a:ext cx="2382407" cy="23683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велика буква</a:t>
          </a:r>
          <a:r>
            <a:rPr lang="uk-UA" sz="4000" kern="1200" dirty="0" smtClean="0">
              <a:solidFill>
                <a:schemeClr val="tx1"/>
              </a:solidFill>
            </a:rPr>
            <a:t> </a:t>
          </a:r>
          <a:r>
            <a:rPr lang="uk-UA" sz="4200" kern="1200" dirty="0" smtClean="0">
              <a:solidFill>
                <a:schemeClr val="tx1"/>
              </a:solidFill>
            </a:rPr>
            <a:t>  </a:t>
          </a:r>
          <a:endParaRPr lang="uk-UA" sz="4200" kern="1200" dirty="0">
            <a:solidFill>
              <a:schemeClr val="tx1"/>
            </a:solidFill>
          </a:endParaRPr>
        </a:p>
      </dsp:txBody>
      <dsp:txXfrm>
        <a:off x="3818573" y="2422894"/>
        <a:ext cx="1684617" cy="1674684"/>
      </dsp:txXfrm>
    </dsp:sp>
    <dsp:sp modelId="{4E05CFDB-5C0C-4E92-A8E6-88100FFFE5FD}">
      <dsp:nvSpPr>
        <dsp:cNvPr id="0" name=""/>
        <dsp:cNvSpPr/>
      </dsp:nvSpPr>
      <dsp:spPr>
        <a:xfrm rot="16089383">
          <a:off x="4421296" y="1545303"/>
          <a:ext cx="386665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4481161" y="1714462"/>
        <a:ext cx="270666" cy="333571"/>
      </dsp:txXfrm>
    </dsp:sp>
    <dsp:sp modelId="{BB10BE13-0D60-4B4B-9920-265002A369A3}">
      <dsp:nvSpPr>
        <dsp:cNvPr id="0" name=""/>
        <dsp:cNvSpPr/>
      </dsp:nvSpPr>
      <dsp:spPr>
        <a:xfrm>
          <a:off x="3221204" y="-1194"/>
          <a:ext cx="2719466" cy="155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імена,  прізвища,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по – батькові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3619461" y="226611"/>
        <a:ext cx="1922952" cy="1099939"/>
      </dsp:txXfrm>
    </dsp:sp>
    <dsp:sp modelId="{F74C89D1-05D4-4F63-8ECE-6B1D2DEDE3DB}">
      <dsp:nvSpPr>
        <dsp:cNvPr id="0" name=""/>
        <dsp:cNvSpPr/>
      </dsp:nvSpPr>
      <dsp:spPr>
        <a:xfrm rot="19452240">
          <a:off x="5646563" y="2116787"/>
          <a:ext cx="429007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5658719" y="2265616"/>
        <a:ext cx="300305" cy="333571"/>
      </dsp:txXfrm>
    </dsp:sp>
    <dsp:sp modelId="{9F1922F8-1B29-493A-BC11-D8BAF07DC997}">
      <dsp:nvSpPr>
        <dsp:cNvPr id="0" name=""/>
        <dsp:cNvSpPr/>
      </dsp:nvSpPr>
      <dsp:spPr>
        <a:xfrm>
          <a:off x="5580614" y="864099"/>
          <a:ext cx="2717921" cy="1505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клички тварин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5978644" y="1084628"/>
        <a:ext cx="1921861" cy="1064808"/>
      </dsp:txXfrm>
    </dsp:sp>
    <dsp:sp modelId="{566D4333-5A35-413F-A682-9B0FAE1BC70A}">
      <dsp:nvSpPr>
        <dsp:cNvPr id="0" name=""/>
        <dsp:cNvSpPr/>
      </dsp:nvSpPr>
      <dsp:spPr>
        <a:xfrm rot="21523294">
          <a:off x="5912047" y="2923542"/>
          <a:ext cx="353538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5912060" y="3035915"/>
        <a:ext cx="247477" cy="333571"/>
      </dsp:txXfrm>
    </dsp:sp>
    <dsp:sp modelId="{ABC8963F-4A28-409C-8FAD-ECF397D2F91B}">
      <dsp:nvSpPr>
        <dsp:cNvPr id="0" name=""/>
        <dsp:cNvSpPr/>
      </dsp:nvSpPr>
      <dsp:spPr>
        <a:xfrm>
          <a:off x="6228699" y="2420886"/>
          <a:ext cx="2510037" cy="1552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початок речення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6596285" y="2648275"/>
        <a:ext cx="1774865" cy="1097930"/>
      </dsp:txXfrm>
    </dsp:sp>
    <dsp:sp modelId="{6862FBA0-ED4E-475D-96A1-DF839146FDE5}">
      <dsp:nvSpPr>
        <dsp:cNvPr id="0" name=""/>
        <dsp:cNvSpPr/>
      </dsp:nvSpPr>
      <dsp:spPr>
        <a:xfrm rot="2256785">
          <a:off x="5674757" y="3899170"/>
          <a:ext cx="352387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5685744" y="3978099"/>
        <a:ext cx="246671" cy="333571"/>
      </dsp:txXfrm>
    </dsp:sp>
    <dsp:sp modelId="{82BFBAE3-4896-4EA2-B8AE-459293B89CC2}">
      <dsp:nvSpPr>
        <dsp:cNvPr id="0" name=""/>
        <dsp:cNvSpPr/>
      </dsp:nvSpPr>
      <dsp:spPr>
        <a:xfrm>
          <a:off x="5645667" y="4197673"/>
          <a:ext cx="2560809" cy="1615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вулиць 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6020689" y="4434277"/>
        <a:ext cx="1810765" cy="1142428"/>
      </dsp:txXfrm>
    </dsp:sp>
    <dsp:sp modelId="{2B940D0A-D5D1-43D8-BE11-6793442D9D2D}">
      <dsp:nvSpPr>
        <dsp:cNvPr id="0" name=""/>
        <dsp:cNvSpPr/>
      </dsp:nvSpPr>
      <dsp:spPr>
        <a:xfrm rot="5410921">
          <a:off x="4499140" y="4418722"/>
          <a:ext cx="314355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4546443" y="4482759"/>
        <a:ext cx="220049" cy="333571"/>
      </dsp:txXfrm>
    </dsp:sp>
    <dsp:sp modelId="{E830D4A3-06CF-4F55-A55A-2B943AE470F8}">
      <dsp:nvSpPr>
        <dsp:cNvPr id="0" name=""/>
        <dsp:cNvSpPr/>
      </dsp:nvSpPr>
      <dsp:spPr>
        <a:xfrm>
          <a:off x="3444274" y="4964589"/>
          <a:ext cx="2417413" cy="1565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</a:t>
          </a:r>
          <a:endParaRPr lang="uk-UA" sz="2400" b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сіл  </a:t>
          </a:r>
          <a:endParaRPr lang="uk-UA" sz="2400" b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798296" y="5193821"/>
        <a:ext cx="1709369" cy="1106827"/>
      </dsp:txXfrm>
    </dsp:sp>
    <dsp:sp modelId="{AB5C057C-2525-4629-B052-B960FE563427}">
      <dsp:nvSpPr>
        <dsp:cNvPr id="0" name=""/>
        <dsp:cNvSpPr/>
      </dsp:nvSpPr>
      <dsp:spPr>
        <a:xfrm rot="8576544">
          <a:off x="3349938" y="3841524"/>
          <a:ext cx="346087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3443279" y="3921430"/>
        <a:ext cx="242261" cy="333571"/>
      </dsp:txXfrm>
    </dsp:sp>
    <dsp:sp modelId="{C0047ECF-EE55-4C6A-AD34-0A1FD81B2CEF}">
      <dsp:nvSpPr>
        <dsp:cNvPr id="0" name=""/>
        <dsp:cNvSpPr/>
      </dsp:nvSpPr>
      <dsp:spPr>
        <a:xfrm>
          <a:off x="1253174" y="4077070"/>
          <a:ext cx="2507830" cy="1619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річок   </a:t>
          </a:r>
        </a:p>
      </dsp:txBody>
      <dsp:txXfrm>
        <a:off x="1620437" y="4314185"/>
        <a:ext cx="1773304" cy="1144893"/>
      </dsp:txXfrm>
    </dsp:sp>
    <dsp:sp modelId="{14CEA399-B035-443C-9DB9-C9A17A679F67}">
      <dsp:nvSpPr>
        <dsp:cNvPr id="0" name=""/>
        <dsp:cNvSpPr/>
      </dsp:nvSpPr>
      <dsp:spPr>
        <a:xfrm rot="10768497">
          <a:off x="3024647" y="2995326"/>
          <a:ext cx="420990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3150941" y="3105937"/>
        <a:ext cx="294693" cy="333571"/>
      </dsp:txXfrm>
    </dsp:sp>
    <dsp:sp modelId="{C6D2C7EE-C8CA-408E-9BC3-9D1656199D60}">
      <dsp:nvSpPr>
        <dsp:cNvPr id="0" name=""/>
        <dsp:cNvSpPr/>
      </dsp:nvSpPr>
      <dsp:spPr>
        <a:xfrm>
          <a:off x="360028" y="2520275"/>
          <a:ext cx="2626179" cy="1534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держав </a:t>
          </a:r>
        </a:p>
      </dsp:txBody>
      <dsp:txXfrm>
        <a:off x="744623" y="2745024"/>
        <a:ext cx="1856989" cy="1085183"/>
      </dsp:txXfrm>
    </dsp:sp>
    <dsp:sp modelId="{162E6C85-8D3A-4AE6-81F1-87084B8DA2FA}">
      <dsp:nvSpPr>
        <dsp:cNvPr id="0" name=""/>
        <dsp:cNvSpPr/>
      </dsp:nvSpPr>
      <dsp:spPr>
        <a:xfrm rot="12698084">
          <a:off x="3233872" y="2097624"/>
          <a:ext cx="415246" cy="555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3349191" y="2241484"/>
        <a:ext cx="290672" cy="333571"/>
      </dsp:txXfrm>
    </dsp:sp>
    <dsp:sp modelId="{14A4FCCC-E5D7-433F-8749-10100A354047}">
      <dsp:nvSpPr>
        <dsp:cNvPr id="0" name=""/>
        <dsp:cNvSpPr/>
      </dsp:nvSpPr>
      <dsp:spPr>
        <a:xfrm>
          <a:off x="720077" y="936097"/>
          <a:ext cx="2725058" cy="1471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назви </a:t>
          </a: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міст</a:t>
          </a:r>
          <a:endParaRPr lang="uk-UA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119153" y="1151613"/>
        <a:ext cx="1926906" cy="104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FD3783-F1FC-4B02-8931-B49C547E945A}" type="datetimeFigureOut">
              <a:rPr lang="uk-UA" smtClean="0"/>
              <a:t>18.12.2016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608EDD-7645-475F-A662-5FE27FD9E08E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33" y="-44466"/>
            <a:ext cx="1944216" cy="230425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95536" y="1216483"/>
            <a:ext cx="8352928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Презентація до уроку </a:t>
            </a:r>
          </a:p>
          <a:p>
            <a:pPr algn="ctr"/>
            <a:r>
              <a:rPr lang="uk-UA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uk-UA" sz="4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Велика буква у назвах </a:t>
            </a:r>
            <a:r>
              <a:rPr lang="uk-UA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держав, міст</a:t>
            </a:r>
            <a:r>
              <a:rPr lang="uk-UA" sz="4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сіл, вулиць, </a:t>
            </a:r>
            <a:r>
              <a:rPr lang="uk-UA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річок».</a:t>
            </a:r>
            <a:endParaRPr lang="uk-UA" sz="4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uk-U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635896" y="4541969"/>
            <a:ext cx="525658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Підготувала 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 початкових класів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Збаразької ЗОШ І-ІІІ 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№1</a:t>
            </a:r>
          </a:p>
          <a:p>
            <a:pPr algn="ctr"/>
            <a:r>
              <a:rPr lang="uk-UA" sz="2800" b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Попельовська</a:t>
            </a:r>
            <a:r>
              <a:rPr lang="uk-UA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Наталія Олегівна</a:t>
            </a:r>
            <a:endParaRPr lang="uk-UA" sz="2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260580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002"/>
            <a:ext cx="2016224" cy="22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326645"/>
            <a:ext cx="7056784" cy="266429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361"/>
              </a:avLst>
            </a:prstTxWarp>
            <a:spAutoFit/>
          </a:bodyPr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Ми </a:t>
            </a:r>
            <a:r>
              <a:rPr lang="uk-UA" sz="3200" b="1" dirty="0">
                <a:latin typeface="Bookman Old Style" panose="02050604050505020204" pitchFamily="18" charset="0"/>
              </a:rPr>
              <a:t>завзяті </a:t>
            </a:r>
            <a:r>
              <a:rPr lang="uk-UA" sz="3200" b="1" dirty="0" smtClean="0">
                <a:latin typeface="Bookman Old Style" panose="02050604050505020204" pitchFamily="18" charset="0"/>
              </a:rPr>
              <a:t>подорожні,</a:t>
            </a:r>
          </a:p>
          <a:p>
            <a:r>
              <a:rPr lang="uk-UA" sz="3200" b="1" dirty="0" smtClean="0">
                <a:latin typeface="Bookman Old Style" panose="02050604050505020204" pitchFamily="18" charset="0"/>
              </a:rPr>
              <a:t>Сили </a:t>
            </a:r>
            <a:r>
              <a:rPr lang="uk-UA" sz="3200" b="1" dirty="0">
                <a:latin typeface="Bookman Old Style" panose="02050604050505020204" pitchFamily="18" charset="0"/>
              </a:rPr>
              <a:t>в нас </a:t>
            </a:r>
            <a:r>
              <a:rPr lang="uk-UA" sz="3200" b="1" dirty="0" smtClean="0">
                <a:latin typeface="Bookman Old Style" panose="02050604050505020204" pitchFamily="18" charset="0"/>
              </a:rPr>
              <a:t>непереможні.</a:t>
            </a:r>
          </a:p>
          <a:p>
            <a:r>
              <a:rPr lang="uk-UA" sz="3200" b="1" dirty="0" err="1" smtClean="0">
                <a:latin typeface="Bookman Old Style" panose="02050604050505020204" pitchFamily="18" charset="0"/>
              </a:rPr>
              <a:t>Кажем</a:t>
            </a:r>
            <a:r>
              <a:rPr lang="uk-UA" sz="3200" b="1" dirty="0" smtClean="0">
                <a:latin typeface="Bookman Old Style" panose="02050604050505020204" pitchFamily="18" charset="0"/>
              </a:rPr>
              <a:t> правду, </a:t>
            </a:r>
            <a:r>
              <a:rPr lang="uk-UA" sz="3200" b="1" dirty="0">
                <a:latin typeface="Bookman Old Style" panose="02050604050505020204" pitchFamily="18" charset="0"/>
              </a:rPr>
              <a:t>не </a:t>
            </a:r>
            <a:r>
              <a:rPr lang="uk-UA" sz="3200" b="1" dirty="0" err="1" smtClean="0">
                <a:latin typeface="Bookman Old Style" panose="02050604050505020204" pitchFamily="18" charset="0"/>
              </a:rPr>
              <a:t>жартуєм</a:t>
            </a:r>
            <a:r>
              <a:rPr lang="uk-UA" sz="3200" b="1" dirty="0" smtClean="0">
                <a:latin typeface="Bookman Old Style" panose="02050604050505020204" pitchFamily="18" charset="0"/>
              </a:rPr>
              <a:t>,</a:t>
            </a:r>
          </a:p>
          <a:p>
            <a:r>
              <a:rPr lang="uk-UA" sz="3200" b="1" dirty="0" smtClean="0">
                <a:latin typeface="Bookman Old Style" panose="02050604050505020204" pitchFamily="18" charset="0"/>
              </a:rPr>
              <a:t>Рідним </a:t>
            </a:r>
            <a:r>
              <a:rPr lang="uk-UA" sz="3200" b="1" dirty="0">
                <a:latin typeface="Bookman Old Style" panose="02050604050505020204" pitchFamily="18" charset="0"/>
              </a:rPr>
              <a:t>краєм </a:t>
            </a:r>
            <a:r>
              <a:rPr lang="uk-UA" sz="3200" b="1" dirty="0" err="1">
                <a:latin typeface="Bookman Old Style" panose="02050604050505020204" pitchFamily="18" charset="0"/>
              </a:rPr>
              <a:t>помандруєм</a:t>
            </a:r>
            <a:r>
              <a:rPr lang="uk-UA" sz="3200" b="1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 b="4370"/>
          <a:stretch/>
        </p:blipFill>
        <p:spPr>
          <a:xfrm>
            <a:off x="611560" y="3020368"/>
            <a:ext cx="81369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7744" y="199480"/>
            <a:ext cx="4032448" cy="1141288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-840"/>
              </a:avLst>
            </a:prstTxWarp>
            <a:spAutoFit/>
          </a:bodyPr>
          <a:lstStyle/>
          <a:p>
            <a:pPr algn="ctr"/>
            <a:r>
              <a:rPr lang="uk-UA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uk-UA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3920" b="8201"/>
          <a:stretch/>
        </p:blipFill>
        <p:spPr>
          <a:xfrm>
            <a:off x="5613152" y="4437112"/>
            <a:ext cx="35308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5516" y="1484784"/>
            <a:ext cx="81369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9328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Красивий, щедрий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	рідний край</a:t>
            </a:r>
            <a:endParaRPr lang="uk-UA" altLang="uk-UA" sz="4000" b="1" dirty="0" smtClean="0"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І мова наша солов’їна.</a:t>
            </a:r>
            <a:endParaRPr kumimoji="0" lang="uk-UA" alt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Люби, шануй, оберігай</a:t>
            </a:r>
            <a:endParaRPr lang="uk-UA" altLang="uk-UA" sz="4000" b="1" dirty="0">
              <a:latin typeface="Bookman Old Style" panose="02050604050505020204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</a:rPr>
              <a:t>Усе, що зветься…</a:t>
            </a: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42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3" y="-18752"/>
            <a:ext cx="9144000" cy="589597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504811" y="116632"/>
            <a:ext cx="4176464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65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Каліграфічна </a:t>
            </a:r>
          </a:p>
          <a:p>
            <a:pPr algn="ctr"/>
            <a:r>
              <a:rPr lang="uk-UA" sz="36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хвилинка</a:t>
            </a:r>
            <a:endParaRPr lang="uk-UA" sz="36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5085184"/>
            <a:ext cx="9180512" cy="177281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Plain">
              <a:avLst>
                <a:gd name="adj" fmla="val 48801"/>
              </a:avLst>
            </a:prstTxWarp>
            <a:spAutoFit/>
          </a:bodyPr>
          <a:lstStyle/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Запишіть </a:t>
            </a:r>
            <a:r>
              <a:rPr lang="uk-UA" sz="3200" b="1" dirty="0">
                <a:latin typeface="Bookman Old Style" panose="02050604050505020204" pitchFamily="18" charset="0"/>
              </a:rPr>
              <a:t>буквосполучення і слово Україна. </a:t>
            </a:r>
          </a:p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Складіть </a:t>
            </a:r>
            <a:r>
              <a:rPr lang="uk-UA" sz="3200" b="1" dirty="0">
                <a:latin typeface="Bookman Old Style" panose="02050604050505020204" pitchFamily="18" charset="0"/>
              </a:rPr>
              <a:t>речення  зі словом Україна.</a:t>
            </a:r>
          </a:p>
          <a:p>
            <a:pPr algn="ctr"/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6661" y="97797"/>
            <a:ext cx="57786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з картою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32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5416" r="2154" b="63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51520" y="4141854"/>
            <a:ext cx="3240360" cy="206210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uk-UA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Відшукайте </a:t>
            </a:r>
            <a:endParaRPr lang="uk-UA" sz="32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/>
            <a:r>
              <a:rPr lang="uk-UA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і </a:t>
            </a:r>
            <a:r>
              <a:rPr lang="uk-UA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запишіть </a:t>
            </a:r>
            <a:endParaRPr lang="uk-UA" sz="32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/>
            <a:r>
              <a:rPr lang="uk-UA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назви  </a:t>
            </a:r>
            <a:r>
              <a:rPr lang="uk-UA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10 міст України.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79511" y="-99392"/>
            <a:ext cx="4883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Робота в групах</a:t>
            </a:r>
            <a:endParaRPr lang="uk-UA" sz="54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47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82546"/>
            <a:ext cx="9036496" cy="14462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72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-15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Київ – столиця України.</a:t>
            </a:r>
            <a:endParaRPr lang="uk-UA" sz="5400" b="1" spc="-15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1304"/>
            <a:ext cx="3816424" cy="2824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05" y="3861048"/>
            <a:ext cx="4176464" cy="283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1304"/>
            <a:ext cx="3816424" cy="27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332656"/>
            <a:ext cx="8208912" cy="1152128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23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Легенда </a:t>
            </a: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про  заснування  Києва</a:t>
            </a:r>
            <a:endParaRPr lang="uk-UA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5416" r="2154" b="63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95536" y="4149080"/>
            <a:ext cx="2794374" cy="193899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Назвіть річки </a:t>
            </a:r>
            <a:r>
              <a:rPr lang="uk-U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України.</a:t>
            </a:r>
            <a:endParaRPr lang="uk-U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42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260648"/>
            <a:ext cx="8568952" cy="1368152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54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Легенда </a:t>
            </a:r>
            <a:r>
              <a:rPr lang="ru-RU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  </a:t>
            </a:r>
            <a:r>
              <a:rPr lang="ru-RU" b="1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річку</a:t>
            </a:r>
            <a:r>
              <a:rPr lang="ru-RU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Дністер</a:t>
            </a:r>
            <a:endParaRPr lang="uk-UA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24936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21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4823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32296" y="1196752"/>
            <a:ext cx="60486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</a:t>
            </a:r>
            <a:endParaRPr lang="uk-UA" dirty="0"/>
          </a:p>
          <a:p>
            <a:pPr algn="ctr"/>
            <a:r>
              <a:rPr lang="uk-UA" sz="4000" b="1" dirty="0">
                <a:latin typeface="Bookman Old Style" panose="02050604050505020204" pitchFamily="18" charset="0"/>
              </a:rPr>
              <a:t>Виконання </a:t>
            </a:r>
            <a:endParaRPr lang="uk-UA" sz="4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4000" b="1" dirty="0" smtClean="0">
                <a:latin typeface="Bookman Old Style" panose="02050604050505020204" pitchFamily="18" charset="0"/>
              </a:rPr>
              <a:t>вправи </a:t>
            </a:r>
            <a:r>
              <a:rPr lang="uk-UA" sz="4000" b="1" dirty="0">
                <a:latin typeface="Bookman Old Style" panose="02050604050505020204" pitchFamily="18" charset="0"/>
              </a:rPr>
              <a:t>312</a:t>
            </a:r>
            <a:r>
              <a:rPr lang="uk-UA" sz="4000" b="1" dirty="0" smtClean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uk-UA" sz="4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4000" b="1" dirty="0" smtClean="0">
                <a:latin typeface="Bookman Old Style" panose="02050604050505020204" pitchFamily="18" charset="0"/>
              </a:rPr>
              <a:t>Подивіться , діти, хто це плаче?</a:t>
            </a:r>
          </a:p>
          <a:p>
            <a:pPr algn="ctr"/>
            <a:r>
              <a:rPr lang="uk-UA" sz="4000" b="1" dirty="0" smtClean="0">
                <a:latin typeface="Bookman Old Style" panose="02050604050505020204" pitchFamily="18" charset="0"/>
              </a:rPr>
              <a:t>Щоб </a:t>
            </a:r>
            <a:r>
              <a:rPr lang="uk-UA" sz="4000" b="1" dirty="0">
                <a:latin typeface="Bookman Old Style" panose="02050604050505020204" pitchFamily="18" charset="0"/>
              </a:rPr>
              <a:t>з вами не сталась така історія, що потрібно знати?</a:t>
            </a:r>
          </a:p>
          <a:p>
            <a:pPr algn="ctr"/>
            <a:r>
              <a:rPr lang="uk-UA" sz="4000" b="1" i="1" dirty="0" smtClean="0">
                <a:latin typeface="Bookman Old Style" panose="02050604050505020204" pitchFamily="18" charset="0"/>
              </a:rPr>
              <a:t> </a:t>
            </a:r>
            <a:endParaRPr lang="uk-UA" sz="4000" b="1" dirty="0" smtClean="0">
              <a:latin typeface="Bookman Old Style" panose="02050604050505020204" pitchFamily="18" charset="0"/>
            </a:endParaRPr>
          </a:p>
          <a:p>
            <a:endParaRPr lang="uk-U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260648"/>
            <a:ext cx="5112568" cy="1152128"/>
          </a:xfrm>
          <a:prstGeom prst="rect">
            <a:avLst/>
          </a:prstGeom>
        </p:spPr>
        <p:txBody>
          <a:bodyPr wrap="none">
            <a:prstTxWarp prst="textDoubleWave1">
              <a:avLst>
                <a:gd name="adj1" fmla="val 6250"/>
                <a:gd name="adj2" fmla="val -53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Робота в парах</a:t>
            </a:r>
          </a:p>
        </p:txBody>
      </p:sp>
    </p:spTree>
    <p:extLst>
      <p:ext uri="{BB962C8B-B14F-4D97-AF65-F5344CB8AC3E}">
        <p14:creationId xmlns:p14="http://schemas.microsoft.com/office/powerpoint/2010/main" val="84686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965643" y="332656"/>
            <a:ext cx="499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роботи</a:t>
            </a:r>
            <a:endParaRPr lang="uk-UA" sz="54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40" y="4293096"/>
            <a:ext cx="2228850" cy="24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467544" y="1412776"/>
            <a:ext cx="7992888" cy="3816424"/>
          </a:xfrm>
          <a:prstGeom prst="rect">
            <a:avLst/>
          </a:prstGeom>
        </p:spPr>
        <p:txBody>
          <a:bodyPr>
            <a:prstTxWarp prst="textPlain">
              <a:avLst>
                <a:gd name="adj" fmla="val 48992"/>
              </a:avLst>
            </a:prstTxWarp>
            <a:spAutoFit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Не просто слухати, а чути.</a:t>
            </a:r>
          </a:p>
          <a:p>
            <a:pPr algn="ctr"/>
            <a:r>
              <a:rPr lang="uk-UA" b="1" dirty="0">
                <a:latin typeface="Bookman Old Style" panose="02050604050505020204" pitchFamily="18" charset="0"/>
              </a:rPr>
              <a:t>Не просто дивитися, а бачити.</a:t>
            </a:r>
          </a:p>
          <a:p>
            <a:pPr algn="ctr"/>
            <a:r>
              <a:rPr lang="uk-UA" b="1" dirty="0">
                <a:latin typeface="Bookman Old Style" panose="02050604050505020204" pitchFamily="18" charset="0"/>
              </a:rPr>
              <a:t>Не просто відповідати, а </a:t>
            </a:r>
            <a:r>
              <a:rPr lang="uk-UA" b="1" dirty="0" smtClean="0">
                <a:latin typeface="Bookman Old Style" panose="02050604050505020204" pitchFamily="18" charset="0"/>
              </a:rPr>
              <a:t>міркувати.</a:t>
            </a:r>
          </a:p>
          <a:p>
            <a:pPr algn="ctr"/>
            <a:r>
              <a:rPr lang="uk-UA" b="1" dirty="0" smtClean="0">
                <a:latin typeface="Bookman Old Style" panose="02050604050505020204" pitchFamily="18" charset="0"/>
              </a:rPr>
              <a:t>Дружно, плідно працювати.</a:t>
            </a: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3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292080" y="476672"/>
            <a:ext cx="3727400" cy="266853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5316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Рідне  </a:t>
            </a:r>
          </a:p>
          <a:p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місто </a:t>
            </a:r>
          </a:p>
          <a:p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Збараж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b="12500"/>
          <a:stretch/>
        </p:blipFill>
        <p:spPr>
          <a:xfrm>
            <a:off x="179512" y="260648"/>
            <a:ext cx="50405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18519" b="12099"/>
          <a:stretch/>
        </p:blipFill>
        <p:spPr>
          <a:xfrm>
            <a:off x="3707904" y="3068960"/>
            <a:ext cx="53128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23720" y="4077072"/>
            <a:ext cx="4044223" cy="2088232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555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500"/>
              </a:lnSpc>
            </a:pPr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Усі </a:t>
            </a: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міста  красиві</a:t>
            </a:r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uk-UA" b="1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ts val="1500"/>
              </a:lnSpc>
            </a:pP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 рідне  -  наймиліше.</a:t>
            </a:r>
            <a:endParaRPr lang="uk-UA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55576" y="1484784"/>
            <a:ext cx="7416824" cy="3024336"/>
          </a:xfrm>
          <a:prstGeom prst="rect">
            <a:avLst/>
          </a:prstGeom>
        </p:spPr>
        <p:txBody>
          <a:bodyPr>
            <a:prstTxWarp prst="textPlain">
              <a:avLst>
                <a:gd name="adj" fmla="val 48516"/>
              </a:avLst>
            </a:prstTxWarp>
            <a:spAutoFit/>
          </a:bodyPr>
          <a:lstStyle/>
          <a:p>
            <a:r>
              <a:rPr lang="uk-UA" b="1" dirty="0">
                <a:latin typeface="Bookman Old Style" panose="02050604050505020204" pitchFamily="18" charset="0"/>
              </a:rPr>
              <a:t>Збараж </a:t>
            </a:r>
            <a:r>
              <a:rPr lang="uk-UA" b="1" dirty="0" smtClean="0">
                <a:latin typeface="Bookman Old Style" panose="02050604050505020204" pitchFamily="18" charset="0"/>
              </a:rPr>
              <a:t>-…</a:t>
            </a:r>
            <a:endParaRPr lang="uk-UA" b="1" dirty="0">
              <a:latin typeface="Bookman Old Style" panose="02050604050505020204" pitchFamily="18" charset="0"/>
            </a:endParaRPr>
          </a:p>
          <a:p>
            <a:r>
              <a:rPr lang="uk-UA" b="1" dirty="0">
                <a:latin typeface="Bookman Old Style" panose="02050604050505020204" pitchFamily="18" charset="0"/>
              </a:rPr>
              <a:t>Воно стоїть </a:t>
            </a:r>
            <a:r>
              <a:rPr lang="uk-UA" b="1" dirty="0" smtClean="0">
                <a:latin typeface="Bookman Old Style" panose="02050604050505020204" pitchFamily="18" charset="0"/>
              </a:rPr>
              <a:t>…</a:t>
            </a:r>
            <a:endParaRPr lang="uk-UA" b="1" dirty="0">
              <a:latin typeface="Bookman Old Style" panose="02050604050505020204" pitchFamily="18" charset="0"/>
            </a:endParaRPr>
          </a:p>
          <a:p>
            <a:r>
              <a:rPr lang="uk-UA" b="1" dirty="0">
                <a:latin typeface="Bookman Old Style" panose="02050604050505020204" pitchFamily="18" charset="0"/>
              </a:rPr>
              <a:t>Його вулиці</a:t>
            </a:r>
            <a:r>
              <a:rPr lang="uk-UA" b="1" dirty="0" smtClean="0">
                <a:latin typeface="Bookman Old Style" panose="02050604050505020204" pitchFamily="18" charset="0"/>
              </a:rPr>
              <a:t>…</a:t>
            </a:r>
            <a:endParaRPr lang="uk-UA" b="1" dirty="0">
              <a:latin typeface="Bookman Old Style" panose="02050604050505020204" pitchFamily="18" charset="0"/>
            </a:endParaRPr>
          </a:p>
          <a:p>
            <a:r>
              <a:rPr lang="uk-UA" b="1" dirty="0">
                <a:latin typeface="Bookman Old Style" panose="02050604050505020204" pitchFamily="18" charset="0"/>
              </a:rPr>
              <a:t>Тут </a:t>
            </a:r>
            <a:r>
              <a:rPr lang="uk-UA" b="1" dirty="0" smtClean="0">
                <a:latin typeface="Bookman Old Style" panose="02050604050505020204" pitchFamily="18" charset="0"/>
              </a:rPr>
              <a:t>живуть…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7544" y="260648"/>
            <a:ext cx="7848872" cy="1224135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6250"/>
                <a:gd name="adj2" fmla="val -107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Хвилини творчості      </a:t>
            </a:r>
            <a:endParaRPr lang="uk-UA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67544" y="486916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Опорні </a:t>
            </a:r>
            <a:r>
              <a:rPr lang="uk-UA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слова</a:t>
            </a:r>
            <a:r>
              <a:rPr lang="uk-UA" sz="2800" b="1" dirty="0" smtClean="0">
                <a:solidFill>
                  <a:srgbClr val="FF0000"/>
                </a:solidFill>
              </a:rPr>
              <a:t>:</a:t>
            </a:r>
            <a:r>
              <a:rPr lang="uk-UA" sz="2800" b="1" dirty="0" smtClean="0"/>
              <a:t> </a:t>
            </a:r>
            <a:r>
              <a:rPr lang="uk-UA" sz="2400" b="1" dirty="0" smtClean="0">
                <a:latin typeface="Bookman Old Style" panose="02050604050505020204" pitchFamily="18" charset="0"/>
              </a:rPr>
              <a:t>барвисті</a:t>
            </a:r>
            <a:r>
              <a:rPr lang="uk-UA" sz="2400" b="1" dirty="0">
                <a:latin typeface="Bookman Old Style" panose="02050604050505020204" pitchFamily="18" charset="0"/>
              </a:rPr>
              <a:t>, зелені, чисті;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			чудове  </a:t>
            </a:r>
            <a:r>
              <a:rPr lang="uk-UA" sz="2400" b="1" dirty="0">
                <a:latin typeface="Bookman Old Style" panose="02050604050505020204" pitchFamily="18" charset="0"/>
              </a:rPr>
              <a:t>старовинне місто;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			привітні </a:t>
            </a:r>
            <a:r>
              <a:rPr lang="uk-UA" sz="2400" b="1" dirty="0">
                <a:latin typeface="Bookman Old Style" panose="02050604050505020204" pitchFamily="18" charset="0"/>
              </a:rPr>
              <a:t>і працьовиті люди;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			на </a:t>
            </a:r>
            <a:r>
              <a:rPr lang="uk-UA" sz="2400" b="1" dirty="0">
                <a:latin typeface="Bookman Old Style" panose="02050604050505020204" pitchFamily="18" charset="0"/>
              </a:rPr>
              <a:t>берегах річки </a:t>
            </a:r>
            <a:r>
              <a:rPr lang="uk-UA" sz="2400" b="1" dirty="0" err="1" smtClean="0">
                <a:latin typeface="Bookman Old Style" panose="02050604050505020204" pitchFamily="18" charset="0"/>
              </a:rPr>
              <a:t>Гнізни</a:t>
            </a:r>
            <a:r>
              <a:rPr 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54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7" y="2162842"/>
            <a:ext cx="6696744" cy="450651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483320" y="201414"/>
            <a:ext cx="5672856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05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 « Аукціон» </a:t>
            </a:r>
            <a:endParaRPr lang="uk-UA" sz="54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835696" y="1124744"/>
            <a:ext cx="7047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atin typeface="Bookman Old Style" panose="02050604050505020204" pitchFamily="18" charset="0"/>
              </a:rPr>
              <a:t>Вулиця ( яка</a:t>
            </a:r>
            <a:r>
              <a:rPr lang="uk-UA" sz="6000" b="1" dirty="0" smtClean="0">
                <a:latin typeface="Bookman Old Style" panose="02050604050505020204" pitchFamily="18" charset="0"/>
              </a:rPr>
              <a:t>?)…</a:t>
            </a:r>
            <a:endParaRPr lang="uk-UA" sz="60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15616" y="2138746"/>
            <a:ext cx="723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latin typeface="Bookman Old Style" panose="02050604050505020204" pitchFamily="18" charset="0"/>
              </a:rPr>
              <a:t>Наша школа розміщена </a:t>
            </a:r>
            <a:endParaRPr lang="uk-UA" sz="4000" b="1" i="1" dirty="0" smtClean="0">
              <a:latin typeface="Bookman Old Style" panose="02050604050505020204" pitchFamily="18" charset="0"/>
            </a:endParaRPr>
          </a:p>
          <a:p>
            <a:r>
              <a:rPr lang="uk-UA" sz="4000" b="1" i="1" dirty="0" smtClean="0">
                <a:latin typeface="Bookman Old Style" panose="02050604050505020204" pitchFamily="18" charset="0"/>
              </a:rPr>
              <a:t>на …</a:t>
            </a:r>
            <a:endParaRPr lang="uk-UA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0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47664" y="476672"/>
            <a:ext cx="5976664" cy="122413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82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Вправа  </a:t>
            </a: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«</a:t>
            </a:r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Візитна картка»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5" y="1916832"/>
            <a:ext cx="7632848" cy="374441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220395" y="2276872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Прізвище , </a:t>
            </a:r>
            <a:r>
              <a:rPr lang="uk-UA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uk-UA" sz="2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en-US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uk-UA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821154" y="3346541"/>
            <a:ext cx="7596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</a:t>
            </a:r>
            <a:endParaRPr lang="uk-UA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769955" y="3933056"/>
            <a:ext cx="9325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вулиця</a:t>
            </a:r>
            <a:endParaRPr lang="uk-UA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744224" y="2852936"/>
            <a:ext cx="9140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uk-UA" sz="2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раїна</a:t>
            </a:r>
            <a:endParaRPr lang="uk-UA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87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260648"/>
            <a:ext cx="7416824" cy="108012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85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Цікаві </a:t>
            </a: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завдання</a:t>
            </a:r>
            <a:endParaRPr lang="uk-UA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87624" y="1556792"/>
            <a:ext cx="7560840" cy="4248472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931"/>
              </a:avLst>
            </a:prstTxWarp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Жито  і  мир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їв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</a:rPr>
              <a:t>Микола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Іван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Франко 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</a:rPr>
              <a:t>Місто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в </a:t>
            </a:r>
            <a:r>
              <a:rPr lang="ru-RU" b="1" dirty="0" err="1">
                <a:latin typeface="Bookman Old Style" panose="02050604050505020204" pitchFamily="18" charset="0"/>
              </a:rPr>
              <a:t>назві</a:t>
            </a:r>
            <a:r>
              <a:rPr lang="ru-RU" b="1" dirty="0">
                <a:latin typeface="Bookman Old Style" panose="02050604050505020204" pitchFamily="18" charset="0"/>
              </a:rPr>
              <a:t>  </a:t>
            </a:r>
            <a:r>
              <a:rPr lang="ru-RU" b="1" dirty="0" err="1">
                <a:latin typeface="Bookman Old Style" panose="02050604050505020204" pitchFamily="18" charset="0"/>
              </a:rPr>
              <a:t>якого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</a:rPr>
              <a:t>сховалась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хижа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</a:rPr>
              <a:t>тварина</a:t>
            </a:r>
            <a:r>
              <a:rPr lang="ru-RU" b="1" dirty="0" smtClean="0">
                <a:latin typeface="Bookman Old Style" panose="02050604050505020204" pitchFamily="18" charset="0"/>
              </a:rPr>
              <a:t>. </a:t>
            </a: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0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147271072"/>
              </p:ext>
            </p:extLst>
          </p:nvPr>
        </p:nvGraphicFramePr>
        <p:xfrm>
          <a:off x="35496" y="116632"/>
          <a:ext cx="892899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31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332656"/>
            <a:ext cx="5760640" cy="108012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26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Вправа «Скриня</a:t>
            </a:r>
            <a:r>
              <a:rPr lang="uk-UA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uk-UA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2068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73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108520" y="1589738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4800" dirty="0"/>
              <a:t>      </a:t>
            </a:r>
            <a:r>
              <a:rPr lang="uk-UA" sz="4800" dirty="0" smtClean="0"/>
              <a:t> </a:t>
            </a:r>
            <a:r>
              <a:rPr lang="uk-UA" sz="4400" b="1" dirty="0">
                <a:latin typeface="Arial Black" panose="020B0A04020102020204" pitchFamily="34" charset="0"/>
              </a:rPr>
              <a:t>ЛЮДИНА    </a:t>
            </a:r>
            <a:r>
              <a:rPr lang="uk-UA" sz="4400" b="1" dirty="0" smtClean="0">
                <a:latin typeface="Arial Black" panose="020B0A04020102020204" pitchFamily="34" charset="0"/>
              </a:rPr>
              <a:t>ПІСНІ   БЕЗ      </a:t>
            </a:r>
          </a:p>
          <a:p>
            <a:endParaRPr lang="uk-UA" sz="4400" b="1" dirty="0">
              <a:latin typeface="Arial Black" panose="020B0A04020102020204" pitchFamily="34" charset="0"/>
            </a:endParaRPr>
          </a:p>
          <a:p>
            <a:r>
              <a:rPr lang="uk-UA" sz="4400" b="1" dirty="0" smtClean="0">
                <a:latin typeface="Arial Black" panose="020B0A04020102020204" pitchFamily="34" charset="0"/>
              </a:rPr>
              <a:t>	ЯК </a:t>
            </a:r>
            <a:r>
              <a:rPr lang="uk-UA" sz="4400" dirty="0" smtClean="0">
                <a:latin typeface="Arial Black" panose="020B0A04020102020204" pitchFamily="34" charset="0"/>
              </a:rPr>
              <a:t>     </a:t>
            </a:r>
            <a:r>
              <a:rPr lang="uk-UA" sz="4400" b="1" dirty="0" smtClean="0">
                <a:latin typeface="Arial Black" panose="020B0A04020102020204" pitchFamily="34" charset="0"/>
              </a:rPr>
              <a:t>СОЛОВЕЙ       БЕЗ            </a:t>
            </a:r>
            <a:endParaRPr lang="uk-UA" sz="4400" dirty="0">
              <a:latin typeface="Arial Black" panose="020B0A04020102020204" pitchFamily="34" charset="0"/>
            </a:endParaRPr>
          </a:p>
          <a:p>
            <a:r>
              <a:rPr lang="uk-UA" sz="4400" b="1" dirty="0">
                <a:latin typeface="Arial Black" panose="020B0A04020102020204" pitchFamily="34" charset="0"/>
              </a:rPr>
              <a:t> </a:t>
            </a:r>
            <a:r>
              <a:rPr lang="uk-UA" sz="4400" b="1" dirty="0" smtClean="0">
                <a:latin typeface="Arial Black" panose="020B0A04020102020204" pitchFamily="34" charset="0"/>
              </a:rPr>
              <a:t>           </a:t>
            </a:r>
          </a:p>
          <a:p>
            <a:r>
              <a:rPr lang="uk-UA" sz="4400" b="1" dirty="0">
                <a:latin typeface="Arial Black" panose="020B0A04020102020204" pitchFamily="34" charset="0"/>
              </a:rPr>
              <a:t>	</a:t>
            </a:r>
            <a:r>
              <a:rPr lang="uk-UA" sz="4400" b="1" dirty="0" smtClean="0">
                <a:latin typeface="Arial Black" panose="020B0A04020102020204" pitchFamily="34" charset="0"/>
              </a:rPr>
              <a:t>	БАТЬКІВЩИНИ</a:t>
            </a:r>
            <a:endParaRPr lang="uk-UA" sz="4400" dirty="0">
              <a:latin typeface="Arial Black" panose="020B0A040201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31641" y="476672"/>
            <a:ext cx="561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386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 «Плутанка»</a:t>
            </a:r>
            <a:endParaRPr lang="uk-UA" sz="54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53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620270"/>
            <a:ext cx="8784976" cy="51125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744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Людина без Батьківщини, 					як соловей </a:t>
            </a:r>
            <a:r>
              <a:rPr lang="uk-UA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					без </a:t>
            </a:r>
            <a:r>
              <a:rPr lang="uk-UA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пісні</a:t>
            </a:r>
            <a:r>
              <a:rPr lang="uk-UA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" y="2633856"/>
            <a:ext cx="3849300" cy="42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" y="0"/>
            <a:ext cx="9144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7503" y="692696"/>
            <a:ext cx="8928993" cy="511256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719"/>
              </a:avLst>
            </a:prstTxWarp>
            <a:spAutoFit/>
          </a:bodyPr>
          <a:lstStyle/>
          <a:p>
            <a:r>
              <a:rPr lang="uk-UA" sz="3600" dirty="0" smtClean="0">
                <a:latin typeface="Bookman Old Style" panose="02050604050505020204" pitchFamily="18" charset="0"/>
              </a:rPr>
              <a:t> 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Сонце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заходить, гори чорніють,</a:t>
            </a:r>
          </a:p>
          <a:p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Пташечка тихне, поле німіє.</a:t>
            </a:r>
          </a:p>
          <a:p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А я дивлюсь і серцем лину</a:t>
            </a:r>
          </a:p>
          <a:p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В темний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садочок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на Україну.</a:t>
            </a:r>
          </a:p>
        </p:txBody>
      </p:sp>
    </p:spTree>
    <p:extLst>
      <p:ext uri="{BB962C8B-B14F-4D97-AF65-F5344CB8AC3E}">
        <p14:creationId xmlns:p14="http://schemas.microsoft.com/office/powerpoint/2010/main" val="329951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16632"/>
            <a:ext cx="6321301" cy="640871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51520" y="476672"/>
            <a:ext cx="4032448" cy="38164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853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 </a:t>
            </a:r>
            <a:r>
              <a:rPr lang="uk-UA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uk-UA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ригорович Шевченко</a:t>
            </a:r>
            <a:endParaRPr lang="uk-UA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05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36" y="188640"/>
            <a:ext cx="22288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160470" y="620688"/>
            <a:ext cx="7128792" cy="309634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17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Шляхи дороги </a:t>
            </a:r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перехресні</a:t>
            </a:r>
          </a:p>
          <a:p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Верстали </a:t>
            </a:r>
            <a:r>
              <a:rPr lang="uk-UA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прадіди й діди,</a:t>
            </a:r>
          </a:p>
          <a:p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</a:t>
            </a:r>
            <a:r>
              <a:rPr lang="uk-UA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назви нам земні й небесні </a:t>
            </a:r>
            <a:endParaRPr lang="uk-UA" sz="36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Лишились </a:t>
            </a:r>
            <a:r>
              <a:rPr lang="uk-UA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мові </a:t>
            </a:r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назавжди.</a:t>
            </a:r>
            <a:endParaRPr lang="uk-UA" sz="3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40006" y="429309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Сьогодні на уроці ми будемо вчитись правильно писати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назви держав,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міст,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сіл,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вулиць і річок. </a:t>
            </a:r>
          </a:p>
        </p:txBody>
      </p:sp>
    </p:spTree>
    <p:extLst>
      <p:ext uri="{BB962C8B-B14F-4D97-AF65-F5344CB8AC3E}">
        <p14:creationId xmlns:p14="http://schemas.microsoft.com/office/powerpoint/2010/main" val="20260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2976"/>
            <a:ext cx="2664296" cy="338437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7504" y="1412776"/>
            <a:ext cx="7200800" cy="403244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942"/>
              </a:avLst>
            </a:prstTxWarp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синім небі путь моя</a:t>
            </a:r>
          </a:p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Швидше всіх літаю я,</a:t>
            </a:r>
          </a:p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Маю крила, наче птах,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Люди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звуть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мене…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83768" y="188640"/>
            <a:ext cx="40324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999"/>
                <a:gd name="adj2" fmla="val -14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uk-UA" sz="60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23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79512" y="188640"/>
            <a:ext cx="8712968" cy="273630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319"/>
              </a:avLst>
            </a:prstTxWarp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2004 р.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повітроплавання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внесла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Мрія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рекордів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Гіннесса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240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рекордів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191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376</Words>
  <Application>Microsoft Office PowerPoint</Application>
  <PresentationFormat>Екран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Валка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24</cp:revision>
  <dcterms:created xsi:type="dcterms:W3CDTF">2016-12-17T17:25:13Z</dcterms:created>
  <dcterms:modified xsi:type="dcterms:W3CDTF">2016-12-18T18:54:05Z</dcterms:modified>
</cp:coreProperties>
</file>