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268" r:id="rId3"/>
    <p:sldId id="269" r:id="rId4"/>
    <p:sldId id="267" r:id="rId5"/>
    <p:sldId id="270" r:id="rId6"/>
    <p:sldId id="271" r:id="rId7"/>
    <p:sldId id="272" r:id="rId8"/>
    <p:sldId id="273" r:id="rId9"/>
    <p:sldId id="274" r:id="rId10"/>
    <p:sldId id="275" r:id="rId11"/>
    <p:sldId id="266" r:id="rId12"/>
    <p:sldId id="258" r:id="rId1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9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5437-F3F9-4E1D-BB5D-B64172069DC9}" type="datetimeFigureOut">
              <a:rPr lang="uk-UA" smtClean="0"/>
              <a:t>13.12.2016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E77C-AA90-4533-AC71-4099A9EBA2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953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5437-F3F9-4E1D-BB5D-B64172069DC9}" type="datetimeFigureOut">
              <a:rPr lang="uk-UA" smtClean="0"/>
              <a:t>13.12.2016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E77C-AA90-4533-AC71-4099A9EBA2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3182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5437-F3F9-4E1D-BB5D-B64172069DC9}" type="datetimeFigureOut">
              <a:rPr lang="uk-UA" smtClean="0"/>
              <a:t>13.12.2016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E77C-AA90-4533-AC71-4099A9EBA2FE}" type="slidenum">
              <a:rPr lang="uk-UA" smtClean="0"/>
              <a:t>‹#›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89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5437-F3F9-4E1D-BB5D-B64172069DC9}" type="datetimeFigureOut">
              <a:rPr lang="uk-UA" smtClean="0"/>
              <a:t>13.12.2016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E77C-AA90-4533-AC71-4099A9EBA2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6754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5437-F3F9-4E1D-BB5D-B64172069DC9}" type="datetimeFigureOut">
              <a:rPr lang="uk-UA" smtClean="0"/>
              <a:t>13.12.2016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E77C-AA90-4533-AC71-4099A9EBA2FE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9078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5437-F3F9-4E1D-BB5D-B64172069DC9}" type="datetimeFigureOut">
              <a:rPr lang="uk-UA" smtClean="0"/>
              <a:t>13.12.2016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E77C-AA90-4533-AC71-4099A9EBA2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4718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5437-F3F9-4E1D-BB5D-B64172069DC9}" type="datetimeFigureOut">
              <a:rPr lang="uk-UA" smtClean="0"/>
              <a:t>13.12.2016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E77C-AA90-4533-AC71-4099A9EBA2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4662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5437-F3F9-4E1D-BB5D-B64172069DC9}" type="datetimeFigureOut">
              <a:rPr lang="uk-UA" smtClean="0"/>
              <a:t>13.12.2016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E77C-AA90-4533-AC71-4099A9EBA2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8569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5437-F3F9-4E1D-BB5D-B64172069DC9}" type="datetimeFigureOut">
              <a:rPr lang="uk-UA" smtClean="0"/>
              <a:t>13.12.2016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E77C-AA90-4533-AC71-4099A9EBA2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435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5437-F3F9-4E1D-BB5D-B64172069DC9}" type="datetimeFigureOut">
              <a:rPr lang="uk-UA" smtClean="0"/>
              <a:t>13.12.2016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E77C-AA90-4533-AC71-4099A9EBA2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7275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5437-F3F9-4E1D-BB5D-B64172069DC9}" type="datetimeFigureOut">
              <a:rPr lang="uk-UA" smtClean="0"/>
              <a:t>13.12.2016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E77C-AA90-4533-AC71-4099A9EBA2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682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5437-F3F9-4E1D-BB5D-B64172069DC9}" type="datetimeFigureOut">
              <a:rPr lang="uk-UA" smtClean="0"/>
              <a:t>13.12.2016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E77C-AA90-4533-AC71-4099A9EBA2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153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5437-F3F9-4E1D-BB5D-B64172069DC9}" type="datetimeFigureOut">
              <a:rPr lang="uk-UA" smtClean="0"/>
              <a:t>13.12.2016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E77C-AA90-4533-AC71-4099A9EBA2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703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5437-F3F9-4E1D-BB5D-B64172069DC9}" type="datetimeFigureOut">
              <a:rPr lang="uk-UA" smtClean="0"/>
              <a:t>13.12.2016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E77C-AA90-4533-AC71-4099A9EBA2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7194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5437-F3F9-4E1D-BB5D-B64172069DC9}" type="datetimeFigureOut">
              <a:rPr lang="uk-UA" smtClean="0"/>
              <a:t>13.12.2016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E77C-AA90-4533-AC71-4099A9EBA2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615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5437-F3F9-4E1D-BB5D-B64172069DC9}" type="datetimeFigureOut">
              <a:rPr lang="uk-UA" smtClean="0"/>
              <a:t>13.12.2016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E77C-AA90-4533-AC71-4099A9EBA2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4823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95437-F3F9-4E1D-BB5D-B64172069DC9}" type="datetimeFigureOut">
              <a:rPr lang="uk-UA" smtClean="0"/>
              <a:t>13.12.2016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0A5E77C-AA90-4533-AC71-4099A9EBA2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45622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71927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57526" y="545792"/>
            <a:ext cx="55787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Мій</a:t>
            </a:r>
            <a:r>
              <a:rPr lang="ru-RU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ru-RU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клас</a:t>
            </a:r>
            <a:r>
              <a:rPr lang="ru-RU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 – 2-Б</a:t>
            </a:r>
            <a:endParaRPr lang="ru-RU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009" y="862319"/>
            <a:ext cx="7306056" cy="54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0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dirty="0" smtClean="0"/>
              <a:t>Прощавай, Букварику</a:t>
            </a:r>
            <a:endParaRPr lang="uk-UA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69" y="2410832"/>
            <a:ext cx="5918020" cy="44471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525" y="609600"/>
            <a:ext cx="6150567" cy="461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32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 так ми танцюємо</a:t>
            </a:r>
            <a:endParaRPr lang="uk-UA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9727" r="10523"/>
          <a:stretch/>
        </p:blipFill>
        <p:spPr>
          <a:xfrm>
            <a:off x="3925208" y="2295525"/>
            <a:ext cx="4846321" cy="4562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393" y="266048"/>
            <a:ext cx="4444369" cy="33287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51" y="1936132"/>
            <a:ext cx="4401693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0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Майстерня творчості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0" y="261621"/>
            <a:ext cx="3619500" cy="4826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209" y="3187870"/>
            <a:ext cx="4075291" cy="30552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13" y="1943101"/>
            <a:ext cx="4081780" cy="40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0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804" y="368475"/>
            <a:ext cx="8911687" cy="1280890"/>
          </a:xfrm>
        </p:spPr>
        <p:txBody>
          <a:bodyPr/>
          <a:lstStyle/>
          <a:p>
            <a:r>
              <a:rPr lang="ru-RU" dirty="0"/>
              <a:t>У </a:t>
            </a:r>
            <a:r>
              <a:rPr lang="ru-RU" dirty="0" err="1"/>
              <a:t>нічний</a:t>
            </a:r>
            <a:r>
              <a:rPr lang="ru-RU" dirty="0"/>
              <a:t> </a:t>
            </a:r>
            <a:r>
              <a:rPr lang="ru-RU" dirty="0" err="1"/>
              <a:t>казковий</a:t>
            </a:r>
            <a:r>
              <a:rPr lang="ru-RU" dirty="0"/>
              <a:t> час </a:t>
            </a:r>
            <a:br>
              <a:rPr lang="ru-RU" dirty="0"/>
            </a:b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</a:t>
            </a:r>
            <a:r>
              <a:rPr lang="ru-RU" dirty="0" err="1"/>
              <a:t>прийшов</a:t>
            </a:r>
            <a:r>
              <a:rPr lang="ru-RU" dirty="0"/>
              <a:t> до нас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27049"/>
          <a:stretch/>
        </p:blipFill>
        <p:spPr>
          <a:xfrm>
            <a:off x="131469" y="1766033"/>
            <a:ext cx="4069080" cy="41833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7129"/>
          <a:stretch/>
        </p:blipFill>
        <p:spPr>
          <a:xfrm>
            <a:off x="8045758" y="757095"/>
            <a:ext cx="4146242" cy="49461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484" y="1649365"/>
            <a:ext cx="3621338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6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569" y="0"/>
            <a:ext cx="4511431" cy="33835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616" y="312578"/>
            <a:ext cx="8596668" cy="1320800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Виховна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година «</a:t>
            </a:r>
            <a:r>
              <a:rPr lang="ru-RU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Мандри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Писанки»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3902"/>
            <a:ext cx="4212701" cy="31640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112" y="1533387"/>
            <a:ext cx="3365284" cy="25300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9933" y="3693902"/>
            <a:ext cx="4212701" cy="31580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70000"/>
            <a:ext cx="3090940" cy="23227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6950" y="4260478"/>
            <a:ext cx="3218967" cy="24142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05919" y="3666433"/>
            <a:ext cx="7564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Тісна співпраця з волонтерами</a:t>
            </a:r>
            <a:endParaRPr lang="uk-UA" sz="4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4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 smtClean="0"/>
              <a:t>«Прощавай дитинство»</a:t>
            </a:r>
            <a:endParaRPr lang="uk-UA" sz="5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091" y="3114603"/>
            <a:ext cx="4985986" cy="37433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634" y="3052100"/>
            <a:ext cx="5012180" cy="37630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12281" y="5891833"/>
            <a:ext cx="2928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Ланцюг миру із ляльок </a:t>
            </a:r>
            <a:r>
              <a:rPr lang="uk-UA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мотанок</a:t>
            </a:r>
            <a:r>
              <a:rPr lang="uk-UA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 виготовлених власноруч</a:t>
            </a:r>
            <a:endParaRPr lang="uk-U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2757" y="6153443"/>
            <a:ext cx="3507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Інсценізація казки «Ріпка»</a:t>
            </a:r>
            <a:endParaRPr lang="uk-UA" sz="2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04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Я </a:t>
            </a:r>
            <a:r>
              <a:rPr lang="ru-RU" dirty="0" err="1"/>
              <a:t>сьогодні</a:t>
            </a:r>
            <a:r>
              <a:rPr lang="ru-RU" dirty="0"/>
              <a:t> перший раз</a:t>
            </a:r>
            <a:r>
              <a:rPr lang="ru-RU" dirty="0" smtClean="0"/>
              <a:t>,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Йду</a:t>
            </a:r>
            <a:r>
              <a:rPr lang="ru-RU" dirty="0"/>
              <a:t> до </a:t>
            </a:r>
            <a:r>
              <a:rPr lang="ru-RU" dirty="0" err="1"/>
              <a:t>школи</a:t>
            </a:r>
            <a:r>
              <a:rPr lang="ru-RU" dirty="0"/>
              <a:t> в перший </a:t>
            </a:r>
            <a:r>
              <a:rPr lang="ru-RU" dirty="0" err="1" smtClean="0"/>
              <a:t>клас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480" y="2894344"/>
            <a:ext cx="4650770" cy="38036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8136"/>
          <a:stretch/>
        </p:blipFill>
        <p:spPr>
          <a:xfrm>
            <a:off x="0" y="2374112"/>
            <a:ext cx="4626066" cy="37737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563" y="359272"/>
            <a:ext cx="4188202" cy="314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3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Мандруємо по країні Барвінкові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385" y="1930400"/>
            <a:ext cx="5283013" cy="396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52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«Якщо діти благають, гармати мовчать»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400" y="97741"/>
            <a:ext cx="4276600" cy="3766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199" y="1980777"/>
            <a:ext cx="6492803" cy="48772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79326"/>
            <a:ext cx="3337560" cy="3337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541" y="5736266"/>
            <a:ext cx="3251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В гостях волонтер та </a:t>
            </a:r>
          </a:p>
          <a:p>
            <a:r>
              <a:rPr lang="uk-UA" sz="2400" dirty="0" smtClean="0"/>
              <a:t>учасники АТО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553362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622726" cy="1320800"/>
          </a:xfrm>
        </p:spPr>
        <p:txBody>
          <a:bodyPr>
            <a:normAutofit/>
          </a:bodyPr>
          <a:lstStyle/>
          <a:p>
            <a:r>
              <a:rPr lang="uk-UA" sz="4400" dirty="0" smtClean="0"/>
              <a:t>Різдвяна казка</a:t>
            </a:r>
            <a:endParaRPr lang="uk-UA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14" y="2949874"/>
            <a:ext cx="5011346" cy="3755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959" y="863669"/>
            <a:ext cx="6567021" cy="49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00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Конкурс «Нумо, дівчатка»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421" y="3733705"/>
            <a:ext cx="4262086" cy="31987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40" y="1452880"/>
            <a:ext cx="4062798" cy="30534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75657" y="5921147"/>
            <a:ext cx="3408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Плаття своїми руками </a:t>
            </a:r>
            <a:endParaRPr lang="uk-UA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256" y="745288"/>
            <a:ext cx="5061494" cy="30231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1051" y="3842814"/>
            <a:ext cx="2972256" cy="298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0258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581</TotalTime>
  <Words>79</Words>
  <Application>Microsoft Office PowerPoint</Application>
  <PresentationFormat>Широкоэкранный</PresentationFormat>
  <Paragraphs>18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Аспект</vt:lpstr>
      <vt:lpstr>Презентация PowerPoint</vt:lpstr>
      <vt:lpstr>У нічний казковий час  Рік Новий прийшов до нас</vt:lpstr>
      <vt:lpstr> Виховна година «Мандри Писанки» </vt:lpstr>
      <vt:lpstr>«Прощавай дитинство»</vt:lpstr>
      <vt:lpstr>Я сьогодні перший раз, Йду до школи в перший клас</vt:lpstr>
      <vt:lpstr>Мандруємо по країні Барвінкові</vt:lpstr>
      <vt:lpstr>«Якщо діти благають, гармати мовчать»</vt:lpstr>
      <vt:lpstr>Різдвяна казка</vt:lpstr>
      <vt:lpstr>Конкурс «Нумо, дівчатка»</vt:lpstr>
      <vt:lpstr>Прощавай, Букварику</vt:lpstr>
      <vt:lpstr>А так ми танцюємо</vt:lpstr>
      <vt:lpstr>Майстерня творчості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Home-pc</dc:creator>
  <cp:lastModifiedBy>Home-pc</cp:lastModifiedBy>
  <cp:revision>25</cp:revision>
  <dcterms:created xsi:type="dcterms:W3CDTF">2016-11-25T13:15:02Z</dcterms:created>
  <dcterms:modified xsi:type="dcterms:W3CDTF">2016-12-13T18:56:20Z</dcterms:modified>
</cp:coreProperties>
</file>