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4"/>
  </p:notesMasterIdLst>
  <p:sldIdLst>
    <p:sldId id="256" r:id="rId2"/>
    <p:sldId id="298" r:id="rId3"/>
    <p:sldId id="299" r:id="rId4"/>
    <p:sldId id="273" r:id="rId5"/>
    <p:sldId id="313" r:id="rId6"/>
    <p:sldId id="295" r:id="rId7"/>
    <p:sldId id="314" r:id="rId8"/>
    <p:sldId id="315" r:id="rId9"/>
    <p:sldId id="316" r:id="rId10"/>
    <p:sldId id="309" r:id="rId11"/>
    <p:sldId id="310" r:id="rId12"/>
    <p:sldId id="305" r:id="rId13"/>
    <p:sldId id="284" r:id="rId14"/>
    <p:sldId id="264" r:id="rId15"/>
    <p:sldId id="268" r:id="rId16"/>
    <p:sldId id="277" r:id="rId17"/>
    <p:sldId id="288" r:id="rId18"/>
    <p:sldId id="308" r:id="rId19"/>
    <p:sldId id="311" r:id="rId20"/>
    <p:sldId id="312" r:id="rId21"/>
    <p:sldId id="307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5BBF7"/>
    <a:srgbClr val="009900"/>
    <a:srgbClr val="FFFFCC"/>
    <a:srgbClr val="00FF00"/>
    <a:srgbClr val="CCEC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95135" autoAdjust="0"/>
  </p:normalViewPr>
  <p:slideViewPr>
    <p:cSldViewPr>
      <p:cViewPr>
        <p:scale>
          <a:sx n="75" d="100"/>
          <a:sy n="75" d="100"/>
        </p:scale>
        <p:origin x="-99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89236-3019-4C4A-A1A6-71E89FB51F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FB149-72B7-4D9F-8CC9-561DD82B720C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Виховні заходи</a:t>
          </a:r>
          <a:endParaRPr lang="ru-RU" dirty="0"/>
        </a:p>
      </dgm:t>
    </dgm:pt>
    <dgm:pt modelId="{9D0D89E3-2AD6-4EE2-A687-CCDEF1A70B6D}" type="parTrans" cxnId="{99AE5C52-96EF-497A-8FA3-BDC033A8641D}">
      <dgm:prSet/>
      <dgm:spPr/>
      <dgm:t>
        <a:bodyPr/>
        <a:lstStyle/>
        <a:p>
          <a:endParaRPr lang="ru-RU"/>
        </a:p>
      </dgm:t>
    </dgm:pt>
    <dgm:pt modelId="{4B04C80A-AC88-4D25-AC1F-F757F2E08DD9}" type="sibTrans" cxnId="{99AE5C52-96EF-497A-8FA3-BDC033A8641D}">
      <dgm:prSet/>
      <dgm:spPr/>
      <dgm:t>
        <a:bodyPr/>
        <a:lstStyle/>
        <a:p>
          <a:endParaRPr lang="ru-RU"/>
        </a:p>
      </dgm:t>
    </dgm:pt>
    <dgm:pt modelId="{513A9579-305B-4061-9A1E-7F4DF3BDDDA6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Літературні ранки, КВК, свята, літературні подорожі</a:t>
          </a:r>
          <a:endParaRPr lang="ru-RU" dirty="0"/>
        </a:p>
      </dgm:t>
    </dgm:pt>
    <dgm:pt modelId="{6F8366DD-43A1-40A5-B5E6-9911D86E2266}" type="parTrans" cxnId="{AE2E0F84-0F2A-4A75-B19B-506EB5FDF894}">
      <dgm:prSet/>
      <dgm:spPr/>
      <dgm:t>
        <a:bodyPr/>
        <a:lstStyle/>
        <a:p>
          <a:endParaRPr lang="ru-RU"/>
        </a:p>
      </dgm:t>
    </dgm:pt>
    <dgm:pt modelId="{7C308B9A-1151-4A2E-8CF1-25F6B60F14EF}" type="sibTrans" cxnId="{AE2E0F84-0F2A-4A75-B19B-506EB5FDF894}">
      <dgm:prSet/>
      <dgm:spPr/>
      <dgm:t>
        <a:bodyPr/>
        <a:lstStyle/>
        <a:p>
          <a:endParaRPr lang="ru-RU"/>
        </a:p>
      </dgm:t>
    </dgm:pt>
    <dgm:pt modelId="{2C2724B5-F403-41DD-88F8-3137DDC09A00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Інформаційні хвилинки до знаменних та пам</a:t>
          </a:r>
          <a:r>
            <a:rPr lang="uk-UA" dirty="0" smtClean="0">
              <a:latin typeface="Times New Roman"/>
              <a:cs typeface="Times New Roman"/>
            </a:rPr>
            <a:t>`</a:t>
          </a:r>
          <a:r>
            <a:rPr lang="uk-UA" dirty="0" smtClean="0"/>
            <a:t>ятних дат та ін.</a:t>
          </a:r>
          <a:endParaRPr lang="ru-RU" dirty="0"/>
        </a:p>
      </dgm:t>
    </dgm:pt>
    <dgm:pt modelId="{B3FBA241-67DF-4303-8130-9D888CD49313}" type="parTrans" cxnId="{DE07BA9E-77C2-4A47-A012-CEA927BC08C5}">
      <dgm:prSet/>
      <dgm:spPr/>
      <dgm:t>
        <a:bodyPr/>
        <a:lstStyle/>
        <a:p>
          <a:endParaRPr lang="ru-RU"/>
        </a:p>
      </dgm:t>
    </dgm:pt>
    <dgm:pt modelId="{98B7C934-4EA7-4F33-900C-AC5CE9EADC57}" type="sibTrans" cxnId="{DE07BA9E-77C2-4A47-A012-CEA927BC08C5}">
      <dgm:prSet/>
      <dgm:spPr/>
      <dgm:t>
        <a:bodyPr/>
        <a:lstStyle/>
        <a:p>
          <a:endParaRPr lang="ru-RU"/>
        </a:p>
      </dgm:t>
    </dgm:pt>
    <dgm:pt modelId="{980B73AF-F099-4AA4-83A2-0A5E2F429DB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Тематичні місячники</a:t>
          </a:r>
          <a:endParaRPr lang="ru-RU" dirty="0"/>
        </a:p>
      </dgm:t>
    </dgm:pt>
    <dgm:pt modelId="{BFA0291B-062B-4405-B41E-46B4B2795B70}" type="parTrans" cxnId="{DC6757EA-8017-4288-ACD9-E64C45E8C676}">
      <dgm:prSet/>
      <dgm:spPr/>
      <dgm:t>
        <a:bodyPr/>
        <a:lstStyle/>
        <a:p>
          <a:endParaRPr lang="ru-RU"/>
        </a:p>
      </dgm:t>
    </dgm:pt>
    <dgm:pt modelId="{345DCD4D-F26F-4461-9D93-59C6B2A34049}" type="sibTrans" cxnId="{DC6757EA-8017-4288-ACD9-E64C45E8C676}">
      <dgm:prSet/>
      <dgm:spPr/>
      <dgm:t>
        <a:bodyPr/>
        <a:lstStyle/>
        <a:p>
          <a:endParaRPr lang="ru-RU"/>
        </a:p>
      </dgm:t>
    </dgm:pt>
    <dgm:pt modelId="{B00BD8E5-FA67-4A89-B889-A292F943BE01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Всеукраїнська акція «Живи, книго!»</a:t>
          </a:r>
          <a:endParaRPr lang="ru-RU" dirty="0"/>
        </a:p>
      </dgm:t>
    </dgm:pt>
    <dgm:pt modelId="{97D31016-D1DF-4579-A4D9-19A2DDD9EA04}" type="parTrans" cxnId="{65EF2153-E239-4F1D-BE26-03836E07EFE0}">
      <dgm:prSet/>
      <dgm:spPr/>
      <dgm:t>
        <a:bodyPr/>
        <a:lstStyle/>
        <a:p>
          <a:endParaRPr lang="ru-RU"/>
        </a:p>
      </dgm:t>
    </dgm:pt>
    <dgm:pt modelId="{FAD325DD-55D4-4209-A8D3-120799E60D64}" type="sibTrans" cxnId="{65EF2153-E239-4F1D-BE26-03836E07EFE0}">
      <dgm:prSet/>
      <dgm:spPr/>
      <dgm:t>
        <a:bodyPr/>
        <a:lstStyle/>
        <a:p>
          <a:endParaRPr lang="ru-RU"/>
        </a:p>
      </dgm:t>
    </dgm:pt>
    <dgm:pt modelId="{5CAF774D-A1BB-458C-AD76-FC40A5C1E4E2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Рейди – перевірки стану збереження підручників</a:t>
          </a:r>
          <a:endParaRPr lang="ru-RU" dirty="0"/>
        </a:p>
      </dgm:t>
    </dgm:pt>
    <dgm:pt modelId="{C2DE283C-B083-49AB-9DD5-F2AC608E00C2}" type="parTrans" cxnId="{8AAF2268-4A42-4BE1-BC39-61C064EA72B7}">
      <dgm:prSet/>
      <dgm:spPr/>
      <dgm:t>
        <a:bodyPr/>
        <a:lstStyle/>
        <a:p>
          <a:endParaRPr lang="ru-RU"/>
        </a:p>
      </dgm:t>
    </dgm:pt>
    <dgm:pt modelId="{DCFDF658-B042-4A35-9A90-C59F2789E983}" type="sibTrans" cxnId="{8AAF2268-4A42-4BE1-BC39-61C064EA72B7}">
      <dgm:prSet/>
      <dgm:spPr/>
      <dgm:t>
        <a:bodyPr/>
        <a:lstStyle/>
        <a:p>
          <a:endParaRPr lang="ru-RU"/>
        </a:p>
      </dgm:t>
    </dgm:pt>
    <dgm:pt modelId="{901C22F2-A4C0-473E-B405-3760630D975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Виставки з популяризації книги у бібліотеці</a:t>
          </a:r>
          <a:endParaRPr lang="ru-RU" dirty="0"/>
        </a:p>
      </dgm:t>
    </dgm:pt>
    <dgm:pt modelId="{D9F62339-DD99-4E22-B636-CE37E27CC0AB}" type="parTrans" cxnId="{74E02BAA-53EE-4426-8B20-7FCD86250B9E}">
      <dgm:prSet/>
      <dgm:spPr/>
      <dgm:t>
        <a:bodyPr/>
        <a:lstStyle/>
        <a:p>
          <a:endParaRPr lang="ru-RU"/>
        </a:p>
      </dgm:t>
    </dgm:pt>
    <dgm:pt modelId="{F1719C06-25C2-4435-ABF0-E58CB905597F}" type="sibTrans" cxnId="{74E02BAA-53EE-4426-8B20-7FCD86250B9E}">
      <dgm:prSet/>
      <dgm:spPr/>
      <dgm:t>
        <a:bodyPr/>
        <a:lstStyle/>
        <a:p>
          <a:endParaRPr lang="ru-RU"/>
        </a:p>
      </dgm:t>
    </dgm:pt>
    <dgm:pt modelId="{51B000E1-4B64-4A80-B87B-921B6EE1604E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Військово-патріотичного виховання</a:t>
          </a:r>
          <a:endParaRPr lang="ru-RU" dirty="0"/>
        </a:p>
      </dgm:t>
    </dgm:pt>
    <dgm:pt modelId="{4B67413C-FF4C-4EB1-AF11-507F6D241EB2}" type="parTrans" cxnId="{4DFF03DC-973F-494C-8B65-D0531F1F8860}">
      <dgm:prSet/>
      <dgm:spPr/>
      <dgm:t>
        <a:bodyPr/>
        <a:lstStyle/>
        <a:p>
          <a:endParaRPr lang="ru-RU"/>
        </a:p>
      </dgm:t>
    </dgm:pt>
    <dgm:pt modelId="{566AE037-8A6B-4702-AF3F-93E4B40D7F44}" type="sibTrans" cxnId="{4DFF03DC-973F-494C-8B65-D0531F1F8860}">
      <dgm:prSet/>
      <dgm:spPr/>
      <dgm:t>
        <a:bodyPr/>
        <a:lstStyle/>
        <a:p>
          <a:endParaRPr lang="ru-RU"/>
        </a:p>
      </dgm:t>
    </dgm:pt>
    <dgm:pt modelId="{EE5F2F93-E6D1-4435-A73F-DF743EA13BEB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Екологічного виховання та ін.</a:t>
          </a:r>
          <a:endParaRPr lang="ru-RU" dirty="0"/>
        </a:p>
      </dgm:t>
    </dgm:pt>
    <dgm:pt modelId="{761C4EC9-4B6F-41E9-BBAD-6E99BE0E8567}" type="parTrans" cxnId="{87C63B4B-5D23-4097-B8B0-5AE5CE32A916}">
      <dgm:prSet/>
      <dgm:spPr/>
      <dgm:t>
        <a:bodyPr/>
        <a:lstStyle/>
        <a:p>
          <a:endParaRPr lang="ru-RU"/>
        </a:p>
      </dgm:t>
    </dgm:pt>
    <dgm:pt modelId="{53E2BE49-EA48-412A-98D6-B313DB195FBD}" type="sibTrans" cxnId="{87C63B4B-5D23-4097-B8B0-5AE5CE32A916}">
      <dgm:prSet/>
      <dgm:spPr/>
      <dgm:t>
        <a:bodyPr/>
        <a:lstStyle/>
        <a:p>
          <a:endParaRPr lang="ru-RU"/>
        </a:p>
      </dgm:t>
    </dgm:pt>
    <dgm:pt modelId="{9EBF0E0D-5D6B-4D8D-B574-D6C146746C0E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75B28F97-BA24-41A3-98C8-D38E00321CF4}" type="parTrans" cxnId="{8F4FF83B-101D-4C69-8C73-CA5522030F24}">
      <dgm:prSet/>
      <dgm:spPr/>
      <dgm:t>
        <a:bodyPr/>
        <a:lstStyle/>
        <a:p>
          <a:endParaRPr lang="ru-RU"/>
        </a:p>
      </dgm:t>
    </dgm:pt>
    <dgm:pt modelId="{D4D9CABB-DA0B-412A-BEBB-68DDAD5B87DF}" type="sibTrans" cxnId="{8F4FF83B-101D-4C69-8C73-CA5522030F24}">
      <dgm:prSet/>
      <dgm:spPr/>
      <dgm:t>
        <a:bodyPr/>
        <a:lstStyle/>
        <a:p>
          <a:endParaRPr lang="ru-RU"/>
        </a:p>
      </dgm:t>
    </dgm:pt>
    <dgm:pt modelId="{2F6D94A8-D52B-4BA2-AD9B-82E7F2322763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Вікторини, конкурси, бізнес-ігри</a:t>
          </a:r>
          <a:endParaRPr lang="ru-RU" dirty="0"/>
        </a:p>
      </dgm:t>
    </dgm:pt>
    <dgm:pt modelId="{12551157-98E2-4252-BE33-F50B200E4396}" type="parTrans" cxnId="{76FD241C-200A-4C1A-9B96-D824AFEA9596}">
      <dgm:prSet/>
      <dgm:spPr/>
      <dgm:t>
        <a:bodyPr/>
        <a:lstStyle/>
        <a:p>
          <a:endParaRPr lang="ru-RU"/>
        </a:p>
      </dgm:t>
    </dgm:pt>
    <dgm:pt modelId="{E1080455-F902-490E-BFB5-77AEF5B76B26}" type="sibTrans" cxnId="{76FD241C-200A-4C1A-9B96-D824AFEA9596}">
      <dgm:prSet/>
      <dgm:spPr/>
      <dgm:t>
        <a:bodyPr/>
        <a:lstStyle/>
        <a:p>
          <a:endParaRPr lang="ru-RU"/>
        </a:p>
      </dgm:t>
    </dgm:pt>
    <dgm:pt modelId="{5EE31605-1FE7-47D7-86A9-EA35A05A948C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Робота книжкової лікарні</a:t>
          </a:r>
          <a:endParaRPr lang="ru-RU" dirty="0"/>
        </a:p>
      </dgm:t>
    </dgm:pt>
    <dgm:pt modelId="{E217883E-9B97-4157-8B09-3831541265B4}" type="parTrans" cxnId="{DC2756F8-7655-485B-8CAC-C64E62CC8B96}">
      <dgm:prSet/>
      <dgm:spPr/>
      <dgm:t>
        <a:bodyPr/>
        <a:lstStyle/>
        <a:p>
          <a:endParaRPr lang="ru-RU"/>
        </a:p>
      </dgm:t>
    </dgm:pt>
    <dgm:pt modelId="{B30B378A-4584-4A89-AC76-DE3AC222AF15}" type="sibTrans" cxnId="{DC2756F8-7655-485B-8CAC-C64E62CC8B96}">
      <dgm:prSet/>
      <dgm:spPr/>
      <dgm:t>
        <a:bodyPr/>
        <a:lstStyle/>
        <a:p>
          <a:endParaRPr lang="ru-RU"/>
        </a:p>
      </dgm:t>
    </dgm:pt>
    <dgm:pt modelId="{12E2F0CC-0B56-4714-B217-13B0BFCC4CC7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Оформлення класних куточків «Живи, книго!» та класних бібліотечок</a:t>
          </a:r>
          <a:endParaRPr lang="ru-RU" dirty="0"/>
        </a:p>
      </dgm:t>
    </dgm:pt>
    <dgm:pt modelId="{BEBDA241-34BD-4A90-AF29-8FE91FA7D35D}" type="parTrans" cxnId="{F4AEF453-0037-4DBD-A797-20F7D57D868A}">
      <dgm:prSet/>
      <dgm:spPr/>
      <dgm:t>
        <a:bodyPr/>
        <a:lstStyle/>
        <a:p>
          <a:endParaRPr lang="ru-RU"/>
        </a:p>
      </dgm:t>
    </dgm:pt>
    <dgm:pt modelId="{44825DD4-E0D0-4C24-83D6-6629BE836FFC}" type="sibTrans" cxnId="{F4AEF453-0037-4DBD-A797-20F7D57D868A}">
      <dgm:prSet/>
      <dgm:spPr/>
      <dgm:t>
        <a:bodyPr/>
        <a:lstStyle/>
        <a:p>
          <a:endParaRPr lang="ru-RU"/>
        </a:p>
      </dgm:t>
    </dgm:pt>
    <dgm:pt modelId="{18A0D310-2103-4078-A6F0-E50ADA46CAC2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«Увага</a:t>
          </a:r>
          <a:r>
            <a:rPr lang="en-US" dirty="0" smtClean="0"/>
            <a:t>! </a:t>
          </a:r>
          <a:r>
            <a:rPr lang="uk-UA" dirty="0" smtClean="0"/>
            <a:t>Діти на дорозі!»</a:t>
          </a:r>
          <a:endParaRPr lang="ru-RU" dirty="0"/>
        </a:p>
      </dgm:t>
    </dgm:pt>
    <dgm:pt modelId="{C8F453A2-DA5E-4B25-9D79-44C6AEF35E6E}" type="parTrans" cxnId="{5B16855D-B5AB-4339-9C6B-D7A613C040FE}">
      <dgm:prSet/>
      <dgm:spPr/>
      <dgm:t>
        <a:bodyPr/>
        <a:lstStyle/>
        <a:p>
          <a:endParaRPr lang="ru-RU"/>
        </a:p>
      </dgm:t>
    </dgm:pt>
    <dgm:pt modelId="{D0A64A6C-9FDD-4F67-B386-C3370D69D050}" type="sibTrans" cxnId="{5B16855D-B5AB-4339-9C6B-D7A613C040FE}">
      <dgm:prSet/>
      <dgm:spPr/>
      <dgm:t>
        <a:bodyPr/>
        <a:lstStyle/>
        <a:p>
          <a:endParaRPr lang="ru-RU"/>
        </a:p>
      </dgm:t>
    </dgm:pt>
    <dgm:pt modelId="{0907BEC0-91CE-41F3-9B24-DC4BA3DC289B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/>
            <a:t> Правового виховання</a:t>
          </a:r>
          <a:endParaRPr lang="ru-RU" dirty="0"/>
        </a:p>
      </dgm:t>
    </dgm:pt>
    <dgm:pt modelId="{F6DC0500-C470-497F-A136-1017C1562BB5}" type="parTrans" cxnId="{943DE1F2-AD56-41E7-ADFA-A4A82C64A09A}">
      <dgm:prSet/>
      <dgm:spPr/>
      <dgm:t>
        <a:bodyPr/>
        <a:lstStyle/>
        <a:p>
          <a:endParaRPr lang="ru-RU"/>
        </a:p>
      </dgm:t>
    </dgm:pt>
    <dgm:pt modelId="{98973467-179B-4D7D-8439-A1036989E9A0}" type="sibTrans" cxnId="{943DE1F2-AD56-41E7-ADFA-A4A82C64A09A}">
      <dgm:prSet/>
      <dgm:spPr/>
      <dgm:t>
        <a:bodyPr/>
        <a:lstStyle/>
        <a:p>
          <a:endParaRPr lang="ru-RU"/>
        </a:p>
      </dgm:t>
    </dgm:pt>
    <dgm:pt modelId="{189E5BC7-2810-48C5-9314-3134CDB0C09C}" type="pres">
      <dgm:prSet presAssocID="{A7D89236-3019-4C4A-A1A6-71E89FB51F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2F628-E224-4CBB-A87F-7182384FD4AD}" type="pres">
      <dgm:prSet presAssocID="{BBAFB149-72B7-4D9F-8CC9-561DD82B720C}" presName="comp" presStyleCnt="0"/>
      <dgm:spPr/>
    </dgm:pt>
    <dgm:pt modelId="{BA94B31E-AECD-478A-A8ED-CED77172004E}" type="pres">
      <dgm:prSet presAssocID="{BBAFB149-72B7-4D9F-8CC9-561DD82B720C}" presName="box" presStyleLbl="node1" presStyleIdx="0" presStyleCnt="3"/>
      <dgm:spPr/>
      <dgm:t>
        <a:bodyPr/>
        <a:lstStyle/>
        <a:p>
          <a:endParaRPr lang="ru-RU"/>
        </a:p>
      </dgm:t>
    </dgm:pt>
    <dgm:pt modelId="{18938512-7FFA-43D9-B79B-AE49895CDF89}" type="pres">
      <dgm:prSet presAssocID="{BBAFB149-72B7-4D9F-8CC9-561DD82B720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C8A5042-DEA0-4B1E-B097-3D85B48558CD}" type="pres">
      <dgm:prSet presAssocID="{BBAFB149-72B7-4D9F-8CC9-561DD82B72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EADCF-7405-42D6-AE04-F1621A954156}" type="pres">
      <dgm:prSet presAssocID="{4B04C80A-AC88-4D25-AC1F-F757F2E08DD9}" presName="spacer" presStyleCnt="0"/>
      <dgm:spPr/>
    </dgm:pt>
    <dgm:pt modelId="{BF3D1A53-0EA6-4A61-ACAC-017562277B3C}" type="pres">
      <dgm:prSet presAssocID="{980B73AF-F099-4AA4-83A2-0A5E2F429DBA}" presName="comp" presStyleCnt="0"/>
      <dgm:spPr/>
    </dgm:pt>
    <dgm:pt modelId="{D6FF9537-E782-484A-953F-75B349372920}" type="pres">
      <dgm:prSet presAssocID="{980B73AF-F099-4AA4-83A2-0A5E2F429DBA}" presName="box" presStyleLbl="node1" presStyleIdx="1" presStyleCnt="3"/>
      <dgm:spPr/>
      <dgm:t>
        <a:bodyPr/>
        <a:lstStyle/>
        <a:p>
          <a:endParaRPr lang="ru-RU"/>
        </a:p>
      </dgm:t>
    </dgm:pt>
    <dgm:pt modelId="{227CC4A6-A954-49A0-8F40-A23E1A92489E}" type="pres">
      <dgm:prSet presAssocID="{980B73AF-F099-4AA4-83A2-0A5E2F429DBA}" presName="img" presStyleLbl="fgImgPlace1" presStyleIdx="1" presStyleCnt="3" custLinFactNeighborX="1581" custLinFactNeighborY="-36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1411B4FD-3A4B-405D-97EC-0A528D5CDBBB}" type="pres">
      <dgm:prSet presAssocID="{980B73AF-F099-4AA4-83A2-0A5E2F429D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79E90-2AEF-4196-ABB3-884ADDB20697}" type="pres">
      <dgm:prSet presAssocID="{345DCD4D-F26F-4461-9D93-59C6B2A34049}" presName="spacer" presStyleCnt="0"/>
      <dgm:spPr/>
    </dgm:pt>
    <dgm:pt modelId="{D70A74DC-D9BA-4804-B266-584AB0BB353B}" type="pres">
      <dgm:prSet presAssocID="{B00BD8E5-FA67-4A89-B889-A292F943BE01}" presName="comp" presStyleCnt="0"/>
      <dgm:spPr/>
    </dgm:pt>
    <dgm:pt modelId="{2DD94954-0B4D-4141-88B1-F2F1BCFE6E66}" type="pres">
      <dgm:prSet presAssocID="{B00BD8E5-FA67-4A89-B889-A292F943BE01}" presName="box" presStyleLbl="node1" presStyleIdx="2" presStyleCnt="3"/>
      <dgm:spPr/>
      <dgm:t>
        <a:bodyPr/>
        <a:lstStyle/>
        <a:p>
          <a:endParaRPr lang="ru-RU"/>
        </a:p>
      </dgm:t>
    </dgm:pt>
    <dgm:pt modelId="{CF9D13BB-3CF2-426A-8721-D158A4FA2F16}" type="pres">
      <dgm:prSet presAssocID="{B00BD8E5-FA67-4A89-B889-A292F943BE0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3E5943FB-3125-410D-9535-82CB4CBA27FF}" type="pres">
      <dgm:prSet presAssocID="{B00BD8E5-FA67-4A89-B889-A292F943BE0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DE7E4-0675-4C35-A0BA-4F38104E05F0}" type="presOf" srcId="{980B73AF-F099-4AA4-83A2-0A5E2F429DBA}" destId="{1411B4FD-3A4B-405D-97EC-0A528D5CDBBB}" srcOrd="1" destOrd="0" presId="urn:microsoft.com/office/officeart/2005/8/layout/vList4"/>
    <dgm:cxn modelId="{1ED0B2CF-D4C5-4B13-96E2-86C5ACBD7D80}" type="presOf" srcId="{9EBF0E0D-5D6B-4D8D-B574-D6C146746C0E}" destId="{0C8A5042-DEA0-4B1E-B097-3D85B48558CD}" srcOrd="1" destOrd="4" presId="urn:microsoft.com/office/officeart/2005/8/layout/vList4"/>
    <dgm:cxn modelId="{AE2E0F84-0F2A-4A75-B19B-506EB5FDF894}" srcId="{BBAFB149-72B7-4D9F-8CC9-561DD82B720C}" destId="{513A9579-305B-4061-9A1E-7F4DF3BDDDA6}" srcOrd="0" destOrd="0" parTransId="{6F8366DD-43A1-40A5-B5E6-9911D86E2266}" sibTransId="{7C308B9A-1151-4A2E-8CF1-25F6B60F14EF}"/>
    <dgm:cxn modelId="{513B09CF-E526-4B49-ABA3-FDAE51E4870B}" type="presOf" srcId="{5CAF774D-A1BB-458C-AD76-FC40A5C1E4E2}" destId="{2DD94954-0B4D-4141-88B1-F2F1BCFE6E66}" srcOrd="0" destOrd="1" presId="urn:microsoft.com/office/officeart/2005/8/layout/vList4"/>
    <dgm:cxn modelId="{DC6757EA-8017-4288-ACD9-E64C45E8C676}" srcId="{A7D89236-3019-4C4A-A1A6-71E89FB51F3B}" destId="{980B73AF-F099-4AA4-83A2-0A5E2F429DBA}" srcOrd="1" destOrd="0" parTransId="{BFA0291B-062B-4405-B41E-46B4B2795B70}" sibTransId="{345DCD4D-F26F-4461-9D93-59C6B2A34049}"/>
    <dgm:cxn modelId="{5B16855D-B5AB-4339-9C6B-D7A613C040FE}" srcId="{980B73AF-F099-4AA4-83A2-0A5E2F429DBA}" destId="{18A0D310-2103-4078-A6F0-E50ADA46CAC2}" srcOrd="0" destOrd="0" parTransId="{C8F453A2-DA5E-4B25-9D79-44C6AEF35E6E}" sibTransId="{D0A64A6C-9FDD-4F67-B386-C3370D69D050}"/>
    <dgm:cxn modelId="{9E6563CA-201F-497D-97E7-2B6671263641}" type="presOf" srcId="{EE5F2F93-E6D1-4435-A73F-DF743EA13BEB}" destId="{1411B4FD-3A4B-405D-97EC-0A528D5CDBBB}" srcOrd="1" destOrd="4" presId="urn:microsoft.com/office/officeart/2005/8/layout/vList4"/>
    <dgm:cxn modelId="{943DE1F2-AD56-41E7-ADFA-A4A82C64A09A}" srcId="{980B73AF-F099-4AA4-83A2-0A5E2F429DBA}" destId="{0907BEC0-91CE-41F3-9B24-DC4BA3DC289B}" srcOrd="1" destOrd="0" parTransId="{F6DC0500-C470-497F-A136-1017C1562BB5}" sibTransId="{98973467-179B-4D7D-8439-A1036989E9A0}"/>
    <dgm:cxn modelId="{2BB97370-6CE9-4CF3-82E2-C3F950C5501C}" type="presOf" srcId="{5EE31605-1FE7-47D7-86A9-EA35A05A948C}" destId="{2DD94954-0B4D-4141-88B1-F2F1BCFE6E66}" srcOrd="0" destOrd="2" presId="urn:microsoft.com/office/officeart/2005/8/layout/vList4"/>
    <dgm:cxn modelId="{8AAF2268-4A42-4BE1-BC39-61C064EA72B7}" srcId="{B00BD8E5-FA67-4A89-B889-A292F943BE01}" destId="{5CAF774D-A1BB-458C-AD76-FC40A5C1E4E2}" srcOrd="0" destOrd="0" parTransId="{C2DE283C-B083-49AB-9DD5-F2AC608E00C2}" sibTransId="{DCFDF658-B042-4A35-9A90-C59F2789E983}"/>
    <dgm:cxn modelId="{8F4FF83B-101D-4C69-8C73-CA5522030F24}" srcId="{BBAFB149-72B7-4D9F-8CC9-561DD82B720C}" destId="{9EBF0E0D-5D6B-4D8D-B574-D6C146746C0E}" srcOrd="3" destOrd="0" parTransId="{75B28F97-BA24-41A3-98C8-D38E00321CF4}" sibTransId="{D4D9CABB-DA0B-412A-BEBB-68DDAD5B87DF}"/>
    <dgm:cxn modelId="{99AE5C52-96EF-497A-8FA3-BDC033A8641D}" srcId="{A7D89236-3019-4C4A-A1A6-71E89FB51F3B}" destId="{BBAFB149-72B7-4D9F-8CC9-561DD82B720C}" srcOrd="0" destOrd="0" parTransId="{9D0D89E3-2AD6-4EE2-A687-CCDEF1A70B6D}" sibTransId="{4B04C80A-AC88-4D25-AC1F-F757F2E08DD9}"/>
    <dgm:cxn modelId="{7B9D29A3-D913-4E9A-B38E-68EC89E41F06}" type="presOf" srcId="{901C22F2-A4C0-473E-B405-3760630D975A}" destId="{2DD94954-0B4D-4141-88B1-F2F1BCFE6E66}" srcOrd="0" destOrd="4" presId="urn:microsoft.com/office/officeart/2005/8/layout/vList4"/>
    <dgm:cxn modelId="{0A92341D-2355-4C1A-A7DF-4B2EC91CAC5E}" type="presOf" srcId="{B00BD8E5-FA67-4A89-B889-A292F943BE01}" destId="{3E5943FB-3125-410D-9535-82CB4CBA27FF}" srcOrd="1" destOrd="0" presId="urn:microsoft.com/office/officeart/2005/8/layout/vList4"/>
    <dgm:cxn modelId="{07153144-1622-4BC0-9CB7-CB65BCA49DCC}" type="presOf" srcId="{EE5F2F93-E6D1-4435-A73F-DF743EA13BEB}" destId="{D6FF9537-E782-484A-953F-75B349372920}" srcOrd="0" destOrd="4" presId="urn:microsoft.com/office/officeart/2005/8/layout/vList4"/>
    <dgm:cxn modelId="{A154AF0F-F93C-4A8A-B711-E959AB136297}" type="presOf" srcId="{18A0D310-2103-4078-A6F0-E50ADA46CAC2}" destId="{D6FF9537-E782-484A-953F-75B349372920}" srcOrd="0" destOrd="1" presId="urn:microsoft.com/office/officeart/2005/8/layout/vList4"/>
    <dgm:cxn modelId="{76FD241C-200A-4C1A-9B96-D824AFEA9596}" srcId="{BBAFB149-72B7-4D9F-8CC9-561DD82B720C}" destId="{2F6D94A8-D52B-4BA2-AD9B-82E7F2322763}" srcOrd="1" destOrd="0" parTransId="{12551157-98E2-4252-BE33-F50B200E4396}" sibTransId="{E1080455-F902-490E-BFB5-77AEF5B76B26}"/>
    <dgm:cxn modelId="{5C8FFE12-070E-4CA9-9338-84452B8E23FD}" type="presOf" srcId="{980B73AF-F099-4AA4-83A2-0A5E2F429DBA}" destId="{D6FF9537-E782-484A-953F-75B349372920}" srcOrd="0" destOrd="0" presId="urn:microsoft.com/office/officeart/2005/8/layout/vList4"/>
    <dgm:cxn modelId="{51071052-D857-4725-942D-6239F8D675EB}" type="presOf" srcId="{901C22F2-A4C0-473E-B405-3760630D975A}" destId="{3E5943FB-3125-410D-9535-82CB4CBA27FF}" srcOrd="1" destOrd="4" presId="urn:microsoft.com/office/officeart/2005/8/layout/vList4"/>
    <dgm:cxn modelId="{71578C29-2ABA-4E59-B513-BABE31DD3E02}" type="presOf" srcId="{2C2724B5-F403-41DD-88F8-3137DDC09A00}" destId="{BA94B31E-AECD-478A-A8ED-CED77172004E}" srcOrd="0" destOrd="3" presId="urn:microsoft.com/office/officeart/2005/8/layout/vList4"/>
    <dgm:cxn modelId="{16EE546A-166E-48BE-B57D-AC23B0C5F498}" type="presOf" srcId="{2F6D94A8-D52B-4BA2-AD9B-82E7F2322763}" destId="{0C8A5042-DEA0-4B1E-B097-3D85B48558CD}" srcOrd="1" destOrd="2" presId="urn:microsoft.com/office/officeart/2005/8/layout/vList4"/>
    <dgm:cxn modelId="{108F05A0-D324-49AD-9953-F66ECDD01974}" type="presOf" srcId="{5CAF774D-A1BB-458C-AD76-FC40A5C1E4E2}" destId="{3E5943FB-3125-410D-9535-82CB4CBA27FF}" srcOrd="1" destOrd="1" presId="urn:microsoft.com/office/officeart/2005/8/layout/vList4"/>
    <dgm:cxn modelId="{45563FA2-9FEB-433A-A9C5-C819DD58C071}" type="presOf" srcId="{BBAFB149-72B7-4D9F-8CC9-561DD82B720C}" destId="{BA94B31E-AECD-478A-A8ED-CED77172004E}" srcOrd="0" destOrd="0" presId="urn:microsoft.com/office/officeart/2005/8/layout/vList4"/>
    <dgm:cxn modelId="{87C63B4B-5D23-4097-B8B0-5AE5CE32A916}" srcId="{980B73AF-F099-4AA4-83A2-0A5E2F429DBA}" destId="{EE5F2F93-E6D1-4435-A73F-DF743EA13BEB}" srcOrd="3" destOrd="0" parTransId="{761C4EC9-4B6F-41E9-BBAD-6E99BE0E8567}" sibTransId="{53E2BE49-EA48-412A-98D6-B313DB195FBD}"/>
    <dgm:cxn modelId="{DE07BA9E-77C2-4A47-A012-CEA927BC08C5}" srcId="{BBAFB149-72B7-4D9F-8CC9-561DD82B720C}" destId="{2C2724B5-F403-41DD-88F8-3137DDC09A00}" srcOrd="2" destOrd="0" parTransId="{B3FBA241-67DF-4303-8130-9D888CD49313}" sibTransId="{98B7C934-4EA7-4F33-900C-AC5CE9EADC57}"/>
    <dgm:cxn modelId="{52510125-F059-4F8C-B581-B1E58657A230}" type="presOf" srcId="{12E2F0CC-0B56-4714-B217-13B0BFCC4CC7}" destId="{3E5943FB-3125-410D-9535-82CB4CBA27FF}" srcOrd="1" destOrd="3" presId="urn:microsoft.com/office/officeart/2005/8/layout/vList4"/>
    <dgm:cxn modelId="{4DFF03DC-973F-494C-8B65-D0531F1F8860}" srcId="{980B73AF-F099-4AA4-83A2-0A5E2F429DBA}" destId="{51B000E1-4B64-4A80-B87B-921B6EE1604E}" srcOrd="2" destOrd="0" parTransId="{4B67413C-FF4C-4EB1-AF11-507F6D241EB2}" sibTransId="{566AE037-8A6B-4702-AF3F-93E4B40D7F44}"/>
    <dgm:cxn modelId="{F4AEF453-0037-4DBD-A797-20F7D57D868A}" srcId="{B00BD8E5-FA67-4A89-B889-A292F943BE01}" destId="{12E2F0CC-0B56-4714-B217-13B0BFCC4CC7}" srcOrd="2" destOrd="0" parTransId="{BEBDA241-34BD-4A90-AF29-8FE91FA7D35D}" sibTransId="{44825DD4-E0D0-4C24-83D6-6629BE836FFC}"/>
    <dgm:cxn modelId="{E8E0D575-457C-4F60-9CA0-1D6A8E00B694}" type="presOf" srcId="{12E2F0CC-0B56-4714-B217-13B0BFCC4CC7}" destId="{2DD94954-0B4D-4141-88B1-F2F1BCFE6E66}" srcOrd="0" destOrd="3" presId="urn:microsoft.com/office/officeart/2005/8/layout/vList4"/>
    <dgm:cxn modelId="{494A08D8-DC2E-4A43-AE5A-0776F1D09B8A}" type="presOf" srcId="{513A9579-305B-4061-9A1E-7F4DF3BDDDA6}" destId="{BA94B31E-AECD-478A-A8ED-CED77172004E}" srcOrd="0" destOrd="1" presId="urn:microsoft.com/office/officeart/2005/8/layout/vList4"/>
    <dgm:cxn modelId="{548BF88C-A901-4028-93B7-88F647F92197}" type="presOf" srcId="{513A9579-305B-4061-9A1E-7F4DF3BDDDA6}" destId="{0C8A5042-DEA0-4B1E-B097-3D85B48558CD}" srcOrd="1" destOrd="1" presId="urn:microsoft.com/office/officeart/2005/8/layout/vList4"/>
    <dgm:cxn modelId="{74E02BAA-53EE-4426-8B20-7FCD86250B9E}" srcId="{B00BD8E5-FA67-4A89-B889-A292F943BE01}" destId="{901C22F2-A4C0-473E-B405-3760630D975A}" srcOrd="3" destOrd="0" parTransId="{D9F62339-DD99-4E22-B636-CE37E27CC0AB}" sibTransId="{F1719C06-25C2-4435-ABF0-E58CB905597F}"/>
    <dgm:cxn modelId="{05B9824B-AE79-4795-978A-317ECCF5F694}" type="presOf" srcId="{2F6D94A8-D52B-4BA2-AD9B-82E7F2322763}" destId="{BA94B31E-AECD-478A-A8ED-CED77172004E}" srcOrd="0" destOrd="2" presId="urn:microsoft.com/office/officeart/2005/8/layout/vList4"/>
    <dgm:cxn modelId="{28C60A2B-2C80-4C08-B66D-5814974516EC}" type="presOf" srcId="{A7D89236-3019-4C4A-A1A6-71E89FB51F3B}" destId="{189E5BC7-2810-48C5-9314-3134CDB0C09C}" srcOrd="0" destOrd="0" presId="urn:microsoft.com/office/officeart/2005/8/layout/vList4"/>
    <dgm:cxn modelId="{20C66A00-5E19-4D21-86C0-A507E4B2C46D}" type="presOf" srcId="{B00BD8E5-FA67-4A89-B889-A292F943BE01}" destId="{2DD94954-0B4D-4141-88B1-F2F1BCFE6E66}" srcOrd="0" destOrd="0" presId="urn:microsoft.com/office/officeart/2005/8/layout/vList4"/>
    <dgm:cxn modelId="{2F60D55A-267E-43F9-82C4-61629727A561}" type="presOf" srcId="{18A0D310-2103-4078-A6F0-E50ADA46CAC2}" destId="{1411B4FD-3A4B-405D-97EC-0A528D5CDBBB}" srcOrd="1" destOrd="1" presId="urn:microsoft.com/office/officeart/2005/8/layout/vList4"/>
    <dgm:cxn modelId="{D1E11B0B-E750-4B18-BE3F-1800269DBD4D}" type="presOf" srcId="{9EBF0E0D-5D6B-4D8D-B574-D6C146746C0E}" destId="{BA94B31E-AECD-478A-A8ED-CED77172004E}" srcOrd="0" destOrd="4" presId="urn:microsoft.com/office/officeart/2005/8/layout/vList4"/>
    <dgm:cxn modelId="{9E893C28-EB7B-4AAC-B50F-C9AC13BEB4D1}" type="presOf" srcId="{51B000E1-4B64-4A80-B87B-921B6EE1604E}" destId="{D6FF9537-E782-484A-953F-75B349372920}" srcOrd="0" destOrd="3" presId="urn:microsoft.com/office/officeart/2005/8/layout/vList4"/>
    <dgm:cxn modelId="{65EF2153-E239-4F1D-BE26-03836E07EFE0}" srcId="{A7D89236-3019-4C4A-A1A6-71E89FB51F3B}" destId="{B00BD8E5-FA67-4A89-B889-A292F943BE01}" srcOrd="2" destOrd="0" parTransId="{97D31016-D1DF-4579-A4D9-19A2DDD9EA04}" sibTransId="{FAD325DD-55D4-4209-A8D3-120799E60D64}"/>
    <dgm:cxn modelId="{B3BDDB8C-7FB2-45D5-A439-43EE807E8CE9}" type="presOf" srcId="{51B000E1-4B64-4A80-B87B-921B6EE1604E}" destId="{1411B4FD-3A4B-405D-97EC-0A528D5CDBBB}" srcOrd="1" destOrd="3" presId="urn:microsoft.com/office/officeart/2005/8/layout/vList4"/>
    <dgm:cxn modelId="{36551873-9B33-4E9F-AA8F-392B91DB2B73}" type="presOf" srcId="{0907BEC0-91CE-41F3-9B24-DC4BA3DC289B}" destId="{1411B4FD-3A4B-405D-97EC-0A528D5CDBBB}" srcOrd="1" destOrd="2" presId="urn:microsoft.com/office/officeart/2005/8/layout/vList4"/>
    <dgm:cxn modelId="{ECAE956C-5871-48F3-90AE-4B7465C37610}" type="presOf" srcId="{BBAFB149-72B7-4D9F-8CC9-561DD82B720C}" destId="{0C8A5042-DEA0-4B1E-B097-3D85B48558CD}" srcOrd="1" destOrd="0" presId="urn:microsoft.com/office/officeart/2005/8/layout/vList4"/>
    <dgm:cxn modelId="{A04D6D89-E2C9-4A1C-8590-C8741BD454DD}" type="presOf" srcId="{0907BEC0-91CE-41F3-9B24-DC4BA3DC289B}" destId="{D6FF9537-E782-484A-953F-75B349372920}" srcOrd="0" destOrd="2" presId="urn:microsoft.com/office/officeart/2005/8/layout/vList4"/>
    <dgm:cxn modelId="{DC2756F8-7655-485B-8CAC-C64E62CC8B96}" srcId="{B00BD8E5-FA67-4A89-B889-A292F943BE01}" destId="{5EE31605-1FE7-47D7-86A9-EA35A05A948C}" srcOrd="1" destOrd="0" parTransId="{E217883E-9B97-4157-8B09-3831541265B4}" sibTransId="{B30B378A-4584-4A89-AC76-DE3AC222AF15}"/>
    <dgm:cxn modelId="{328EB641-AFC7-4FC9-B84B-A1FB5C5C276E}" type="presOf" srcId="{5EE31605-1FE7-47D7-86A9-EA35A05A948C}" destId="{3E5943FB-3125-410D-9535-82CB4CBA27FF}" srcOrd="1" destOrd="2" presId="urn:microsoft.com/office/officeart/2005/8/layout/vList4"/>
    <dgm:cxn modelId="{7A31F15C-7AA7-48D8-A816-3824ED37FDE4}" type="presOf" srcId="{2C2724B5-F403-41DD-88F8-3137DDC09A00}" destId="{0C8A5042-DEA0-4B1E-B097-3D85B48558CD}" srcOrd="1" destOrd="3" presId="urn:microsoft.com/office/officeart/2005/8/layout/vList4"/>
    <dgm:cxn modelId="{C154FBCA-4A53-44DB-8806-C15A1AC4AF2F}" type="presParOf" srcId="{189E5BC7-2810-48C5-9314-3134CDB0C09C}" destId="{19E2F628-E224-4CBB-A87F-7182384FD4AD}" srcOrd="0" destOrd="0" presId="urn:microsoft.com/office/officeart/2005/8/layout/vList4"/>
    <dgm:cxn modelId="{CD6D3DBE-3B8A-4464-ABDD-DDB624EB7430}" type="presParOf" srcId="{19E2F628-E224-4CBB-A87F-7182384FD4AD}" destId="{BA94B31E-AECD-478A-A8ED-CED77172004E}" srcOrd="0" destOrd="0" presId="urn:microsoft.com/office/officeart/2005/8/layout/vList4"/>
    <dgm:cxn modelId="{3E5629AE-5276-4939-9A8B-CBFCB3405014}" type="presParOf" srcId="{19E2F628-E224-4CBB-A87F-7182384FD4AD}" destId="{18938512-7FFA-43D9-B79B-AE49895CDF89}" srcOrd="1" destOrd="0" presId="urn:microsoft.com/office/officeart/2005/8/layout/vList4"/>
    <dgm:cxn modelId="{1637349C-0A60-4948-8DF1-92A5CD2C67C4}" type="presParOf" srcId="{19E2F628-E224-4CBB-A87F-7182384FD4AD}" destId="{0C8A5042-DEA0-4B1E-B097-3D85B48558CD}" srcOrd="2" destOrd="0" presId="urn:microsoft.com/office/officeart/2005/8/layout/vList4"/>
    <dgm:cxn modelId="{EEB6276C-26BD-4A6F-907F-1FE822950D80}" type="presParOf" srcId="{189E5BC7-2810-48C5-9314-3134CDB0C09C}" destId="{CC8EADCF-7405-42D6-AE04-F1621A954156}" srcOrd="1" destOrd="0" presId="urn:microsoft.com/office/officeart/2005/8/layout/vList4"/>
    <dgm:cxn modelId="{FA1E4995-CEE2-449A-A7E5-B631F164648A}" type="presParOf" srcId="{189E5BC7-2810-48C5-9314-3134CDB0C09C}" destId="{BF3D1A53-0EA6-4A61-ACAC-017562277B3C}" srcOrd="2" destOrd="0" presId="urn:microsoft.com/office/officeart/2005/8/layout/vList4"/>
    <dgm:cxn modelId="{AE81A982-01E6-486F-BE4A-7D47BAE61AF1}" type="presParOf" srcId="{BF3D1A53-0EA6-4A61-ACAC-017562277B3C}" destId="{D6FF9537-E782-484A-953F-75B349372920}" srcOrd="0" destOrd="0" presId="urn:microsoft.com/office/officeart/2005/8/layout/vList4"/>
    <dgm:cxn modelId="{C1A617B6-9C1D-4D30-B2D1-8A66A510AE89}" type="presParOf" srcId="{BF3D1A53-0EA6-4A61-ACAC-017562277B3C}" destId="{227CC4A6-A954-49A0-8F40-A23E1A92489E}" srcOrd="1" destOrd="0" presId="urn:microsoft.com/office/officeart/2005/8/layout/vList4"/>
    <dgm:cxn modelId="{4453B22A-BB21-4296-AE05-B6707E59BB09}" type="presParOf" srcId="{BF3D1A53-0EA6-4A61-ACAC-017562277B3C}" destId="{1411B4FD-3A4B-405D-97EC-0A528D5CDBBB}" srcOrd="2" destOrd="0" presId="urn:microsoft.com/office/officeart/2005/8/layout/vList4"/>
    <dgm:cxn modelId="{3611D437-9A44-4D50-A081-AE8CD3C45046}" type="presParOf" srcId="{189E5BC7-2810-48C5-9314-3134CDB0C09C}" destId="{CE979E90-2AEF-4196-ABB3-884ADDB20697}" srcOrd="3" destOrd="0" presId="urn:microsoft.com/office/officeart/2005/8/layout/vList4"/>
    <dgm:cxn modelId="{B32E802B-DD18-49F2-85D4-100B2E39F97F}" type="presParOf" srcId="{189E5BC7-2810-48C5-9314-3134CDB0C09C}" destId="{D70A74DC-D9BA-4804-B266-584AB0BB353B}" srcOrd="4" destOrd="0" presId="urn:microsoft.com/office/officeart/2005/8/layout/vList4"/>
    <dgm:cxn modelId="{2B54E309-6BD5-4BDC-A82E-2CA96EDE8728}" type="presParOf" srcId="{D70A74DC-D9BA-4804-B266-584AB0BB353B}" destId="{2DD94954-0B4D-4141-88B1-F2F1BCFE6E66}" srcOrd="0" destOrd="0" presId="urn:microsoft.com/office/officeart/2005/8/layout/vList4"/>
    <dgm:cxn modelId="{221D625E-B323-4BA3-A392-F33F38E8AD60}" type="presParOf" srcId="{D70A74DC-D9BA-4804-B266-584AB0BB353B}" destId="{CF9D13BB-3CF2-426A-8721-D158A4FA2F16}" srcOrd="1" destOrd="0" presId="urn:microsoft.com/office/officeart/2005/8/layout/vList4"/>
    <dgm:cxn modelId="{A47BE73E-C851-43FF-8DB6-3DD72E9A89DC}" type="presParOf" srcId="{D70A74DC-D9BA-4804-B266-584AB0BB353B}" destId="{3E5943FB-3125-410D-9535-82CB4CBA27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79A3A-99AB-4E26-842B-B988D8FDBD8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65DC66-746D-448B-A3D3-B15D218CB02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800" dirty="0" smtClean="0"/>
            <a:t>Ефективне залучення дітей до самостійного читання</a:t>
          </a:r>
          <a:endParaRPr lang="ru-RU" sz="1800" dirty="0"/>
        </a:p>
      </dgm:t>
    </dgm:pt>
    <dgm:pt modelId="{FBDFC1F0-73F0-4AA0-A04B-DAE74BB38C77}" type="parTrans" cxnId="{7C95761B-1B39-4A5B-A880-3696D883D6EA}">
      <dgm:prSet/>
      <dgm:spPr/>
      <dgm:t>
        <a:bodyPr/>
        <a:lstStyle/>
        <a:p>
          <a:endParaRPr lang="ru-RU"/>
        </a:p>
      </dgm:t>
    </dgm:pt>
    <dgm:pt modelId="{DFE1AD68-A1E0-405A-AAD6-F935B63D630A}" type="sibTrans" cxnId="{7C95761B-1B39-4A5B-A880-3696D883D6EA}">
      <dgm:prSet/>
      <dgm:spPr/>
      <dgm:t>
        <a:bodyPr/>
        <a:lstStyle/>
        <a:p>
          <a:endParaRPr lang="ru-RU"/>
        </a:p>
      </dgm:t>
    </dgm:pt>
    <dgm:pt modelId="{6AEBBC47-058E-4416-A5FE-A74CB115557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800" dirty="0" smtClean="0"/>
            <a:t>Вміння дітей самостійно працювати з книгою</a:t>
          </a:r>
          <a:endParaRPr lang="ru-RU" sz="1800" dirty="0"/>
        </a:p>
      </dgm:t>
    </dgm:pt>
    <dgm:pt modelId="{7A357593-A919-47AE-A06B-A14F93797E74}" type="parTrans" cxnId="{9D66C9DB-BF01-4944-8CA7-9E8BEE822229}">
      <dgm:prSet/>
      <dgm:spPr/>
      <dgm:t>
        <a:bodyPr/>
        <a:lstStyle/>
        <a:p>
          <a:endParaRPr lang="ru-RU"/>
        </a:p>
      </dgm:t>
    </dgm:pt>
    <dgm:pt modelId="{956001E5-9614-4EA1-91C0-4740E27C769C}" type="sibTrans" cxnId="{9D66C9DB-BF01-4944-8CA7-9E8BEE822229}">
      <dgm:prSet/>
      <dgm:spPr/>
      <dgm:t>
        <a:bodyPr/>
        <a:lstStyle/>
        <a:p>
          <a:endParaRPr lang="ru-RU"/>
        </a:p>
      </dgm:t>
    </dgm:pt>
    <dgm:pt modelId="{A66EBD19-7116-4EEE-97EC-4F7DDF38F76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800" dirty="0" smtClean="0"/>
            <a:t>Виховання шанобливого ставлення до книги та духовних надбань людства</a:t>
          </a:r>
          <a:endParaRPr lang="ru-RU" sz="1800" dirty="0"/>
        </a:p>
      </dgm:t>
    </dgm:pt>
    <dgm:pt modelId="{7F767041-AC89-4581-A1D5-594F96BDAEE8}" type="parTrans" cxnId="{EB60E213-4C2B-4CA5-83B1-8EB3F675C07E}">
      <dgm:prSet/>
      <dgm:spPr/>
      <dgm:t>
        <a:bodyPr/>
        <a:lstStyle/>
        <a:p>
          <a:endParaRPr lang="ru-RU"/>
        </a:p>
      </dgm:t>
    </dgm:pt>
    <dgm:pt modelId="{334936A4-44D0-4102-AA15-AC8E8E8BBA7E}" type="sibTrans" cxnId="{EB60E213-4C2B-4CA5-83B1-8EB3F675C07E}">
      <dgm:prSet/>
      <dgm:spPr/>
      <dgm:t>
        <a:bodyPr/>
        <a:lstStyle/>
        <a:p>
          <a:endParaRPr lang="ru-RU"/>
        </a:p>
      </dgm:t>
    </dgm:pt>
    <dgm:pt modelId="{2D750E28-44EA-493E-88E3-B6A931472FF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800" dirty="0" smtClean="0"/>
            <a:t>Виявлення читацьких інтересів учнів</a:t>
          </a:r>
          <a:endParaRPr lang="ru-RU" sz="1800" dirty="0"/>
        </a:p>
      </dgm:t>
    </dgm:pt>
    <dgm:pt modelId="{47E8A5E4-4906-4398-941A-C8494C6AA454}" type="parTrans" cxnId="{CF489722-ECB9-4774-8044-451033CDE78A}">
      <dgm:prSet/>
      <dgm:spPr/>
      <dgm:t>
        <a:bodyPr/>
        <a:lstStyle/>
        <a:p>
          <a:endParaRPr lang="ru-RU"/>
        </a:p>
      </dgm:t>
    </dgm:pt>
    <dgm:pt modelId="{F5E068F7-2B7D-4403-9A28-0B2DB4678FB3}" type="sibTrans" cxnId="{CF489722-ECB9-4774-8044-451033CDE78A}">
      <dgm:prSet/>
      <dgm:spPr/>
      <dgm:t>
        <a:bodyPr/>
        <a:lstStyle/>
        <a:p>
          <a:endParaRPr lang="ru-RU"/>
        </a:p>
      </dgm:t>
    </dgm:pt>
    <dgm:pt modelId="{2DBA1CC9-19CD-4A94-AF97-04454B8F9BD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600" dirty="0" smtClean="0"/>
            <a:t>Популяризація книги, творчості діячів літератури, народних традицій</a:t>
          </a:r>
          <a:endParaRPr lang="ru-RU" sz="1600" dirty="0"/>
        </a:p>
      </dgm:t>
    </dgm:pt>
    <dgm:pt modelId="{05B72701-D164-4A01-89B4-435BA197C243}" type="parTrans" cxnId="{029AE5DC-9614-4485-9476-D1F3B3EC439A}">
      <dgm:prSet/>
      <dgm:spPr/>
      <dgm:t>
        <a:bodyPr/>
        <a:lstStyle/>
        <a:p>
          <a:endParaRPr lang="ru-RU"/>
        </a:p>
      </dgm:t>
    </dgm:pt>
    <dgm:pt modelId="{AD7F10DF-CC16-4D58-958C-5A0DCE196726}" type="sibTrans" cxnId="{029AE5DC-9614-4485-9476-D1F3B3EC439A}">
      <dgm:prSet/>
      <dgm:spPr/>
      <dgm:t>
        <a:bodyPr/>
        <a:lstStyle/>
        <a:p>
          <a:endParaRPr lang="ru-RU"/>
        </a:p>
      </dgm:t>
    </dgm:pt>
    <dgm:pt modelId="{C601219E-5CB5-40C3-9FF8-BC835C625C18}" type="pres">
      <dgm:prSet presAssocID="{44F79A3A-99AB-4E26-842B-B988D8FDBD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1EA45B-8C72-43B3-940A-A8910DDDF01F}" type="pres">
      <dgm:prSet presAssocID="{4465DC66-746D-448B-A3D3-B15D218CB028}" presName="node" presStyleLbl="node1" presStyleIdx="0" presStyleCnt="5" custLinFactNeighborX="404" custLinFactNeighborY="-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AD72BC-5835-4544-B053-9A37326463F0}" type="pres">
      <dgm:prSet presAssocID="{DFE1AD68-A1E0-405A-AAD6-F935B63D630A}" presName="sibTrans" presStyleCnt="0"/>
      <dgm:spPr/>
    </dgm:pt>
    <dgm:pt modelId="{AB9F90BF-29F0-4EE0-ABEE-74C619511B94}" type="pres">
      <dgm:prSet presAssocID="{6AEBBC47-058E-4416-A5FE-A74CB1155577}" presName="node" presStyleLbl="node1" presStyleIdx="1" presStyleCnt="5" custLinFactNeighborX="318" custLinFactNeighborY="-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8B0CE-5633-451E-B8F1-9A80EEEE34CD}" type="pres">
      <dgm:prSet presAssocID="{956001E5-9614-4EA1-91C0-4740E27C769C}" presName="sibTrans" presStyleCnt="0"/>
      <dgm:spPr/>
    </dgm:pt>
    <dgm:pt modelId="{4A9DFD64-8871-44C7-AAC6-579694BAE7A2}" type="pres">
      <dgm:prSet presAssocID="{A66EBD19-7116-4EEE-97EC-4F7DDF38F768}" presName="node" presStyleLbl="node1" presStyleIdx="2" presStyleCnt="5" custScaleX="21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79D96-B186-45A4-B970-C872CC9C241B}" type="pres">
      <dgm:prSet presAssocID="{334936A4-44D0-4102-AA15-AC8E8E8BBA7E}" presName="sibTrans" presStyleCnt="0"/>
      <dgm:spPr/>
    </dgm:pt>
    <dgm:pt modelId="{FC8EC9F5-8754-49DC-8BAE-D1DD003800DA}" type="pres">
      <dgm:prSet presAssocID="{2D750E28-44EA-493E-88E3-B6A931472F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CC5EA-3F31-45BF-92B0-E2962D6D61EC}" type="pres">
      <dgm:prSet presAssocID="{F5E068F7-2B7D-4403-9A28-0B2DB4678FB3}" presName="sibTrans" presStyleCnt="0"/>
      <dgm:spPr/>
    </dgm:pt>
    <dgm:pt modelId="{9E6FCEC1-50C8-45EE-B763-DCC1B075CAD1}" type="pres">
      <dgm:prSet presAssocID="{2DBA1CC9-19CD-4A94-AF97-04454B8F9B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D66C9DB-BF01-4944-8CA7-9E8BEE822229}" srcId="{44F79A3A-99AB-4E26-842B-B988D8FDBD85}" destId="{6AEBBC47-058E-4416-A5FE-A74CB1155577}" srcOrd="1" destOrd="0" parTransId="{7A357593-A919-47AE-A06B-A14F93797E74}" sibTransId="{956001E5-9614-4EA1-91C0-4740E27C769C}"/>
    <dgm:cxn modelId="{EB60E213-4C2B-4CA5-83B1-8EB3F675C07E}" srcId="{44F79A3A-99AB-4E26-842B-B988D8FDBD85}" destId="{A66EBD19-7116-4EEE-97EC-4F7DDF38F768}" srcOrd="2" destOrd="0" parTransId="{7F767041-AC89-4581-A1D5-594F96BDAEE8}" sibTransId="{334936A4-44D0-4102-AA15-AC8E8E8BBA7E}"/>
    <dgm:cxn modelId="{99938564-0BE5-431A-9A15-D5EAACB2AA7F}" type="presOf" srcId="{44F79A3A-99AB-4E26-842B-B988D8FDBD85}" destId="{C601219E-5CB5-40C3-9FF8-BC835C625C18}" srcOrd="0" destOrd="0" presId="urn:microsoft.com/office/officeart/2005/8/layout/default"/>
    <dgm:cxn modelId="{029AE5DC-9614-4485-9476-D1F3B3EC439A}" srcId="{44F79A3A-99AB-4E26-842B-B988D8FDBD85}" destId="{2DBA1CC9-19CD-4A94-AF97-04454B8F9BDF}" srcOrd="4" destOrd="0" parTransId="{05B72701-D164-4A01-89B4-435BA197C243}" sibTransId="{AD7F10DF-CC16-4D58-958C-5A0DCE196726}"/>
    <dgm:cxn modelId="{8233E541-9E8E-480E-B1F7-1D880D752DDA}" type="presOf" srcId="{4465DC66-746D-448B-A3D3-B15D218CB028}" destId="{361EA45B-8C72-43B3-940A-A8910DDDF01F}" srcOrd="0" destOrd="0" presId="urn:microsoft.com/office/officeart/2005/8/layout/default"/>
    <dgm:cxn modelId="{A3D4AA2D-EB4B-48FE-A371-4E0407AB4A1E}" type="presOf" srcId="{2DBA1CC9-19CD-4A94-AF97-04454B8F9BDF}" destId="{9E6FCEC1-50C8-45EE-B763-DCC1B075CAD1}" srcOrd="0" destOrd="0" presId="urn:microsoft.com/office/officeart/2005/8/layout/default"/>
    <dgm:cxn modelId="{CD732CDC-6128-45A0-9CF2-3DE402165D1A}" type="presOf" srcId="{A66EBD19-7116-4EEE-97EC-4F7DDF38F768}" destId="{4A9DFD64-8871-44C7-AAC6-579694BAE7A2}" srcOrd="0" destOrd="0" presId="urn:microsoft.com/office/officeart/2005/8/layout/default"/>
    <dgm:cxn modelId="{11039F28-21F9-493F-9934-0315579165F1}" type="presOf" srcId="{6AEBBC47-058E-4416-A5FE-A74CB1155577}" destId="{AB9F90BF-29F0-4EE0-ABEE-74C619511B94}" srcOrd="0" destOrd="0" presId="urn:microsoft.com/office/officeart/2005/8/layout/default"/>
    <dgm:cxn modelId="{1C01B898-EBBC-4989-8B2B-5E6BB6535D2E}" type="presOf" srcId="{2D750E28-44EA-493E-88E3-B6A931472FFE}" destId="{FC8EC9F5-8754-49DC-8BAE-D1DD003800DA}" srcOrd="0" destOrd="0" presId="urn:microsoft.com/office/officeart/2005/8/layout/default"/>
    <dgm:cxn modelId="{7C95761B-1B39-4A5B-A880-3696D883D6EA}" srcId="{44F79A3A-99AB-4E26-842B-B988D8FDBD85}" destId="{4465DC66-746D-448B-A3D3-B15D218CB028}" srcOrd="0" destOrd="0" parTransId="{FBDFC1F0-73F0-4AA0-A04B-DAE74BB38C77}" sibTransId="{DFE1AD68-A1E0-405A-AAD6-F935B63D630A}"/>
    <dgm:cxn modelId="{CF489722-ECB9-4774-8044-451033CDE78A}" srcId="{44F79A3A-99AB-4E26-842B-B988D8FDBD85}" destId="{2D750E28-44EA-493E-88E3-B6A931472FFE}" srcOrd="3" destOrd="0" parTransId="{47E8A5E4-4906-4398-941A-C8494C6AA454}" sibTransId="{F5E068F7-2B7D-4403-9A28-0B2DB4678FB3}"/>
    <dgm:cxn modelId="{95F68762-CAC9-4D01-9C9B-CF8B01DF9AA5}" type="presParOf" srcId="{C601219E-5CB5-40C3-9FF8-BC835C625C18}" destId="{361EA45B-8C72-43B3-940A-A8910DDDF01F}" srcOrd="0" destOrd="0" presId="urn:microsoft.com/office/officeart/2005/8/layout/default"/>
    <dgm:cxn modelId="{C1CD12B9-5FA5-4E39-8C2D-915721A6CC80}" type="presParOf" srcId="{C601219E-5CB5-40C3-9FF8-BC835C625C18}" destId="{22AD72BC-5835-4544-B053-9A37326463F0}" srcOrd="1" destOrd="0" presId="urn:microsoft.com/office/officeart/2005/8/layout/default"/>
    <dgm:cxn modelId="{10C46075-85FA-4DC2-964E-715153A0F9FF}" type="presParOf" srcId="{C601219E-5CB5-40C3-9FF8-BC835C625C18}" destId="{AB9F90BF-29F0-4EE0-ABEE-74C619511B94}" srcOrd="2" destOrd="0" presId="urn:microsoft.com/office/officeart/2005/8/layout/default"/>
    <dgm:cxn modelId="{FAC71C24-3E8E-407C-8C8A-E6EEF1F8F419}" type="presParOf" srcId="{C601219E-5CB5-40C3-9FF8-BC835C625C18}" destId="{E928B0CE-5633-451E-B8F1-9A80EEEE34CD}" srcOrd="3" destOrd="0" presId="urn:microsoft.com/office/officeart/2005/8/layout/default"/>
    <dgm:cxn modelId="{2D608476-D8CF-4A36-A007-507D7FDEB479}" type="presParOf" srcId="{C601219E-5CB5-40C3-9FF8-BC835C625C18}" destId="{4A9DFD64-8871-44C7-AAC6-579694BAE7A2}" srcOrd="4" destOrd="0" presId="urn:microsoft.com/office/officeart/2005/8/layout/default"/>
    <dgm:cxn modelId="{3E8BA771-0A7C-4E75-9D83-1F0CF1AD2FD4}" type="presParOf" srcId="{C601219E-5CB5-40C3-9FF8-BC835C625C18}" destId="{1B579D96-B186-45A4-B970-C872CC9C241B}" srcOrd="5" destOrd="0" presId="urn:microsoft.com/office/officeart/2005/8/layout/default"/>
    <dgm:cxn modelId="{E8D43925-40AC-4A88-B488-6C88A2E99FCE}" type="presParOf" srcId="{C601219E-5CB5-40C3-9FF8-BC835C625C18}" destId="{FC8EC9F5-8754-49DC-8BAE-D1DD003800DA}" srcOrd="6" destOrd="0" presId="urn:microsoft.com/office/officeart/2005/8/layout/default"/>
    <dgm:cxn modelId="{021C42E9-F28F-4646-8056-35A1325BD223}" type="presParOf" srcId="{C601219E-5CB5-40C3-9FF8-BC835C625C18}" destId="{1DECC5EA-3F31-45BF-92B0-E2962D6D61EC}" srcOrd="7" destOrd="0" presId="urn:microsoft.com/office/officeart/2005/8/layout/default"/>
    <dgm:cxn modelId="{781C1540-721E-4DA7-A488-8813CCFCB571}" type="presParOf" srcId="{C601219E-5CB5-40C3-9FF8-BC835C625C18}" destId="{9E6FCEC1-50C8-45EE-B763-DCC1B075C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4B31E-AECD-478A-A8ED-CED77172004E}">
      <dsp:nvSpPr>
        <dsp:cNvPr id="0" name=""/>
        <dsp:cNvSpPr/>
      </dsp:nvSpPr>
      <dsp:spPr>
        <a:xfrm>
          <a:off x="0" y="0"/>
          <a:ext cx="8464550" cy="156170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Виховні заходи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Літературні ранки, КВК, свята, літературні подорожі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Вікторини, конкурси, бізнес-ігри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Інформаційні хвилинки до знаменних та пам</a:t>
          </a:r>
          <a:r>
            <a:rPr lang="uk-UA" sz="1500" kern="1200" dirty="0" smtClean="0">
              <a:latin typeface="Times New Roman"/>
              <a:cs typeface="Times New Roman"/>
            </a:rPr>
            <a:t>`</a:t>
          </a:r>
          <a:r>
            <a:rPr lang="uk-UA" sz="1500" kern="1200" dirty="0" smtClean="0"/>
            <a:t>ятних дат та ін.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849080" y="0"/>
        <a:ext cx="6615469" cy="1561703"/>
      </dsp:txXfrm>
    </dsp:sp>
    <dsp:sp modelId="{18938512-7FFA-43D9-B79B-AE49895CDF89}">
      <dsp:nvSpPr>
        <dsp:cNvPr id="0" name=""/>
        <dsp:cNvSpPr/>
      </dsp:nvSpPr>
      <dsp:spPr>
        <a:xfrm>
          <a:off x="156170" y="156170"/>
          <a:ext cx="1692910" cy="12493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F9537-E782-484A-953F-75B349372920}">
      <dsp:nvSpPr>
        <dsp:cNvPr id="0" name=""/>
        <dsp:cNvSpPr/>
      </dsp:nvSpPr>
      <dsp:spPr>
        <a:xfrm>
          <a:off x="0" y="1717873"/>
          <a:ext cx="8464550" cy="156170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Тематичні місячники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«Увага</a:t>
          </a:r>
          <a:r>
            <a:rPr lang="en-US" sz="1500" kern="1200" dirty="0" smtClean="0"/>
            <a:t>! </a:t>
          </a:r>
          <a:r>
            <a:rPr lang="uk-UA" sz="1500" kern="1200" dirty="0" smtClean="0"/>
            <a:t>Діти на дорозі!»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 Правового виховання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Військово-патріотичного виховання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Екологічного виховання та ін.</a:t>
          </a:r>
          <a:endParaRPr lang="ru-RU" sz="1500" kern="1200" dirty="0"/>
        </a:p>
      </dsp:txBody>
      <dsp:txXfrm>
        <a:off x="1849080" y="1717873"/>
        <a:ext cx="6615469" cy="1561703"/>
      </dsp:txXfrm>
    </dsp:sp>
    <dsp:sp modelId="{227CC4A6-A954-49A0-8F40-A23E1A92489E}">
      <dsp:nvSpPr>
        <dsp:cNvPr id="0" name=""/>
        <dsp:cNvSpPr/>
      </dsp:nvSpPr>
      <dsp:spPr>
        <a:xfrm>
          <a:off x="182935" y="1828804"/>
          <a:ext cx="1692910" cy="12493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94954-0B4D-4141-88B1-F2F1BCFE6E66}">
      <dsp:nvSpPr>
        <dsp:cNvPr id="0" name=""/>
        <dsp:cNvSpPr/>
      </dsp:nvSpPr>
      <dsp:spPr>
        <a:xfrm>
          <a:off x="0" y="3435746"/>
          <a:ext cx="8464550" cy="156170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Всеукраїнська акція «Живи, книго!»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Рейди – перевірки стану збереження підручників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Робота книжкової лікарні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Оформлення класних куточків «Живи, книго!» та класних бібліотечок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Виставки з популяризації книги у бібліотеці</a:t>
          </a:r>
          <a:endParaRPr lang="ru-RU" sz="1500" kern="1200" dirty="0"/>
        </a:p>
      </dsp:txBody>
      <dsp:txXfrm>
        <a:off x="1849080" y="3435746"/>
        <a:ext cx="6615469" cy="1561703"/>
      </dsp:txXfrm>
    </dsp:sp>
    <dsp:sp modelId="{CF9D13BB-3CF2-426A-8721-D158A4FA2F16}">
      <dsp:nvSpPr>
        <dsp:cNvPr id="0" name=""/>
        <dsp:cNvSpPr/>
      </dsp:nvSpPr>
      <dsp:spPr>
        <a:xfrm>
          <a:off x="156170" y="3591917"/>
          <a:ext cx="1692910" cy="12493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A45B-8C72-43B3-940A-A8910DDDF01F}">
      <dsp:nvSpPr>
        <dsp:cNvPr id="0" name=""/>
        <dsp:cNvSpPr/>
      </dsp:nvSpPr>
      <dsp:spPr>
        <a:xfrm>
          <a:off x="1080130" y="5"/>
          <a:ext cx="2030885" cy="1218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Ефективне залучення дітей до самостійного читання</a:t>
          </a:r>
          <a:endParaRPr lang="ru-RU" sz="1800" kern="1200" dirty="0"/>
        </a:p>
      </dsp:txBody>
      <dsp:txXfrm>
        <a:off x="1080130" y="5"/>
        <a:ext cx="2030885" cy="1218531"/>
      </dsp:txXfrm>
    </dsp:sp>
    <dsp:sp modelId="{AB9F90BF-29F0-4EE0-ABEE-74C619511B94}">
      <dsp:nvSpPr>
        <dsp:cNvPr id="0" name=""/>
        <dsp:cNvSpPr/>
      </dsp:nvSpPr>
      <dsp:spPr>
        <a:xfrm>
          <a:off x="3312358" y="5"/>
          <a:ext cx="2030885" cy="1218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Вміння дітей самостійно працювати з книгою</a:t>
          </a:r>
          <a:endParaRPr lang="ru-RU" sz="1800" kern="1200" dirty="0"/>
        </a:p>
      </dsp:txBody>
      <dsp:txXfrm>
        <a:off x="3312358" y="5"/>
        <a:ext cx="2030885" cy="1218531"/>
      </dsp:txXfrm>
    </dsp:sp>
    <dsp:sp modelId="{4A9DFD64-8871-44C7-AAC6-579694BAE7A2}">
      <dsp:nvSpPr>
        <dsp:cNvPr id="0" name=""/>
        <dsp:cNvSpPr/>
      </dsp:nvSpPr>
      <dsp:spPr>
        <a:xfrm>
          <a:off x="1000123" y="1422734"/>
          <a:ext cx="4408464" cy="1218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Виховання шанобливого ставлення до книги та духовних надбань людства</a:t>
          </a:r>
          <a:endParaRPr lang="ru-RU" sz="1800" kern="1200" dirty="0"/>
        </a:p>
      </dsp:txBody>
      <dsp:txXfrm>
        <a:off x="1000123" y="1422734"/>
        <a:ext cx="4408464" cy="1218531"/>
      </dsp:txXfrm>
    </dsp:sp>
    <dsp:sp modelId="{FC8EC9F5-8754-49DC-8BAE-D1DD003800DA}">
      <dsp:nvSpPr>
        <dsp:cNvPr id="0" name=""/>
        <dsp:cNvSpPr/>
      </dsp:nvSpPr>
      <dsp:spPr>
        <a:xfrm>
          <a:off x="1071925" y="2844354"/>
          <a:ext cx="2030885" cy="1218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Виявлення читацьких інтересів учнів</a:t>
          </a:r>
          <a:endParaRPr lang="ru-RU" sz="1800" kern="1200" dirty="0"/>
        </a:p>
      </dsp:txBody>
      <dsp:txXfrm>
        <a:off x="1071925" y="2844354"/>
        <a:ext cx="2030885" cy="1218531"/>
      </dsp:txXfrm>
    </dsp:sp>
    <dsp:sp modelId="{9E6FCEC1-50C8-45EE-B763-DCC1B075CAD1}">
      <dsp:nvSpPr>
        <dsp:cNvPr id="0" name=""/>
        <dsp:cNvSpPr/>
      </dsp:nvSpPr>
      <dsp:spPr>
        <a:xfrm>
          <a:off x="3305900" y="2844354"/>
          <a:ext cx="2030885" cy="1218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Популяризація книги, творчості діячів літератури, народних традицій</a:t>
          </a:r>
          <a:endParaRPr lang="ru-RU" sz="1600" kern="1200" dirty="0"/>
        </a:p>
      </dsp:txBody>
      <dsp:txXfrm>
        <a:off x="3305900" y="2844354"/>
        <a:ext cx="2030885" cy="121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006A9B-4CBF-40E5-B316-B005CE0DD82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82C9C0-6E71-4393-B680-0542CF26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7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5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02E1E-7C7F-4E17-B2CF-D56CDBCE39A3}" type="slidenum">
              <a:rPr lang="ru-RU" altLang="ru-RU" sz="1200" smtClean="0"/>
              <a:pPr eaLnBrk="1" hangingPunct="1"/>
              <a:t>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10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11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9AD7-CF65-4D3E-BDFE-0CA6FA70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771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F7D0-241C-41BB-A207-1A839505F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8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0C89-1ED5-4543-89C4-C7AC10D9C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673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E22-5B84-49BA-BCC3-49E6BB75D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07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E89C-8340-4066-ADA3-0C9DDC45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940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9D39-7CA0-4F0E-BC3A-1C67A9E8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361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3A21-1AAA-4152-87FB-1B852854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831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429A-D4F6-4976-9587-200FF42AD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1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9761-C053-4B2B-BD97-EB6063AD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928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4A6-D714-44A2-A0AA-E1062C0E2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438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64C7-01F1-4FCE-99CA-33EA2A1F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400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AA2261-78AC-411F-A76E-DB3E552B0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4" r:id="rId2"/>
    <p:sldLayoutId id="2147484046" r:id="rId3"/>
    <p:sldLayoutId id="2147484043" r:id="rId4"/>
    <p:sldLayoutId id="2147484042" r:id="rId5"/>
    <p:sldLayoutId id="2147484041" r:id="rId6"/>
    <p:sldLayoutId id="2147484040" r:id="rId7"/>
    <p:sldLayoutId id="2147484039" r:id="rId8"/>
    <p:sldLayoutId id="2147484047" r:id="rId9"/>
    <p:sldLayoutId id="2147484038" r:id="rId10"/>
    <p:sldLayoutId id="214748403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100000">
              <a:srgbClr val="B0DB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81" y="5877272"/>
            <a:ext cx="7175351" cy="50405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600" dirty="0" smtClean="0"/>
              <a:t>.</a:t>
            </a:r>
            <a:endParaRPr lang="ru-RU" sz="1600" dirty="0" smtClean="0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15616" y="2667733"/>
            <a:ext cx="5039791" cy="42176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403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Презентація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досвіду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роботи</a:t>
            </a:r>
            <a:endParaRPr lang="ru-RU" sz="3600" b="1" kern="10" dirty="0" smtClean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бібліотекаря</a:t>
            </a:r>
            <a:r>
              <a:rPr lang="ru-RU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 </a:t>
            </a:r>
          </a:p>
          <a:p>
            <a:pPr algn="ctr"/>
            <a:r>
              <a:rPr lang="ru-RU" sz="3600" b="1" kern="10" dirty="0" err="1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Осіпчук</a:t>
            </a:r>
            <a:endParaRPr lang="ru-RU" sz="3600" b="1" kern="10" dirty="0" smtClean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uk-UA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Надії Леонтіївни</a:t>
            </a:r>
            <a:endParaRPr lang="ru-RU" sz="3600" b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552700" y="3735388"/>
            <a:ext cx="6264275" cy="2522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2000" kern="10">
              <a:latin typeface="Arial"/>
              <a:cs typeface="Arial"/>
            </a:endParaRPr>
          </a:p>
        </p:txBody>
      </p:sp>
      <p:pic>
        <p:nvPicPr>
          <p:cNvPr id="5127" name="Picture 10" descr="C:\Users\Admin\Pictures\Рисунок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3656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57663"/>
            <a:ext cx="259556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3575" y="8235"/>
            <a:ext cx="463602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Залісцівський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навчально-виховний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комплекс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агальноосвітній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ошкільний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9712" y="1412776"/>
            <a:ext cx="6552728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Шкільна бібліотека </a:t>
            </a:r>
            <a:r>
              <a:rPr lang="uk-UA" sz="1900" dirty="0" smtClean="0"/>
              <a:t>– інформаційний центр навчального закладу, метою якого є зробити все можливе, щоб читачі дружили з книгою – постійним джерелом знань, надбаним людством протягом багатьох віків.</a:t>
            </a:r>
          </a:p>
          <a:p>
            <a:pPr marL="0" indent="0" algn="just">
              <a:buNone/>
            </a:pPr>
            <a:r>
              <a:rPr lang="uk-UA" sz="1900" dirty="0" smtClean="0"/>
              <a:t>Завдання бібліотеки:</a:t>
            </a:r>
          </a:p>
          <a:p>
            <a:pPr marL="0" indent="0" algn="just">
              <a:buNone/>
            </a:pPr>
            <a:r>
              <a:rPr lang="uk-UA" sz="1900" dirty="0" smtClean="0"/>
              <a:t>Навчити дитину любити книгу; учнів-читачів користуватися бібліотекою, її фондами, довідково-бібліографічним апаратом.</a:t>
            </a:r>
            <a:endParaRPr lang="uk-UA" sz="1800" dirty="0" smtClean="0"/>
          </a:p>
        </p:txBody>
      </p:sp>
      <p:pic>
        <p:nvPicPr>
          <p:cNvPr id="49158" name="Picture 6" descr="http://im2-tub-ua.yandex.net/i?id=176103173-0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48272" cy="2448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i53.beon.ru/77/53/2205377/44/87698144/0b0d80424c3eb9e9885975478a8490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-13072"/>
            <a:ext cx="683448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на район\Изображение 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5040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2780928"/>
            <a:ext cx="280831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5142" y="340565"/>
            <a:ext cx="1736516" cy="26642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-3720000">
            <a:off x="4718849" y="1173245"/>
            <a:ext cx="2700300" cy="15247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-540000">
            <a:off x="5526555" y="2590466"/>
            <a:ext cx="2736304" cy="13718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780000">
            <a:off x="2657463" y="3779965"/>
            <a:ext cx="1520265" cy="27183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-960000">
            <a:off x="4109602" y="3937804"/>
            <a:ext cx="1606897" cy="26519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-1440000">
            <a:off x="2754028" y="485090"/>
            <a:ext cx="1547128" cy="25948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960000">
            <a:off x="1111343" y="1907868"/>
            <a:ext cx="2718302" cy="13959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4200000">
            <a:off x="1580533" y="2679591"/>
            <a:ext cx="1513197" cy="27183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-3240000">
            <a:off x="5532106" y="3456733"/>
            <a:ext cx="1405882" cy="25667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5" y="3107936"/>
            <a:ext cx="2390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Інформаційна робота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0205" y="2156800"/>
            <a:ext cx="1661993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Довідкові видання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137832">
            <a:off x="1157711" y="3551123"/>
            <a:ext cx="23588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Літературно-музичні години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7086147">
            <a:off x="2371202" y="4848277"/>
            <a:ext cx="20319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 видання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4282449">
            <a:off x="3714220" y="5013176"/>
            <a:ext cx="2520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Бібліотечні уроки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394540">
            <a:off x="5069479" y="4317122"/>
            <a:ext cx="2331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Книжкові виставки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57040" y="2863983"/>
            <a:ext cx="22753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Тематичні папки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7736233">
            <a:off x="5022775" y="1550913"/>
            <a:ext cx="20561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Інформаційні вісники</a:t>
            </a:r>
            <a:endParaRPr lang="ru-RU" sz="2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4020895">
            <a:off x="2103945" y="1198371"/>
            <a:ext cx="2627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Тематичні картотеки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497687">
            <a:off x="3865124" y="917139"/>
            <a:ext cx="1779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Рекомендовані списки літератури</a:t>
            </a:r>
            <a:endParaRPr lang="ru-RU" sz="1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1848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Напрямки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співпраці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шкільної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бібліотеки</a:t>
            </a:r>
            <a:endParaRPr lang="ru-RU" sz="3600" b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і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педагогічного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колективу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3707748"/>
              </p:ext>
            </p:extLst>
          </p:nvPr>
        </p:nvGraphicFramePr>
        <p:xfrm>
          <a:off x="428625" y="1600200"/>
          <a:ext cx="8464550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208911" cy="648071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Масова  робота шкільної бібліотеки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1268413"/>
            <a:ext cx="4068762" cy="53292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Результативність співпраці бібліотеки з педагогічним колективом залежить від того,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скільки майстерно шкільний бібліотекар разом з педагогами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школи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прилучає дитину до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книжки,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вчить оволодівати мистецтвом літературного читання, активно популяризує книжку, закріплює читацькі навички, розвиває художній смак і самостійність суджень, розширює діапазон читацького досвіду та знань, формує національну свідомість, характер, моральні якості.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Навчити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дитину любити книгу, сприймати її як невичерпне джерело пізнання світу, знань і мудрості народної - головне завдання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шкільної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бібліотеки. Велику роль у розв'язанні цього завдання займає масова робота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7" t="10000" r="18234" b="17593"/>
          <a:stretch/>
        </p:blipFill>
        <p:spPr>
          <a:xfrm>
            <a:off x="4499992" y="1196752"/>
            <a:ext cx="4398888" cy="496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B0DBE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Изображение 06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0"/>
            <a:ext cx="1530350" cy="1762125"/>
          </a:xfrm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857375" y="188913"/>
            <a:ext cx="6357938" cy="1089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Книжкові</a:t>
            </a:r>
            <a:r>
              <a:rPr lang="ru-RU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0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виставки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140000">
            <a:off x="894474" y="1589203"/>
            <a:ext cx="2304256" cy="2123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40" y="1289770"/>
            <a:ext cx="2310420" cy="2157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6546273" y="1636625"/>
            <a:ext cx="2308699" cy="2019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2" y="3962675"/>
            <a:ext cx="2448272" cy="2232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03" y="3962675"/>
            <a:ext cx="2310420" cy="223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DBEE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44675"/>
            <a:ext cx="4071938" cy="6799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        В конкурсі </a:t>
            </a: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«Живи, книго!»</a:t>
            </a: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 беруть участь учні всіх класів, класні керівники, вчителі – </a:t>
            </a:r>
            <a:r>
              <a:rPr lang="uk-UA" altLang="ru-RU" sz="2000" b="1" dirty="0" err="1" smtClean="0">
                <a:latin typeface="Times New Roman" pitchFamily="18" charset="0"/>
                <a:cs typeface="Times New Roman" pitchFamily="18" charset="0"/>
              </a:rPr>
              <a:t>предметники</a:t>
            </a: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, бібліотекар. В класах діють </a:t>
            </a: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«Пости бережливих»</a:t>
            </a: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. У проведенні акції особлива роль належить бібліотечному активу. Разом з бібліотекарем він готує та проводить рейди - перевірки стану збереження підручників, бесіди, суспільно-інформаційні години. 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/>
              <a:t>  		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14313" y="260350"/>
            <a:ext cx="8929687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Акція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"Живи, </a:t>
            </a:r>
            <a:r>
              <a:rPr lang="ru-RU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книго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!"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4680520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342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Літературно-музична композиція 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ПОЕЗІЯ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- ЦЕ ЗАВЖДИ НЕПОВТОРНІСТЬ,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ЯКИЙСЬ БЕЗСМЕРТНИЙ ДОТИК ДО </a:t>
            </a:r>
            <a:r>
              <a:rPr lang="uk-UA" sz="24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ДУШІ»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920880" cy="496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897563" cy="30856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Тиждень Незалежності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7615238" cy="5715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	Бібліотека приймає активну участь в проведенні тематичних місячників та тижнів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3" b="28333"/>
          <a:stretch/>
        </p:blipFill>
        <p:spPr>
          <a:xfrm>
            <a:off x="179512" y="1484784"/>
            <a:ext cx="8784976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художнього читання патріотичної поезії та прози «Свята Покрова»</a:t>
            </a:r>
            <a:endParaRPr lang="ru-RU" sz="3200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963"/>
          <a:stretch/>
        </p:blipFill>
        <p:spPr>
          <a:xfrm>
            <a:off x="683568" y="1079103"/>
            <a:ext cx="7366000" cy="562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721" y="84922"/>
            <a:ext cx="6827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Свято «Мова моя калинова»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/>
          <a:stretch/>
        </p:blipFill>
        <p:spPr>
          <a:xfrm>
            <a:off x="968904" y="771228"/>
            <a:ext cx="7137400" cy="58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214818"/>
            <a:ext cx="7704856" cy="2309807"/>
          </a:xfrm>
        </p:spPr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Якщо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книга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виходить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із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серця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самої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людини,то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вона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віднайде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собі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доступ</a:t>
            </a:r>
            <a:b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до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сердець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інших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 людей.</a:t>
            </a:r>
            <a:br>
              <a:rPr lang="ru-RU" sz="2800" i="1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</a:t>
            </a:r>
            <a:r>
              <a:rPr lang="ru-RU" sz="2400" i="1" dirty="0" err="1" smtClean="0">
                <a:solidFill>
                  <a:schemeClr val="bg2">
                    <a:lumMod val="50000"/>
                  </a:schemeClr>
                </a:solidFill>
              </a:rPr>
              <a:t>Карлейн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C8E2"/>
              </a:clrFrom>
              <a:clrTo>
                <a:srgbClr val="BCC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9050"/>
            <a:ext cx="3343101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670"/>
            <a:ext cx="5364088" cy="369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73" y="260648"/>
            <a:ext cx="9144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Родинне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школи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«Мелодія дитин</a:t>
            </a:r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ства»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4086"/>
            <a:ext cx="8712968" cy="49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rgbClr val="7030A0"/>
                </a:solidFill>
              </a:rPr>
              <a:t>Результатом співпраці бібліотекаря і вчителя у формуванні </a:t>
            </a:r>
            <a:r>
              <a:rPr lang="uk-UA" sz="2800" dirty="0" err="1" smtClean="0">
                <a:solidFill>
                  <a:srgbClr val="7030A0"/>
                </a:solidFill>
              </a:rPr>
              <a:t>особистісно</a:t>
            </a:r>
            <a:r>
              <a:rPr lang="uk-UA" sz="2800" dirty="0" smtClean="0">
                <a:solidFill>
                  <a:srgbClr val="7030A0"/>
                </a:solidFill>
              </a:rPr>
              <a:t> – орієнтованого учня є: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0855163"/>
              </p:ext>
            </p:extLst>
          </p:nvPr>
        </p:nvGraphicFramePr>
        <p:xfrm>
          <a:off x="-756592" y="1979464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960440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720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5_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708275"/>
            <a:ext cx="3255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 rot="21070916">
            <a:off x="2313202" y="36906"/>
            <a:ext cx="6717709" cy="4487889"/>
          </a:xfrm>
          <a:prstGeom prst="cloudCallout">
            <a:avLst>
              <a:gd name="adj1" fmla="val -41438"/>
              <a:gd name="adj2" fmla="val 4867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22 роки. </a:t>
            </a:r>
          </a:p>
          <a:p>
            <a:pPr algn="ctr"/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Бібліотечний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стаж – 14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спеціальна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Теребовлянське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училище у 1989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0,5 ставки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бібліотекаря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виразного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76872"/>
            <a:ext cx="7766248" cy="403244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Актуальність теми:</a:t>
            </a:r>
            <a:r>
              <a:rPr lang="uk-UA" sz="2400" i="1" dirty="0" smtClean="0">
                <a:solidFill>
                  <a:srgbClr val="7030A0"/>
                </a:solidFill>
              </a:rPr>
              <a:t/>
            </a:r>
            <a:br>
              <a:rPr lang="uk-UA" sz="2400" i="1" dirty="0" smtClean="0">
                <a:solidFill>
                  <a:srgbClr val="7030A0"/>
                </a:solidFill>
              </a:rPr>
            </a:br>
            <a:r>
              <a:rPr lang="uk-UA" sz="2400" i="1" dirty="0" smtClean="0">
                <a:solidFill>
                  <a:srgbClr val="7030A0"/>
                </a:solidFill>
              </a:rPr>
              <a:t>	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Життєва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основа 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звернена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роль </a:t>
            </a:r>
            <a:r>
              <a:rPr lang="ru-RU" sz="2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організатора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Тому книга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неоціненне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 час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бурхливого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потоку </a:t>
            </a:r>
            <a:r>
              <a:rPr lang="ru-RU" sz="2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книга 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є абсолютно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незамінною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зберігає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скарби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народу і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книгою –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таїнство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збагачує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душу.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Книга, прочитана в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все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>
                <a:effectLst/>
              </a:rPr>
              <a:t/>
            </a:r>
            <a:br>
              <a:rPr lang="ru-RU" sz="2000" b="0" dirty="0">
                <a:effectLst/>
              </a:rPr>
            </a:br>
            <a:endParaRPr lang="ru-RU" sz="2000" i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333375"/>
            <a:ext cx="5761037" cy="21590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b="1" i="1" dirty="0">
                <a:solidFill>
                  <a:srgbClr val="C00000"/>
                </a:solidFill>
              </a:rPr>
              <a:t>Проблемна тема: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i="1" dirty="0" smtClean="0">
                <a:solidFill>
                  <a:srgbClr val="FF0066"/>
                </a:solidFill>
              </a:rPr>
              <a:t>«</a:t>
            </a:r>
            <a:r>
              <a:rPr lang="uk-UA" sz="2400" b="1" i="1" dirty="0" smtClean="0">
                <a:solidFill>
                  <a:srgbClr val="FF0066"/>
                </a:solidFill>
              </a:rPr>
              <a:t>Розвиток навичок читання як засіб формування життєвої компетентності особистості»</a:t>
            </a:r>
            <a:r>
              <a:rPr lang="uk-UA" sz="2400" b="1" i="1" dirty="0">
                <a:solidFill>
                  <a:srgbClr val="7030A0"/>
                </a:solidFill>
              </a:rPr>
              <a:t/>
            </a:r>
            <a:br>
              <a:rPr lang="uk-UA" sz="2400" b="1" i="1" dirty="0">
                <a:solidFill>
                  <a:srgbClr val="7030A0"/>
                </a:solidFill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books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4288"/>
            <a:ext cx="2416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28" y="2060848"/>
            <a:ext cx="8436167" cy="63908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1848" y="235967"/>
            <a:ext cx="5833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Шляхи реалізації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проблемної теми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042988" y="260350"/>
            <a:ext cx="7345362" cy="1368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err="1">
                <a:solidFill>
                  <a:srgbClr val="FFFF00"/>
                </a:solidFill>
              </a:rPr>
              <a:t>Б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ібліотека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</a:rPr>
              <a:t>як центр духовного</a:t>
            </a:r>
          </a:p>
          <a:p>
            <a:pPr algn="ctr"/>
            <a:r>
              <a:rPr lang="ru-RU" altLang="ru-RU" sz="2400" b="1" dirty="0">
                <a:solidFill>
                  <a:srgbClr val="FFFF00"/>
                </a:solidFill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</a:rPr>
              <a:t>становлення</a:t>
            </a:r>
            <a:r>
              <a:rPr lang="ru-RU" altLang="ru-RU" sz="2400" b="1" dirty="0">
                <a:solidFill>
                  <a:srgbClr val="FFFF00"/>
                </a:solidFill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</a:rPr>
              <a:t>особистості</a:t>
            </a:r>
            <a:r>
              <a:rPr lang="ru-RU" altLang="ru-RU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31763" y="2205038"/>
            <a:ext cx="4295775" cy="17287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Сприяє</a:t>
            </a:r>
            <a:r>
              <a:rPr lang="ru-RU" altLang="ru-RU" sz="1800" b="1" dirty="0">
                <a:solidFill>
                  <a:srgbClr val="0000FF"/>
                </a:solidFill>
              </a:rPr>
              <a:t>  </a:t>
            </a:r>
            <a:r>
              <a:rPr lang="ru-RU" altLang="ru-RU" sz="1800" b="1" dirty="0" err="1">
                <a:solidFill>
                  <a:srgbClr val="0000FF"/>
                </a:solidFill>
              </a:rPr>
              <a:t>успішному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засвоєнню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учнями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навчальних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програм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970463" y="2133600"/>
            <a:ext cx="4173537" cy="172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Розвиває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творчу</a:t>
            </a:r>
            <a:r>
              <a:rPr lang="ru-RU" altLang="ru-RU" sz="1800" b="1" dirty="0">
                <a:solidFill>
                  <a:srgbClr val="0000FF"/>
                </a:solidFill>
              </a:rPr>
              <a:t> думку, </a:t>
            </a:r>
          </a:p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пізнавальні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здібності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та </a:t>
            </a:r>
            <a:r>
              <a:rPr lang="ru-RU" altLang="ru-RU" sz="1800" b="1" dirty="0" err="1">
                <a:solidFill>
                  <a:srgbClr val="0000FF"/>
                </a:solidFill>
              </a:rPr>
              <a:t>інтереси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школярів</a:t>
            </a:r>
            <a:r>
              <a:rPr lang="ru-RU" altLang="ru-RU" sz="1800" b="1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258888" y="4437063"/>
            <a:ext cx="6992937" cy="20161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0000FF"/>
                </a:solidFill>
              </a:rPr>
              <a:t>Формує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духовну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культуру </a:t>
            </a:r>
            <a:r>
              <a:rPr lang="ru-RU" altLang="ru-RU" sz="1800" b="1" dirty="0" err="1">
                <a:solidFill>
                  <a:srgbClr val="0000FF"/>
                </a:solidFill>
              </a:rPr>
              <a:t>школярів</a:t>
            </a:r>
            <a:r>
              <a:rPr lang="ru-RU" altLang="ru-RU" sz="1800" b="1" dirty="0">
                <a:solidFill>
                  <a:srgbClr val="0000FF"/>
                </a:solidFill>
              </a:rPr>
              <a:t>,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духовних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ціннісних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орієнтацій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через </a:t>
            </a:r>
            <a:r>
              <a:rPr lang="ru-RU" altLang="ru-RU" sz="1800" b="1" dirty="0" err="1">
                <a:solidFill>
                  <a:srgbClr val="0000FF"/>
                </a:solidFill>
              </a:rPr>
              <a:t>засвоєння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надбань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вітчизняної</a:t>
            </a:r>
            <a:r>
              <a:rPr lang="ru-RU" altLang="ru-RU" sz="1800" b="1" dirty="0">
                <a:solidFill>
                  <a:srgbClr val="0000FF"/>
                </a:solidFill>
              </a:rPr>
              <a:t> та </a:t>
            </a:r>
            <a:r>
              <a:rPr lang="ru-RU" altLang="ru-RU" sz="1800" b="1" dirty="0" err="1">
                <a:solidFill>
                  <a:srgbClr val="0000FF"/>
                </a:solidFill>
              </a:rPr>
              <a:t>духовної</a:t>
            </a:r>
            <a:r>
              <a:rPr lang="ru-RU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 err="1">
                <a:solidFill>
                  <a:srgbClr val="0000FF"/>
                </a:solidFill>
              </a:rPr>
              <a:t>культури</a:t>
            </a:r>
            <a:r>
              <a:rPr lang="ru-RU" altLang="ru-RU" sz="18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0247" name="Line 14"/>
          <p:cNvSpPr>
            <a:spLocks noChangeShapeType="1"/>
          </p:cNvSpPr>
          <p:nvPr/>
        </p:nvSpPr>
        <p:spPr bwMode="auto">
          <a:xfrm>
            <a:off x="4751388" y="1628775"/>
            <a:ext cx="36512" cy="28082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7459663" y="1366838"/>
            <a:ext cx="792162" cy="9493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 flipH="1">
            <a:off x="1042988" y="1266825"/>
            <a:ext cx="609600" cy="10795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0" name="Picture 10" descr="C:\Users\Admin\Desktop\a_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65588"/>
            <a:ext cx="16637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:\Users\Admin\Desktop\image00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070350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 animBg="1"/>
      <p:bldP spid="27654" grpId="0" animBg="1"/>
      <p:bldP spid="276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76152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Аналітична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довідка</a:t>
            </a:r>
            <a:r>
              <a:rPr lang="ru-RU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28625" y="1600200"/>
            <a:ext cx="84645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uk-UA" altLang="ru-RU" sz="16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Бібліотека розташована в окремому приміщенні.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Рік заснування бібліотеки – 1965.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Загальна площа – 42 </a:t>
            </a:r>
            <a:r>
              <a:rPr lang="uk-UA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Читальний зал поєднаний з абонементом.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Бібліотечне оснащення: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стелажі –</a:t>
            </a:r>
            <a: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столи –5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книжкові шафи –</a:t>
            </a:r>
            <a:r>
              <a:rPr lang="uk-UA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Освітлення відповідає санітарно – гігієнічним вимогам.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alt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1749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88" y="1857375"/>
            <a:ext cx="48577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altLang="ru-RU" sz="14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Основний фонд бібліотеки – 4492.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Фонд підручників – 2671.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Фонд розставлено за таблицями ББК. </a:t>
            </a:r>
          </a:p>
          <a:p>
            <a:pPr eaLnBrk="1" hangingPunct="1"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Режим збереження фонду дотримується.</a:t>
            </a:r>
          </a:p>
          <a:p>
            <a:pPr eaLnBrk="1" hangingPunct="1"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До фонду відкритий доступ. </a:t>
            </a:r>
          </a:p>
          <a:p>
            <a:pPr eaLnBrk="1" hangingPunct="1">
              <a:buFontTx/>
              <a:buNone/>
            </a:pPr>
            <a:r>
              <a:rPr lang="uk-UA" alt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uk-UA" altLang="ru-RU" sz="1800" dirty="0" smtClean="0">
              <a:latin typeface="Arial Black" pitchFamily="34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625" y="333375"/>
            <a:ext cx="7383463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Фонд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бібліотеки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48" y="1628775"/>
            <a:ext cx="3995936" cy="4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8920" y="242230"/>
            <a:ext cx="6531172" cy="136815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Нормативні документи бібліотеки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4238625" cy="4608512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Объект 5"/>
          <p:cNvSpPr>
            <a:spLocks noGrp="1"/>
          </p:cNvSpPr>
          <p:nvPr>
            <p:ph sz="quarter" idx="14"/>
          </p:nvPr>
        </p:nvSpPr>
        <p:spPr>
          <a:xfrm>
            <a:off x="4645025" y="1989138"/>
            <a:ext cx="4175125" cy="3168650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Свою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діяльність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бібліотека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здійснює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відповідно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до плану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роботи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та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керуючись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законодавчо-нормативними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документами: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 Законом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України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«Про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бібліотеку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і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бібліотечну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справу»;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 Законом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України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«Про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освіту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»;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 «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Положенням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про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шкільну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бібліотеку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7030A0"/>
                </a:solidFill>
              </a:rPr>
              <a:t> «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Інструкцією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про порядок доставки,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комплектування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та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облік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 err="1" smtClean="0">
                <a:solidFill>
                  <a:srgbClr val="7030A0"/>
                </a:solidFill>
              </a:rPr>
              <a:t>літератури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427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2377</TotalTime>
  <Words>625</Words>
  <Application>Microsoft Office PowerPoint</Application>
  <PresentationFormat>Экран (4:3)</PresentationFormat>
  <Paragraphs>110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.</vt:lpstr>
      <vt:lpstr>Якщо книга виходить із серця самої людини,то вона віднайде собі доступ до сердець інших людей.                                                            Карлейн</vt:lpstr>
      <vt:lpstr>Презентация PowerPoint</vt:lpstr>
      <vt:lpstr>Актуальність теми:   Життєва компетентність дітей – основа  розвитку особистості. Сьогодні, коли відбуваються зміни  в освіті, особлива увага звернена на роль школи як організатора освітнього середовища для розвитку особистості. Тому книга має неоціненне значення для розвитку інтелекту учня, його моральних якостей. У час бурхливого зростання потоку інформації  книга для людини є абсолютно незамінною. Адже вона зберігає духовні скарби свого народу і всього людства.            Спілкування з книгою – це особливе таїнство, яке збагачує душу. Читання відіграє велику роль у житті дітей, набагато більшу, ніж у житті дорослих. Книга, прочитана в дитинстві, залишається в пам’яті майже на все життя і впливає на подальший розвиток. 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Нормативні документи бібліотеки</vt:lpstr>
      <vt:lpstr>Презентация PowerPoint</vt:lpstr>
      <vt:lpstr>Презентация PowerPoint</vt:lpstr>
      <vt:lpstr>Презентация PowerPoint</vt:lpstr>
      <vt:lpstr>Масова  робота шкільної бібліотеки </vt:lpstr>
      <vt:lpstr>Презентация PowerPoint</vt:lpstr>
      <vt:lpstr>Презентация PowerPoint</vt:lpstr>
      <vt:lpstr>Літературно-музична композиція  «ПОЕЗІЯ - ЦЕ ЗАВЖДИ НЕПОВТОРНІСТЬ, ЯКИЙСЬ БЕЗСМЕРТНИЙ ДОТИК ДО ДУШІ» </vt:lpstr>
      <vt:lpstr>        Тиждень Незалежності</vt:lpstr>
      <vt:lpstr>Презентация PowerPoint</vt:lpstr>
      <vt:lpstr>Презентация PowerPoint</vt:lpstr>
      <vt:lpstr>Презентация PowerPoint</vt:lpstr>
      <vt:lpstr>Результатом співпраці бібліотекаря і вчителя у формуванні особистісно – орієнтованого учня є:</vt:lpstr>
      <vt:lpstr>Презентация PowerPoint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User</dc:creator>
  <cp:lastModifiedBy>user</cp:lastModifiedBy>
  <cp:revision>174</cp:revision>
  <dcterms:created xsi:type="dcterms:W3CDTF">2007-03-27T07:09:51Z</dcterms:created>
  <dcterms:modified xsi:type="dcterms:W3CDTF">2016-12-19T11:16:07Z</dcterms:modified>
</cp:coreProperties>
</file>