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2" r:id="rId3"/>
    <p:sldId id="257" r:id="rId4"/>
    <p:sldId id="258" r:id="rId5"/>
    <p:sldId id="260" r:id="rId6"/>
    <p:sldId id="259" r:id="rId7"/>
    <p:sldId id="261" r:id="rId8"/>
    <p:sldId id="262" r:id="rId9"/>
    <p:sldId id="267" r:id="rId10"/>
    <p:sldId id="266" r:id="rId11"/>
    <p:sldId id="265" r:id="rId12"/>
    <p:sldId id="268" r:id="rId13"/>
    <p:sldId id="269" r:id="rId14"/>
    <p:sldId id="270" r:id="rId15"/>
    <p:sldId id="271"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C872FF-E879-46E3-B609-2D6A994F40AA}" type="datetimeFigureOut">
              <a:rPr lang="uk-UA" smtClean="0"/>
              <a:pPr/>
              <a:t>27.12.2011</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E2B224-A633-43B6-AE51-4F3A9DE34B39}"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AE2B224-A633-43B6-AE51-4F3A9DE34B39}" type="slidenum">
              <a:rPr lang="uk-UA" smtClean="0"/>
              <a:pPr/>
              <a:t>6</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1D81FDE6-0AD9-4615-9B81-FC1137F505A2}" type="datetimeFigureOut">
              <a:rPr lang="uk-UA" smtClean="0"/>
              <a:pPr/>
              <a:t>27.12.2011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0B09FE3-E51D-4CEC-B194-65040942CDC7}"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1D81FDE6-0AD9-4615-9B81-FC1137F505A2}" type="datetimeFigureOut">
              <a:rPr lang="uk-UA" smtClean="0"/>
              <a:pPr/>
              <a:t>27.12.2011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0B09FE3-E51D-4CEC-B194-65040942CDC7}"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1D81FDE6-0AD9-4615-9B81-FC1137F505A2}" type="datetimeFigureOut">
              <a:rPr lang="uk-UA" smtClean="0"/>
              <a:pPr/>
              <a:t>27.12.2011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0B09FE3-E51D-4CEC-B194-65040942CDC7}"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1D81FDE6-0AD9-4615-9B81-FC1137F505A2}" type="datetimeFigureOut">
              <a:rPr lang="uk-UA" smtClean="0"/>
              <a:pPr/>
              <a:t>27.12.2011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0B09FE3-E51D-4CEC-B194-65040942CDC7}"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D81FDE6-0AD9-4615-9B81-FC1137F505A2}" type="datetimeFigureOut">
              <a:rPr lang="uk-UA" smtClean="0"/>
              <a:pPr/>
              <a:t>27.12.2011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0B09FE3-E51D-4CEC-B194-65040942CDC7}"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1D81FDE6-0AD9-4615-9B81-FC1137F505A2}" type="datetimeFigureOut">
              <a:rPr lang="uk-UA" smtClean="0"/>
              <a:pPr/>
              <a:t>27.12.2011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0B09FE3-E51D-4CEC-B194-65040942CDC7}"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1D81FDE6-0AD9-4615-9B81-FC1137F505A2}" type="datetimeFigureOut">
              <a:rPr lang="uk-UA" smtClean="0"/>
              <a:pPr/>
              <a:t>27.12.2011</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60B09FE3-E51D-4CEC-B194-65040942CDC7}"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1D81FDE6-0AD9-4615-9B81-FC1137F505A2}" type="datetimeFigureOut">
              <a:rPr lang="uk-UA" smtClean="0"/>
              <a:pPr/>
              <a:t>27.12.2011</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60B09FE3-E51D-4CEC-B194-65040942CDC7}"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81FDE6-0AD9-4615-9B81-FC1137F505A2}" type="datetimeFigureOut">
              <a:rPr lang="uk-UA" smtClean="0"/>
              <a:pPr/>
              <a:t>27.12.2011</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60B09FE3-E51D-4CEC-B194-65040942CDC7}"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D81FDE6-0AD9-4615-9B81-FC1137F505A2}" type="datetimeFigureOut">
              <a:rPr lang="uk-UA" smtClean="0"/>
              <a:pPr/>
              <a:t>27.12.2011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0B09FE3-E51D-4CEC-B194-65040942CDC7}"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D81FDE6-0AD9-4615-9B81-FC1137F505A2}" type="datetimeFigureOut">
              <a:rPr lang="uk-UA" smtClean="0"/>
              <a:pPr/>
              <a:t>27.12.2011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0B09FE3-E51D-4CEC-B194-65040942CDC7}"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1FDE6-0AD9-4615-9B81-FC1137F505A2}" type="datetimeFigureOut">
              <a:rPr lang="uk-UA" smtClean="0"/>
              <a:pPr/>
              <a:t>27.12.2011</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09FE3-E51D-4CEC-B194-65040942CDC7}"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9144000" cy="6858000"/>
          </a:xfrm>
        </p:spPr>
        <p:style>
          <a:lnRef idx="3">
            <a:schemeClr val="lt1"/>
          </a:lnRef>
          <a:fillRef idx="1">
            <a:schemeClr val="accent2"/>
          </a:fillRef>
          <a:effectRef idx="1">
            <a:schemeClr val="accent2"/>
          </a:effectRef>
          <a:fontRef idx="minor">
            <a:schemeClr val="lt1"/>
          </a:fontRef>
        </p:style>
        <p:txBody>
          <a:bodyPr/>
          <a:lstStyle/>
          <a:p>
            <a:endParaRPr lang="en-US" dirty="0" smtClean="0">
              <a:solidFill>
                <a:schemeClr val="accent3"/>
              </a:solidFill>
            </a:endParaRPr>
          </a:p>
          <a:p>
            <a:r>
              <a:rPr lang="en-US" dirty="0"/>
              <a:t> </a:t>
            </a:r>
            <a:r>
              <a:rPr lang="en-US" dirty="0" smtClean="0"/>
              <a:t>                         </a:t>
            </a:r>
          </a:p>
          <a:p>
            <a:endParaRPr lang="en-US" dirty="0"/>
          </a:p>
          <a:p>
            <a:endParaRPr lang="en-US" dirty="0" smtClean="0"/>
          </a:p>
          <a:p>
            <a:endParaRPr lang="en-US" dirty="0"/>
          </a:p>
          <a:p>
            <a:endParaRPr lang="en-US" dirty="0" smtClean="0"/>
          </a:p>
          <a:p>
            <a:endParaRPr lang="en-US" dirty="0"/>
          </a:p>
          <a:p>
            <a:r>
              <a:rPr lang="en-US" dirty="0" smtClean="0"/>
              <a:t>                 </a:t>
            </a:r>
          </a:p>
          <a:p>
            <a:r>
              <a:rPr lang="en-US" dirty="0">
                <a:solidFill>
                  <a:srgbClr val="002060"/>
                </a:solidFill>
              </a:rPr>
              <a:t> </a:t>
            </a:r>
            <a:r>
              <a:rPr lang="en-US" dirty="0" smtClean="0">
                <a:solidFill>
                  <a:srgbClr val="002060"/>
                </a:solidFill>
              </a:rPr>
              <a:t>                                   </a:t>
            </a:r>
            <a:r>
              <a:rPr lang="en-US" dirty="0" err="1" smtClean="0">
                <a:solidFill>
                  <a:srgbClr val="002060"/>
                </a:solidFill>
                <a:latin typeface="Franklin Gothic Medium" pitchFamily="34" charset="0"/>
              </a:rPr>
              <a:t>Margareth</a:t>
            </a:r>
            <a:r>
              <a:rPr lang="en-US" dirty="0" smtClean="0">
                <a:solidFill>
                  <a:srgbClr val="002060"/>
                </a:solidFill>
                <a:latin typeface="Franklin Gothic Medium" pitchFamily="34" charset="0"/>
              </a:rPr>
              <a:t> Thatcher</a:t>
            </a:r>
            <a:endParaRPr lang="uk-UA" dirty="0">
              <a:solidFill>
                <a:srgbClr val="002060"/>
              </a:solidFill>
              <a:latin typeface="Franklin Gothic Medium" pitchFamily="34" charset="0"/>
            </a:endParaRPr>
          </a:p>
        </p:txBody>
      </p:sp>
      <p:sp>
        <p:nvSpPr>
          <p:cNvPr id="2" name="Заголовок 1"/>
          <p:cNvSpPr>
            <a:spLocks noGrp="1"/>
          </p:cNvSpPr>
          <p:nvPr>
            <p:ph type="ctrTitle"/>
          </p:nvPr>
        </p:nvSpPr>
        <p:spPr/>
        <p:txBody>
          <a:bodyPr>
            <a:noAutofit/>
          </a:bodyPr>
          <a:lstStyle/>
          <a:p>
            <a:r>
              <a:rPr lang="en-US" b="1" i="1" dirty="0" smtClean="0">
                <a:latin typeface="Monotype Corsiva" pitchFamily="66" charset="0"/>
              </a:rPr>
              <a:t>“ </a:t>
            </a:r>
            <a:r>
              <a:rPr lang="uk-UA" b="1" i="1" dirty="0" smtClean="0">
                <a:latin typeface="Monotype Corsiva" pitchFamily="66" charset="0"/>
              </a:rPr>
              <a:t>I </a:t>
            </a:r>
            <a:r>
              <a:rPr lang="uk-UA" b="1" i="1" dirty="0" err="1">
                <a:latin typeface="Monotype Corsiva" pitchFamily="66" charset="0"/>
              </a:rPr>
              <a:t>do</a:t>
            </a:r>
            <a:r>
              <a:rPr lang="uk-UA" b="1" i="1" dirty="0">
                <a:latin typeface="Monotype Corsiva" pitchFamily="66" charset="0"/>
              </a:rPr>
              <a:t> </a:t>
            </a:r>
            <a:r>
              <a:rPr lang="uk-UA" b="1" i="1" dirty="0" err="1">
                <a:latin typeface="Monotype Corsiva" pitchFamily="66" charset="0"/>
              </a:rPr>
              <a:t>not</a:t>
            </a:r>
            <a:r>
              <a:rPr lang="uk-UA" b="1" i="1" dirty="0">
                <a:latin typeface="Monotype Corsiva" pitchFamily="66" charset="0"/>
              </a:rPr>
              <a:t> </a:t>
            </a:r>
            <a:r>
              <a:rPr lang="uk-UA" b="1" i="1" dirty="0" err="1">
                <a:latin typeface="Monotype Corsiva" pitchFamily="66" charset="0"/>
              </a:rPr>
              <a:t>know</a:t>
            </a:r>
            <a:r>
              <a:rPr lang="uk-UA" b="1" i="1" dirty="0">
                <a:latin typeface="Monotype Corsiva" pitchFamily="66" charset="0"/>
              </a:rPr>
              <a:t> </a:t>
            </a:r>
            <a:r>
              <a:rPr lang="uk-UA" b="1" i="1" dirty="0" err="1">
                <a:latin typeface="Monotype Corsiva" pitchFamily="66" charset="0"/>
              </a:rPr>
              <a:t>anyone</a:t>
            </a:r>
            <a:r>
              <a:rPr lang="uk-UA" b="1" i="1" dirty="0">
                <a:latin typeface="Monotype Corsiva" pitchFamily="66" charset="0"/>
              </a:rPr>
              <a:t> </a:t>
            </a:r>
            <a:r>
              <a:rPr lang="uk-UA" b="1" i="1" dirty="0" err="1">
                <a:latin typeface="Monotype Corsiva" pitchFamily="66" charset="0"/>
              </a:rPr>
              <a:t>who</a:t>
            </a:r>
            <a:r>
              <a:rPr lang="uk-UA" b="1" i="1" dirty="0">
                <a:latin typeface="Monotype Corsiva" pitchFamily="66" charset="0"/>
              </a:rPr>
              <a:t> </a:t>
            </a:r>
            <a:r>
              <a:rPr lang="uk-UA" b="1" i="1" dirty="0" err="1">
                <a:latin typeface="Monotype Corsiva" pitchFamily="66" charset="0"/>
              </a:rPr>
              <a:t>has</a:t>
            </a:r>
            <a:r>
              <a:rPr lang="uk-UA" b="1" i="1" dirty="0">
                <a:latin typeface="Monotype Corsiva" pitchFamily="66" charset="0"/>
              </a:rPr>
              <a:t> </a:t>
            </a:r>
            <a:r>
              <a:rPr lang="uk-UA" b="1" i="1" dirty="0" err="1">
                <a:latin typeface="Monotype Corsiva" pitchFamily="66" charset="0"/>
              </a:rPr>
              <a:t>got</a:t>
            </a:r>
            <a:r>
              <a:rPr lang="uk-UA" b="1" i="1" dirty="0">
                <a:latin typeface="Monotype Corsiva" pitchFamily="66" charset="0"/>
              </a:rPr>
              <a:t> </a:t>
            </a:r>
            <a:r>
              <a:rPr lang="uk-UA" b="1" i="1" dirty="0" err="1">
                <a:latin typeface="Monotype Corsiva" pitchFamily="66" charset="0"/>
              </a:rPr>
              <a:t>to</a:t>
            </a:r>
            <a:r>
              <a:rPr lang="uk-UA" b="1" i="1" dirty="0">
                <a:latin typeface="Monotype Corsiva" pitchFamily="66" charset="0"/>
              </a:rPr>
              <a:t> </a:t>
            </a:r>
            <a:r>
              <a:rPr lang="uk-UA" b="1" i="1" dirty="0" err="1">
                <a:latin typeface="Monotype Corsiva" pitchFamily="66" charset="0"/>
              </a:rPr>
              <a:t>the</a:t>
            </a:r>
            <a:r>
              <a:rPr lang="uk-UA" b="1" i="1" dirty="0">
                <a:latin typeface="Monotype Corsiva" pitchFamily="66" charset="0"/>
              </a:rPr>
              <a:t> </a:t>
            </a:r>
            <a:r>
              <a:rPr lang="uk-UA" b="1" i="1" dirty="0" err="1">
                <a:latin typeface="Monotype Corsiva" pitchFamily="66" charset="0"/>
              </a:rPr>
              <a:t>top</a:t>
            </a:r>
            <a:r>
              <a:rPr lang="uk-UA" b="1" i="1" dirty="0">
                <a:latin typeface="Monotype Corsiva" pitchFamily="66" charset="0"/>
              </a:rPr>
              <a:t> </a:t>
            </a:r>
            <a:r>
              <a:rPr lang="uk-UA" b="1" i="1" dirty="0" err="1">
                <a:latin typeface="Monotype Corsiva" pitchFamily="66" charset="0"/>
              </a:rPr>
              <a:t>without</a:t>
            </a:r>
            <a:r>
              <a:rPr lang="uk-UA" b="1" i="1" dirty="0">
                <a:latin typeface="Monotype Corsiva" pitchFamily="66" charset="0"/>
              </a:rPr>
              <a:t> </a:t>
            </a:r>
            <a:r>
              <a:rPr lang="uk-UA" b="1" i="1" dirty="0" err="1">
                <a:latin typeface="Monotype Corsiva" pitchFamily="66" charset="0"/>
              </a:rPr>
              <a:t>hard</a:t>
            </a:r>
            <a:r>
              <a:rPr lang="uk-UA" b="1" i="1" dirty="0">
                <a:latin typeface="Monotype Corsiva" pitchFamily="66" charset="0"/>
              </a:rPr>
              <a:t> </a:t>
            </a:r>
            <a:r>
              <a:rPr lang="uk-UA" b="1" i="1" dirty="0" err="1">
                <a:latin typeface="Monotype Corsiva" pitchFamily="66" charset="0"/>
              </a:rPr>
              <a:t>work</a:t>
            </a:r>
            <a:r>
              <a:rPr lang="uk-UA" b="1" i="1" dirty="0">
                <a:latin typeface="Monotype Corsiva" pitchFamily="66" charset="0"/>
              </a:rPr>
              <a:t>. </a:t>
            </a:r>
            <a:r>
              <a:rPr lang="uk-UA" b="1" i="1" dirty="0" err="1">
                <a:latin typeface="Monotype Corsiva" pitchFamily="66" charset="0"/>
              </a:rPr>
              <a:t>That</a:t>
            </a:r>
            <a:r>
              <a:rPr lang="uk-UA" b="1" i="1" dirty="0">
                <a:latin typeface="Monotype Corsiva" pitchFamily="66" charset="0"/>
              </a:rPr>
              <a:t> </a:t>
            </a:r>
            <a:r>
              <a:rPr lang="uk-UA" b="1" i="1" dirty="0" err="1">
                <a:latin typeface="Monotype Corsiva" pitchFamily="66" charset="0"/>
              </a:rPr>
              <a:t>is</a:t>
            </a:r>
            <a:r>
              <a:rPr lang="uk-UA" b="1" i="1" dirty="0">
                <a:latin typeface="Monotype Corsiva" pitchFamily="66" charset="0"/>
              </a:rPr>
              <a:t> </a:t>
            </a:r>
            <a:r>
              <a:rPr lang="uk-UA" b="1" i="1" dirty="0" err="1">
                <a:latin typeface="Monotype Corsiva" pitchFamily="66" charset="0"/>
              </a:rPr>
              <a:t>the</a:t>
            </a:r>
            <a:r>
              <a:rPr lang="uk-UA" b="1" i="1" dirty="0">
                <a:latin typeface="Monotype Corsiva" pitchFamily="66" charset="0"/>
              </a:rPr>
              <a:t> </a:t>
            </a:r>
            <a:r>
              <a:rPr lang="uk-UA" b="1" i="1" dirty="0" err="1">
                <a:latin typeface="Monotype Corsiva" pitchFamily="66" charset="0"/>
              </a:rPr>
              <a:t>recipe</a:t>
            </a:r>
            <a:r>
              <a:rPr lang="uk-UA" b="1" i="1" dirty="0">
                <a:latin typeface="Monotype Corsiva" pitchFamily="66" charset="0"/>
              </a:rPr>
              <a:t>. </a:t>
            </a:r>
            <a:r>
              <a:rPr lang="uk-UA" b="1" i="1" dirty="0" err="1">
                <a:latin typeface="Monotype Corsiva" pitchFamily="66" charset="0"/>
              </a:rPr>
              <a:t>It</a:t>
            </a:r>
            <a:r>
              <a:rPr lang="uk-UA" b="1" i="1" dirty="0">
                <a:latin typeface="Monotype Corsiva" pitchFamily="66" charset="0"/>
              </a:rPr>
              <a:t> </a:t>
            </a:r>
            <a:r>
              <a:rPr lang="uk-UA" b="1" i="1" dirty="0" err="1">
                <a:latin typeface="Monotype Corsiva" pitchFamily="66" charset="0"/>
              </a:rPr>
              <a:t>will</a:t>
            </a:r>
            <a:r>
              <a:rPr lang="uk-UA" b="1" i="1" dirty="0">
                <a:latin typeface="Monotype Corsiva" pitchFamily="66" charset="0"/>
              </a:rPr>
              <a:t> </a:t>
            </a:r>
            <a:r>
              <a:rPr lang="uk-UA" b="1" i="1" dirty="0" err="1">
                <a:latin typeface="Monotype Corsiva" pitchFamily="66" charset="0"/>
              </a:rPr>
              <a:t>not</a:t>
            </a:r>
            <a:r>
              <a:rPr lang="uk-UA" b="1" i="1" dirty="0">
                <a:latin typeface="Monotype Corsiva" pitchFamily="66" charset="0"/>
              </a:rPr>
              <a:t> </a:t>
            </a:r>
            <a:r>
              <a:rPr lang="uk-UA" b="1" i="1" dirty="0" err="1">
                <a:latin typeface="Monotype Corsiva" pitchFamily="66" charset="0"/>
              </a:rPr>
              <a:t>always</a:t>
            </a:r>
            <a:r>
              <a:rPr lang="uk-UA" b="1" i="1" dirty="0">
                <a:latin typeface="Monotype Corsiva" pitchFamily="66" charset="0"/>
              </a:rPr>
              <a:t> </a:t>
            </a:r>
            <a:r>
              <a:rPr lang="uk-UA" b="1" i="1" dirty="0" err="1">
                <a:latin typeface="Monotype Corsiva" pitchFamily="66" charset="0"/>
              </a:rPr>
              <a:t>get</a:t>
            </a:r>
            <a:r>
              <a:rPr lang="uk-UA" b="1" i="1" dirty="0">
                <a:latin typeface="Monotype Corsiva" pitchFamily="66" charset="0"/>
              </a:rPr>
              <a:t> </a:t>
            </a:r>
            <a:r>
              <a:rPr lang="uk-UA" b="1" i="1" dirty="0" err="1">
                <a:latin typeface="Monotype Corsiva" pitchFamily="66" charset="0"/>
              </a:rPr>
              <a:t>you</a:t>
            </a:r>
            <a:r>
              <a:rPr lang="uk-UA" b="1" i="1" dirty="0">
                <a:latin typeface="Monotype Corsiva" pitchFamily="66" charset="0"/>
              </a:rPr>
              <a:t> </a:t>
            </a:r>
            <a:r>
              <a:rPr lang="uk-UA" b="1" i="1" dirty="0" err="1">
                <a:latin typeface="Monotype Corsiva" pitchFamily="66" charset="0"/>
              </a:rPr>
              <a:t>to</a:t>
            </a:r>
            <a:r>
              <a:rPr lang="uk-UA" b="1" i="1" dirty="0">
                <a:latin typeface="Monotype Corsiva" pitchFamily="66" charset="0"/>
              </a:rPr>
              <a:t> </a:t>
            </a:r>
            <a:r>
              <a:rPr lang="uk-UA" b="1" i="1" dirty="0" err="1">
                <a:latin typeface="Monotype Corsiva" pitchFamily="66" charset="0"/>
              </a:rPr>
              <a:t>the</a:t>
            </a:r>
            <a:r>
              <a:rPr lang="uk-UA" b="1" i="1" dirty="0">
                <a:latin typeface="Monotype Corsiva" pitchFamily="66" charset="0"/>
              </a:rPr>
              <a:t> </a:t>
            </a:r>
            <a:r>
              <a:rPr lang="uk-UA" b="1" i="1" dirty="0" err="1">
                <a:latin typeface="Monotype Corsiva" pitchFamily="66" charset="0"/>
              </a:rPr>
              <a:t>top</a:t>
            </a:r>
            <a:r>
              <a:rPr lang="uk-UA" b="1" i="1" dirty="0">
                <a:latin typeface="Monotype Corsiva" pitchFamily="66" charset="0"/>
              </a:rPr>
              <a:t>, </a:t>
            </a:r>
            <a:r>
              <a:rPr lang="uk-UA" b="1" i="1" dirty="0" err="1">
                <a:latin typeface="Monotype Corsiva" pitchFamily="66" charset="0"/>
              </a:rPr>
              <a:t>but</a:t>
            </a:r>
            <a:r>
              <a:rPr lang="uk-UA" b="1" i="1" dirty="0">
                <a:latin typeface="Monotype Corsiva" pitchFamily="66" charset="0"/>
              </a:rPr>
              <a:t> </a:t>
            </a:r>
            <a:r>
              <a:rPr lang="uk-UA" b="1" i="1" dirty="0" err="1">
                <a:latin typeface="Monotype Corsiva" pitchFamily="66" charset="0"/>
              </a:rPr>
              <a:t>should</a:t>
            </a:r>
            <a:r>
              <a:rPr lang="uk-UA" b="1" i="1" dirty="0">
                <a:latin typeface="Monotype Corsiva" pitchFamily="66" charset="0"/>
              </a:rPr>
              <a:t> </a:t>
            </a:r>
            <a:r>
              <a:rPr lang="uk-UA" b="1" i="1" dirty="0" err="1">
                <a:latin typeface="Monotype Corsiva" pitchFamily="66" charset="0"/>
              </a:rPr>
              <a:t>get</a:t>
            </a:r>
            <a:r>
              <a:rPr lang="uk-UA" b="1" i="1" dirty="0">
                <a:latin typeface="Monotype Corsiva" pitchFamily="66" charset="0"/>
              </a:rPr>
              <a:t> </a:t>
            </a:r>
            <a:r>
              <a:rPr lang="uk-UA" b="1" i="1" dirty="0" err="1">
                <a:latin typeface="Monotype Corsiva" pitchFamily="66" charset="0"/>
              </a:rPr>
              <a:t>you</a:t>
            </a:r>
            <a:r>
              <a:rPr lang="uk-UA" b="1" i="1" dirty="0">
                <a:latin typeface="Monotype Corsiva" pitchFamily="66" charset="0"/>
              </a:rPr>
              <a:t> </a:t>
            </a:r>
            <a:r>
              <a:rPr lang="uk-UA" b="1" i="1" dirty="0" err="1">
                <a:latin typeface="Monotype Corsiva" pitchFamily="66" charset="0"/>
              </a:rPr>
              <a:t>pretty</a:t>
            </a:r>
            <a:r>
              <a:rPr lang="uk-UA" b="1" i="1" dirty="0">
                <a:latin typeface="Monotype Corsiva" pitchFamily="66" charset="0"/>
              </a:rPr>
              <a:t> </a:t>
            </a:r>
            <a:r>
              <a:rPr lang="uk-UA" b="1" i="1" dirty="0" err="1" smtClean="0">
                <a:latin typeface="Monotype Corsiva" pitchFamily="66" charset="0"/>
              </a:rPr>
              <a:t>near</a:t>
            </a:r>
            <a:r>
              <a:rPr lang="en-US" b="1" i="1" dirty="0" smtClean="0">
                <a:latin typeface="Monotype Corsiva" pitchFamily="66" charset="0"/>
              </a:rPr>
              <a:t>”</a:t>
            </a:r>
            <a:r>
              <a:rPr lang="uk-UA" b="1" i="1" dirty="0" smtClean="0">
                <a:latin typeface="Monotype Corsiva" pitchFamily="66" charset="0"/>
              </a:rPr>
              <a:t>. </a:t>
            </a:r>
            <a:r>
              <a:rPr lang="uk-UA" dirty="0">
                <a:latin typeface="Monotype Corsiva" pitchFamily="66" charset="0"/>
              </a:rPr>
              <a:t/>
            </a:r>
            <a:br>
              <a:rPr lang="uk-UA" dirty="0">
                <a:latin typeface="Monotype Corsiva" pitchFamily="66" charset="0"/>
              </a:rPr>
            </a:br>
            <a:endParaRPr lang="uk-UA" dirty="0">
              <a:latin typeface="Monotype Corsiva" pitchFamily="66" charset="0"/>
            </a:endParaRPr>
          </a:p>
        </p:txBody>
      </p:sp>
    </p:spTree>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 name="Picture 30"/>
          <p:cNvPicPr>
            <a:picLocks noChangeAspect="1" noChangeArrowheads="1"/>
          </p:cNvPicPr>
          <p:nvPr/>
        </p:nvPicPr>
        <p:blipFill>
          <a:blip r:embed="rId2" cstate="print"/>
          <a:srcRect/>
          <a:stretch>
            <a:fillRect/>
          </a:stretch>
        </p:blipFill>
        <p:spPr bwMode="auto">
          <a:xfrm>
            <a:off x="2627784" y="1484784"/>
            <a:ext cx="3744416" cy="3600400"/>
          </a:xfrm>
          <a:prstGeom prst="rect">
            <a:avLst/>
          </a:prstGeom>
          <a:noFill/>
          <a:ln w="9525">
            <a:noFill/>
            <a:miter lim="800000"/>
            <a:headEnd/>
            <a:tailEnd/>
          </a:ln>
        </p:spPr>
      </p:pic>
      <p:pic>
        <p:nvPicPr>
          <p:cNvPr id="1048" name="Picture 24"/>
          <p:cNvPicPr>
            <a:picLocks noChangeAspect="1" noChangeArrowheads="1"/>
          </p:cNvPicPr>
          <p:nvPr/>
        </p:nvPicPr>
        <p:blipFill>
          <a:blip r:embed="rId3" cstate="print"/>
          <a:srcRect/>
          <a:stretch>
            <a:fillRect/>
          </a:stretch>
        </p:blipFill>
        <p:spPr bwMode="auto">
          <a:xfrm>
            <a:off x="0" y="2348880"/>
            <a:ext cx="2771775" cy="131445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rot="20718071">
            <a:off x="6399858" y="839515"/>
            <a:ext cx="1428750" cy="2105025"/>
          </a:xfrm>
          <a:prstGeom prst="rect">
            <a:avLst/>
          </a:prstGeom>
          <a:noFill/>
          <a:ln w="9525">
            <a:noFill/>
            <a:miter lim="800000"/>
            <a:headEnd/>
            <a:tailEnd/>
          </a:ln>
        </p:spPr>
      </p:pic>
      <p:pic>
        <p:nvPicPr>
          <p:cNvPr id="1033" name="Picture 9"/>
          <p:cNvPicPr>
            <a:picLocks noChangeAspect="1" noChangeArrowheads="1"/>
          </p:cNvPicPr>
          <p:nvPr/>
        </p:nvPicPr>
        <p:blipFill>
          <a:blip r:embed="rId5" cstate="print"/>
          <a:srcRect/>
          <a:stretch>
            <a:fillRect/>
          </a:stretch>
        </p:blipFill>
        <p:spPr bwMode="auto">
          <a:xfrm rot="1003693">
            <a:off x="7897234" y="204932"/>
            <a:ext cx="1619250" cy="1328167"/>
          </a:xfrm>
          <a:prstGeom prst="rect">
            <a:avLst/>
          </a:prstGeom>
          <a:noFill/>
          <a:ln w="9525">
            <a:noFill/>
            <a:miter lim="800000"/>
            <a:headEnd/>
            <a:tailEnd/>
          </a:ln>
        </p:spPr>
      </p:pic>
      <p:pic>
        <p:nvPicPr>
          <p:cNvPr id="1034" name="Picture 10"/>
          <p:cNvPicPr>
            <a:picLocks noChangeAspect="1" noChangeArrowheads="1"/>
          </p:cNvPicPr>
          <p:nvPr/>
        </p:nvPicPr>
        <p:blipFill>
          <a:blip r:embed="rId6" cstate="print"/>
          <a:srcRect/>
          <a:stretch>
            <a:fillRect/>
          </a:stretch>
        </p:blipFill>
        <p:spPr bwMode="auto">
          <a:xfrm>
            <a:off x="6372200" y="3190875"/>
            <a:ext cx="2095500" cy="3667125"/>
          </a:xfrm>
          <a:prstGeom prst="rect">
            <a:avLst/>
          </a:prstGeom>
          <a:noFill/>
          <a:ln w="9525">
            <a:noFill/>
            <a:miter lim="800000"/>
            <a:headEnd/>
            <a:tailEnd/>
          </a:ln>
        </p:spPr>
      </p:pic>
      <p:pic>
        <p:nvPicPr>
          <p:cNvPr id="1035" name="Picture 11"/>
          <p:cNvPicPr>
            <a:picLocks noChangeAspect="1" noChangeArrowheads="1"/>
          </p:cNvPicPr>
          <p:nvPr/>
        </p:nvPicPr>
        <p:blipFill>
          <a:blip r:embed="rId7" cstate="print"/>
          <a:srcRect/>
          <a:stretch>
            <a:fillRect/>
          </a:stretch>
        </p:blipFill>
        <p:spPr bwMode="auto">
          <a:xfrm>
            <a:off x="2195736" y="-315416"/>
            <a:ext cx="2095500" cy="1590675"/>
          </a:xfrm>
          <a:prstGeom prst="rect">
            <a:avLst/>
          </a:prstGeom>
          <a:noFill/>
          <a:ln w="9525">
            <a:noFill/>
            <a:miter lim="800000"/>
            <a:headEnd/>
            <a:tailEnd/>
          </a:ln>
        </p:spPr>
      </p:pic>
      <p:sp>
        <p:nvSpPr>
          <p:cNvPr id="3" name="Подзаголовок 2"/>
          <p:cNvSpPr>
            <a:spLocks noGrp="1"/>
          </p:cNvSpPr>
          <p:nvPr>
            <p:ph type="subTitle" idx="1"/>
          </p:nvPr>
        </p:nvSpPr>
        <p:spPr/>
        <p:txBody>
          <a:bodyPr/>
          <a:lstStyle/>
          <a:p>
            <a:endParaRPr lang="uk-UA" dirty="0"/>
          </a:p>
        </p:txBody>
      </p:sp>
      <p:pic>
        <p:nvPicPr>
          <p:cNvPr id="1026" name="Picture 2"/>
          <p:cNvPicPr>
            <a:picLocks noChangeAspect="1" noChangeArrowheads="1"/>
          </p:cNvPicPr>
          <p:nvPr/>
        </p:nvPicPr>
        <p:blipFill>
          <a:blip r:embed="rId8" cstate="print"/>
          <a:srcRect/>
          <a:stretch>
            <a:fillRect/>
          </a:stretch>
        </p:blipFill>
        <p:spPr bwMode="auto">
          <a:xfrm rot="20405525">
            <a:off x="0" y="0"/>
            <a:ext cx="2295525" cy="1990725"/>
          </a:xfrm>
          <a:prstGeom prst="rect">
            <a:avLst/>
          </a:prstGeom>
          <a:noFill/>
          <a:ln w="9525">
            <a:noFill/>
            <a:miter lim="800000"/>
            <a:headEnd/>
            <a:tailEnd/>
          </a:ln>
        </p:spPr>
      </p:pic>
      <p:pic>
        <p:nvPicPr>
          <p:cNvPr id="1027" name="Picture 3"/>
          <p:cNvPicPr>
            <a:picLocks noChangeAspect="1" noChangeArrowheads="1"/>
          </p:cNvPicPr>
          <p:nvPr/>
        </p:nvPicPr>
        <p:blipFill>
          <a:blip r:embed="rId9" cstate="print"/>
          <a:srcRect/>
          <a:stretch>
            <a:fillRect/>
          </a:stretch>
        </p:blipFill>
        <p:spPr bwMode="auto">
          <a:xfrm rot="1321340">
            <a:off x="8405812" y="4638675"/>
            <a:ext cx="1476375" cy="2219325"/>
          </a:xfrm>
          <a:prstGeom prst="rect">
            <a:avLst/>
          </a:prstGeom>
          <a:noFill/>
          <a:ln w="9525">
            <a:noFill/>
            <a:miter lim="800000"/>
            <a:headEnd/>
            <a:tailEnd/>
          </a:ln>
        </p:spPr>
      </p:pic>
      <p:pic>
        <p:nvPicPr>
          <p:cNvPr id="1031" name="Picture 7"/>
          <p:cNvPicPr>
            <a:picLocks noChangeAspect="1" noChangeArrowheads="1"/>
          </p:cNvPicPr>
          <p:nvPr/>
        </p:nvPicPr>
        <p:blipFill>
          <a:blip r:embed="rId10" cstate="print"/>
          <a:srcRect/>
          <a:stretch>
            <a:fillRect/>
          </a:stretch>
        </p:blipFill>
        <p:spPr bwMode="auto">
          <a:xfrm rot="2198065">
            <a:off x="8434325" y="1882746"/>
            <a:ext cx="2095500" cy="1571625"/>
          </a:xfrm>
          <a:prstGeom prst="rect">
            <a:avLst/>
          </a:prstGeom>
          <a:noFill/>
          <a:ln w="9525">
            <a:noFill/>
            <a:miter lim="800000"/>
            <a:headEnd/>
            <a:tailEnd/>
          </a:ln>
        </p:spPr>
      </p:pic>
      <p:pic>
        <p:nvPicPr>
          <p:cNvPr id="1032" name="Picture 8"/>
          <p:cNvPicPr>
            <a:picLocks noChangeAspect="1" noChangeArrowheads="1"/>
          </p:cNvPicPr>
          <p:nvPr/>
        </p:nvPicPr>
        <p:blipFill>
          <a:blip r:embed="rId11" cstate="print"/>
          <a:srcRect/>
          <a:stretch>
            <a:fillRect/>
          </a:stretch>
        </p:blipFill>
        <p:spPr bwMode="auto">
          <a:xfrm rot="591939">
            <a:off x="4979179" y="-435549"/>
            <a:ext cx="2095500" cy="1571625"/>
          </a:xfrm>
          <a:prstGeom prst="rect">
            <a:avLst/>
          </a:prstGeom>
          <a:noFill/>
          <a:ln w="9525">
            <a:noFill/>
            <a:miter lim="800000"/>
            <a:headEnd/>
            <a:tailEnd/>
          </a:ln>
        </p:spPr>
      </p:pic>
      <p:pic>
        <p:nvPicPr>
          <p:cNvPr id="1037" name="Picture 13"/>
          <p:cNvPicPr>
            <a:picLocks noChangeAspect="1" noChangeArrowheads="1"/>
          </p:cNvPicPr>
          <p:nvPr/>
        </p:nvPicPr>
        <p:blipFill>
          <a:blip r:embed="rId12" cstate="print"/>
          <a:srcRect/>
          <a:stretch>
            <a:fillRect/>
          </a:stretch>
        </p:blipFill>
        <p:spPr bwMode="auto">
          <a:xfrm rot="20340987">
            <a:off x="-540568" y="4365104"/>
            <a:ext cx="4191000" cy="2857500"/>
          </a:xfrm>
          <a:prstGeom prst="rect">
            <a:avLst/>
          </a:prstGeom>
          <a:noFill/>
          <a:ln w="9525">
            <a:noFill/>
            <a:miter lim="800000"/>
            <a:headEnd/>
            <a:tailEnd/>
          </a:ln>
        </p:spPr>
      </p:pic>
      <p:pic>
        <p:nvPicPr>
          <p:cNvPr id="1039" name="Picture 15"/>
          <p:cNvPicPr>
            <a:picLocks noChangeAspect="1" noChangeArrowheads="1"/>
          </p:cNvPicPr>
          <p:nvPr/>
        </p:nvPicPr>
        <p:blipFill>
          <a:blip r:embed="rId13" cstate="print"/>
          <a:srcRect/>
          <a:stretch>
            <a:fillRect/>
          </a:stretch>
        </p:blipFill>
        <p:spPr bwMode="auto">
          <a:xfrm>
            <a:off x="8028384" y="1412776"/>
            <a:ext cx="371475" cy="666750"/>
          </a:xfrm>
          <a:prstGeom prst="rect">
            <a:avLst/>
          </a:prstGeom>
          <a:noFill/>
          <a:ln w="9525">
            <a:noFill/>
            <a:miter lim="800000"/>
            <a:headEnd/>
            <a:tailEnd/>
          </a:ln>
        </p:spPr>
      </p:pic>
      <p:pic>
        <p:nvPicPr>
          <p:cNvPr id="1040" name="Picture 16"/>
          <p:cNvPicPr>
            <a:picLocks noChangeAspect="1" noChangeArrowheads="1"/>
          </p:cNvPicPr>
          <p:nvPr/>
        </p:nvPicPr>
        <p:blipFill>
          <a:blip r:embed="rId14" cstate="print"/>
          <a:srcRect/>
          <a:stretch>
            <a:fillRect/>
          </a:stretch>
        </p:blipFill>
        <p:spPr bwMode="auto">
          <a:xfrm>
            <a:off x="7812360" y="2492896"/>
            <a:ext cx="857250" cy="714375"/>
          </a:xfrm>
          <a:prstGeom prst="rect">
            <a:avLst/>
          </a:prstGeom>
          <a:noFill/>
          <a:ln w="9525">
            <a:noFill/>
            <a:miter lim="800000"/>
            <a:headEnd/>
            <a:tailEnd/>
          </a:ln>
        </p:spPr>
      </p:pic>
      <p:pic>
        <p:nvPicPr>
          <p:cNvPr id="1041" name="Picture 17"/>
          <p:cNvPicPr>
            <a:picLocks noChangeAspect="1" noChangeArrowheads="1"/>
          </p:cNvPicPr>
          <p:nvPr/>
        </p:nvPicPr>
        <p:blipFill>
          <a:blip r:embed="rId15" cstate="print"/>
          <a:srcRect/>
          <a:stretch>
            <a:fillRect/>
          </a:stretch>
        </p:blipFill>
        <p:spPr bwMode="auto">
          <a:xfrm flipV="1">
            <a:off x="4200525" y="2708920"/>
            <a:ext cx="742950" cy="144016"/>
          </a:xfrm>
          <a:prstGeom prst="rect">
            <a:avLst/>
          </a:prstGeom>
          <a:noFill/>
          <a:ln w="9525">
            <a:noFill/>
            <a:miter lim="800000"/>
            <a:headEnd/>
            <a:tailEnd/>
          </a:ln>
        </p:spPr>
      </p:pic>
      <p:pic>
        <p:nvPicPr>
          <p:cNvPr id="1043" name="Picture 19"/>
          <p:cNvPicPr>
            <a:picLocks noChangeAspect="1" noChangeArrowheads="1"/>
          </p:cNvPicPr>
          <p:nvPr/>
        </p:nvPicPr>
        <p:blipFill>
          <a:blip r:embed="rId16" cstate="print"/>
          <a:srcRect/>
          <a:stretch>
            <a:fillRect/>
          </a:stretch>
        </p:blipFill>
        <p:spPr bwMode="auto">
          <a:xfrm rot="1389722">
            <a:off x="543346" y="3536843"/>
            <a:ext cx="1419225" cy="676275"/>
          </a:xfrm>
          <a:prstGeom prst="rect">
            <a:avLst/>
          </a:prstGeom>
          <a:noFill/>
          <a:ln w="9525">
            <a:noFill/>
            <a:miter lim="800000"/>
            <a:headEnd/>
            <a:tailEnd/>
          </a:ln>
        </p:spPr>
      </p:pic>
      <p:pic>
        <p:nvPicPr>
          <p:cNvPr id="1044" name="Picture 20"/>
          <p:cNvPicPr>
            <a:picLocks noChangeAspect="1" noChangeArrowheads="1"/>
          </p:cNvPicPr>
          <p:nvPr/>
        </p:nvPicPr>
        <p:blipFill>
          <a:blip r:embed="rId17" cstate="print"/>
          <a:srcRect/>
          <a:stretch>
            <a:fillRect/>
          </a:stretch>
        </p:blipFill>
        <p:spPr bwMode="auto">
          <a:xfrm>
            <a:off x="8460432" y="3284984"/>
            <a:ext cx="367853" cy="1276350"/>
          </a:xfrm>
          <a:prstGeom prst="rect">
            <a:avLst/>
          </a:prstGeom>
          <a:noFill/>
          <a:ln w="9525">
            <a:noFill/>
            <a:miter lim="800000"/>
            <a:headEnd/>
            <a:tailEnd/>
          </a:ln>
        </p:spPr>
      </p:pic>
      <p:pic>
        <p:nvPicPr>
          <p:cNvPr id="1045" name="Picture 21"/>
          <p:cNvPicPr>
            <a:picLocks noChangeAspect="1" noChangeArrowheads="1"/>
          </p:cNvPicPr>
          <p:nvPr/>
        </p:nvPicPr>
        <p:blipFill>
          <a:blip r:embed="rId18" cstate="print"/>
          <a:srcRect/>
          <a:stretch>
            <a:fillRect/>
          </a:stretch>
        </p:blipFill>
        <p:spPr bwMode="auto">
          <a:xfrm rot="20823114">
            <a:off x="4788024" y="5229200"/>
            <a:ext cx="1362075" cy="1905000"/>
          </a:xfrm>
          <a:prstGeom prst="rect">
            <a:avLst/>
          </a:prstGeom>
          <a:noFill/>
          <a:ln w="9525">
            <a:noFill/>
            <a:miter lim="800000"/>
            <a:headEnd/>
            <a:tailEnd/>
          </a:ln>
        </p:spPr>
      </p:pic>
      <p:pic>
        <p:nvPicPr>
          <p:cNvPr id="1046" name="Picture 22"/>
          <p:cNvPicPr>
            <a:picLocks noChangeAspect="1" noChangeArrowheads="1"/>
          </p:cNvPicPr>
          <p:nvPr/>
        </p:nvPicPr>
        <p:blipFill>
          <a:blip r:embed="rId19" cstate="print"/>
          <a:srcRect/>
          <a:stretch>
            <a:fillRect/>
          </a:stretch>
        </p:blipFill>
        <p:spPr bwMode="auto">
          <a:xfrm>
            <a:off x="4067944" y="548680"/>
            <a:ext cx="857250" cy="1066800"/>
          </a:xfrm>
          <a:prstGeom prst="rect">
            <a:avLst/>
          </a:prstGeom>
          <a:noFill/>
          <a:ln w="9525">
            <a:noFill/>
            <a:miter lim="800000"/>
            <a:headEnd/>
            <a:tailEnd/>
          </a:ln>
        </p:spPr>
      </p:pic>
      <p:pic>
        <p:nvPicPr>
          <p:cNvPr id="1047" name="Picture 23"/>
          <p:cNvPicPr>
            <a:picLocks noChangeAspect="1" noChangeArrowheads="1"/>
          </p:cNvPicPr>
          <p:nvPr/>
        </p:nvPicPr>
        <p:blipFill>
          <a:blip r:embed="rId20" cstate="print"/>
          <a:srcRect/>
          <a:stretch>
            <a:fillRect/>
          </a:stretch>
        </p:blipFill>
        <p:spPr bwMode="auto">
          <a:xfrm rot="20568030">
            <a:off x="-134918" y="2798702"/>
            <a:ext cx="895350" cy="1905000"/>
          </a:xfrm>
          <a:prstGeom prst="rect">
            <a:avLst/>
          </a:prstGeom>
          <a:noFill/>
          <a:ln w="9525">
            <a:noFill/>
            <a:miter lim="800000"/>
            <a:headEnd/>
            <a:tailEnd/>
          </a:ln>
        </p:spPr>
      </p:pic>
      <p:pic>
        <p:nvPicPr>
          <p:cNvPr id="1049" name="Picture 25"/>
          <p:cNvPicPr>
            <a:picLocks noChangeAspect="1" noChangeArrowheads="1"/>
          </p:cNvPicPr>
          <p:nvPr/>
        </p:nvPicPr>
        <p:blipFill>
          <a:blip r:embed="rId21" cstate="print"/>
          <a:srcRect/>
          <a:stretch>
            <a:fillRect/>
          </a:stretch>
        </p:blipFill>
        <p:spPr bwMode="auto">
          <a:xfrm>
            <a:off x="3491880" y="5905500"/>
            <a:ext cx="1381125" cy="952500"/>
          </a:xfrm>
          <a:prstGeom prst="rect">
            <a:avLst/>
          </a:prstGeom>
          <a:noFill/>
          <a:ln w="9525">
            <a:noFill/>
            <a:miter lim="800000"/>
            <a:headEnd/>
            <a:tailEnd/>
          </a:ln>
        </p:spPr>
      </p:pic>
      <p:pic>
        <p:nvPicPr>
          <p:cNvPr id="1050" name="Picture 26"/>
          <p:cNvPicPr>
            <a:picLocks noChangeAspect="1" noChangeArrowheads="1"/>
          </p:cNvPicPr>
          <p:nvPr/>
        </p:nvPicPr>
        <p:blipFill>
          <a:blip r:embed="rId22" cstate="print"/>
          <a:srcRect/>
          <a:stretch>
            <a:fillRect/>
          </a:stretch>
        </p:blipFill>
        <p:spPr bwMode="auto">
          <a:xfrm rot="1391834">
            <a:off x="3635896" y="4941168"/>
            <a:ext cx="1190625" cy="790575"/>
          </a:xfrm>
          <a:prstGeom prst="rect">
            <a:avLst/>
          </a:prstGeom>
          <a:noFill/>
          <a:ln w="9525">
            <a:noFill/>
            <a:miter lim="800000"/>
            <a:headEnd/>
            <a:tailEnd/>
          </a:ln>
        </p:spPr>
      </p:pic>
      <p:pic>
        <p:nvPicPr>
          <p:cNvPr id="1051" name="Picture 27"/>
          <p:cNvPicPr>
            <a:picLocks noChangeAspect="1" noChangeArrowheads="1"/>
          </p:cNvPicPr>
          <p:nvPr/>
        </p:nvPicPr>
        <p:blipFill>
          <a:blip r:embed="rId23" cstate="print"/>
          <a:srcRect/>
          <a:stretch>
            <a:fillRect/>
          </a:stretch>
        </p:blipFill>
        <p:spPr bwMode="auto">
          <a:xfrm rot="703321">
            <a:off x="4932040" y="4293096"/>
            <a:ext cx="1457325" cy="962025"/>
          </a:xfrm>
          <a:prstGeom prst="rect">
            <a:avLst/>
          </a:prstGeom>
          <a:noFill/>
          <a:ln w="9525">
            <a:noFill/>
            <a:miter lim="800000"/>
            <a:headEnd/>
            <a:tailEnd/>
          </a:ln>
        </p:spPr>
      </p:pic>
      <p:pic>
        <p:nvPicPr>
          <p:cNvPr id="1042" name="Picture 18"/>
          <p:cNvPicPr>
            <a:picLocks noChangeAspect="1" noChangeArrowheads="1"/>
          </p:cNvPicPr>
          <p:nvPr/>
        </p:nvPicPr>
        <p:blipFill>
          <a:blip r:embed="rId15" cstate="print"/>
          <a:srcRect/>
          <a:stretch>
            <a:fillRect/>
          </a:stretch>
        </p:blipFill>
        <p:spPr bwMode="auto">
          <a:xfrm rot="11107693" flipV="1">
            <a:off x="1794226" y="1660282"/>
            <a:ext cx="736508" cy="716278"/>
          </a:xfrm>
          <a:prstGeom prst="rect">
            <a:avLst/>
          </a:prstGeom>
          <a:noFill/>
          <a:ln w="9525">
            <a:noFill/>
            <a:miter lim="800000"/>
            <a:headEnd/>
            <a:tailEnd/>
          </a:ln>
        </p:spPr>
      </p:pic>
      <p:sp>
        <p:nvSpPr>
          <p:cNvPr id="2" name="Заголовок 1"/>
          <p:cNvSpPr>
            <a:spLocks noGrp="1"/>
          </p:cNvSpPr>
          <p:nvPr>
            <p:ph type="ctrTitle"/>
          </p:nvPr>
        </p:nvSpPr>
        <p:spPr/>
        <p:txBody>
          <a:bodyPr>
            <a:noAutofit/>
          </a:bodyPr>
          <a:lstStyle/>
          <a:p>
            <a:r>
              <a:rPr lang="en-US" sz="7200" dirty="0" smtClean="0">
                <a:solidFill>
                  <a:srgbClr val="FFFF00"/>
                </a:solidFill>
                <a:latin typeface="Algerian" pitchFamily="82" charset="0"/>
              </a:rPr>
              <a:t>Cultures</a:t>
            </a:r>
            <a:br>
              <a:rPr lang="en-US" sz="7200" dirty="0" smtClean="0">
                <a:solidFill>
                  <a:srgbClr val="FFFF00"/>
                </a:solidFill>
                <a:latin typeface="Algerian" pitchFamily="82" charset="0"/>
              </a:rPr>
            </a:br>
            <a:r>
              <a:rPr lang="en-US" sz="7200" dirty="0" smtClean="0">
                <a:solidFill>
                  <a:srgbClr val="FFFF00"/>
                </a:solidFill>
                <a:latin typeface="Algerian" pitchFamily="82" charset="0"/>
              </a:rPr>
              <a:t> &amp; </a:t>
            </a:r>
            <a:br>
              <a:rPr lang="en-US" sz="7200" dirty="0" smtClean="0">
                <a:solidFill>
                  <a:srgbClr val="FFFF00"/>
                </a:solidFill>
                <a:latin typeface="Algerian" pitchFamily="82" charset="0"/>
              </a:rPr>
            </a:br>
            <a:r>
              <a:rPr lang="en-US" sz="7200" dirty="0" smtClean="0">
                <a:solidFill>
                  <a:srgbClr val="FFFF00"/>
                </a:solidFill>
                <a:latin typeface="Algerian" pitchFamily="82" charset="0"/>
              </a:rPr>
              <a:t>Customs</a:t>
            </a:r>
            <a:endParaRPr lang="uk-UA" sz="7200"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p:nvPr/>
        </p:nvPicPr>
        <p:blipFill>
          <a:blip r:embed="rId2" cstate="print"/>
          <a:srcRect/>
          <a:stretch>
            <a:fillRect/>
          </a:stretch>
        </p:blipFill>
        <p:spPr bwMode="auto">
          <a:xfrm>
            <a:off x="5148064" y="0"/>
            <a:ext cx="1900584" cy="1578634"/>
          </a:xfrm>
          <a:prstGeom prst="rect">
            <a:avLst/>
          </a:prstGeom>
          <a:noFill/>
          <a:ln w="9525">
            <a:noFill/>
            <a:miter lim="800000"/>
            <a:headEnd/>
            <a:tailEnd/>
          </a:ln>
        </p:spPr>
      </p:pic>
      <p:pic>
        <p:nvPicPr>
          <p:cNvPr id="10" name="Рисунок 9"/>
          <p:cNvPicPr/>
          <p:nvPr/>
        </p:nvPicPr>
        <p:blipFill>
          <a:blip r:embed="rId3" cstate="print"/>
          <a:srcRect/>
          <a:stretch>
            <a:fillRect/>
          </a:stretch>
        </p:blipFill>
        <p:spPr bwMode="auto">
          <a:xfrm>
            <a:off x="2483768" y="-891480"/>
            <a:ext cx="2857500" cy="2857500"/>
          </a:xfrm>
          <a:prstGeom prst="rect">
            <a:avLst/>
          </a:prstGeom>
          <a:noFill/>
          <a:ln w="9525">
            <a:noFill/>
            <a:miter lim="800000"/>
            <a:headEnd/>
            <a:tailEnd/>
          </a:ln>
        </p:spPr>
      </p:pic>
      <p:pic>
        <p:nvPicPr>
          <p:cNvPr id="9" name="Рисунок 8"/>
          <p:cNvPicPr/>
          <p:nvPr/>
        </p:nvPicPr>
        <p:blipFill>
          <a:blip r:embed="rId4" cstate="print"/>
          <a:srcRect/>
          <a:stretch>
            <a:fillRect/>
          </a:stretch>
        </p:blipFill>
        <p:spPr bwMode="auto">
          <a:xfrm rot="-300000">
            <a:off x="6088883" y="2196212"/>
            <a:ext cx="3333750" cy="5210944"/>
          </a:xfrm>
          <a:prstGeom prst="rect">
            <a:avLst/>
          </a:prstGeom>
          <a:noFill/>
          <a:ln w="9525">
            <a:noFill/>
            <a:miter lim="800000"/>
            <a:headEnd/>
            <a:tailEnd/>
          </a:ln>
        </p:spPr>
      </p:pic>
      <p:pic>
        <p:nvPicPr>
          <p:cNvPr id="8" name="Рисунок 7"/>
          <p:cNvPicPr/>
          <p:nvPr/>
        </p:nvPicPr>
        <p:blipFill>
          <a:blip r:embed="rId5" cstate="print"/>
          <a:srcRect/>
          <a:stretch>
            <a:fillRect/>
          </a:stretch>
        </p:blipFill>
        <p:spPr bwMode="auto">
          <a:xfrm rot="21083897">
            <a:off x="-161090" y="-343124"/>
            <a:ext cx="2770634" cy="3356991"/>
          </a:xfrm>
          <a:prstGeom prst="rect">
            <a:avLst/>
          </a:prstGeom>
          <a:noFill/>
          <a:ln w="9525">
            <a:noFill/>
            <a:miter lim="800000"/>
            <a:headEnd/>
            <a:tailEnd/>
          </a:ln>
        </p:spPr>
      </p:pic>
      <p:pic>
        <p:nvPicPr>
          <p:cNvPr id="5" name="Рисунок 4"/>
          <p:cNvPicPr>
            <a:picLocks noChangeAspect="1"/>
          </p:cNvPicPr>
          <p:nvPr/>
        </p:nvPicPr>
        <p:blipFill>
          <a:blip r:embed="rId6" cstate="print">
            <a:lum bright="10000" contrast="20000"/>
          </a:blip>
          <a:srcRect/>
          <a:stretch>
            <a:fillRect/>
          </a:stretch>
        </p:blipFill>
        <p:spPr bwMode="auto">
          <a:xfrm rot="770082">
            <a:off x="6337089" y="-420964"/>
            <a:ext cx="3384377" cy="3954432"/>
          </a:xfrm>
          <a:prstGeom prst="rect">
            <a:avLst/>
          </a:prstGeom>
          <a:noFill/>
          <a:ln w="9525">
            <a:noFill/>
            <a:miter lim="800000"/>
            <a:headEnd/>
            <a:tailEnd/>
          </a:ln>
        </p:spPr>
      </p:pic>
      <p:pic>
        <p:nvPicPr>
          <p:cNvPr id="4" name="Рисунок 3"/>
          <p:cNvPicPr/>
          <p:nvPr/>
        </p:nvPicPr>
        <p:blipFill>
          <a:blip r:embed="rId7" cstate="print">
            <a:lum bright="30000"/>
          </a:blip>
          <a:srcRect/>
          <a:stretch>
            <a:fillRect/>
          </a:stretch>
        </p:blipFill>
        <p:spPr bwMode="auto">
          <a:xfrm rot="21024952">
            <a:off x="2997428" y="1553309"/>
            <a:ext cx="3563888" cy="3645025"/>
          </a:xfrm>
          <a:prstGeom prst="rect">
            <a:avLst/>
          </a:prstGeom>
          <a:noFill/>
          <a:ln w="9525">
            <a:noFill/>
            <a:miter lim="800000"/>
            <a:headEnd/>
            <a:tailEnd/>
          </a:ln>
        </p:spPr>
      </p:pic>
      <p:sp>
        <p:nvSpPr>
          <p:cNvPr id="3" name="Подзаголовок 2"/>
          <p:cNvSpPr>
            <a:spLocks noGrp="1"/>
          </p:cNvSpPr>
          <p:nvPr>
            <p:ph type="subTitle" idx="1"/>
          </p:nvPr>
        </p:nvSpPr>
        <p:spPr>
          <a:xfrm>
            <a:off x="1371600" y="3886200"/>
            <a:ext cx="6656784" cy="1752600"/>
          </a:xfrm>
        </p:spPr>
        <p:txBody>
          <a:bodyPr/>
          <a:lstStyle/>
          <a:p>
            <a:endParaRPr lang="uk-UA" dirty="0"/>
          </a:p>
        </p:txBody>
      </p:sp>
      <p:pic>
        <p:nvPicPr>
          <p:cNvPr id="7" name="Рисунок 6"/>
          <p:cNvPicPr>
            <a:picLocks noChangeAspect="1"/>
          </p:cNvPicPr>
          <p:nvPr/>
        </p:nvPicPr>
        <p:blipFill>
          <a:blip r:embed="rId8" cstate="print"/>
          <a:srcRect/>
          <a:stretch>
            <a:fillRect/>
          </a:stretch>
        </p:blipFill>
        <p:spPr bwMode="auto">
          <a:xfrm>
            <a:off x="1259632" y="2780928"/>
            <a:ext cx="2483767" cy="3573016"/>
          </a:xfrm>
          <a:prstGeom prst="rect">
            <a:avLst/>
          </a:prstGeom>
          <a:noFill/>
          <a:ln w="9525">
            <a:noFill/>
            <a:miter lim="800000"/>
            <a:headEnd/>
            <a:tailEnd/>
          </a:ln>
        </p:spPr>
      </p:pic>
      <p:pic>
        <p:nvPicPr>
          <p:cNvPr id="6" name="Рисунок 5"/>
          <p:cNvPicPr/>
          <p:nvPr/>
        </p:nvPicPr>
        <p:blipFill>
          <a:blip r:embed="rId9" cstate="print"/>
          <a:srcRect/>
          <a:stretch>
            <a:fillRect/>
          </a:stretch>
        </p:blipFill>
        <p:spPr bwMode="auto">
          <a:xfrm rot="480496">
            <a:off x="2771800" y="4653136"/>
            <a:ext cx="1512168" cy="2808312"/>
          </a:xfrm>
          <a:prstGeom prst="rect">
            <a:avLst/>
          </a:prstGeom>
          <a:noFill/>
          <a:ln w="9525">
            <a:noFill/>
            <a:miter lim="800000"/>
            <a:headEnd/>
            <a:tailEnd/>
          </a:ln>
          <a:scene3d>
            <a:camera prst="isometricOffAxis2Left"/>
            <a:lightRig rig="threePt" dir="t"/>
          </a:scene3d>
        </p:spPr>
      </p:pic>
      <p:pic>
        <p:nvPicPr>
          <p:cNvPr id="11" name="Рисунок 10"/>
          <p:cNvPicPr/>
          <p:nvPr/>
        </p:nvPicPr>
        <p:blipFill>
          <a:blip r:embed="rId10" cstate="print"/>
          <a:srcRect/>
          <a:stretch>
            <a:fillRect/>
          </a:stretch>
        </p:blipFill>
        <p:spPr bwMode="auto">
          <a:xfrm>
            <a:off x="4355976" y="4581128"/>
            <a:ext cx="2095500" cy="2876550"/>
          </a:xfrm>
          <a:prstGeom prst="rect">
            <a:avLst/>
          </a:prstGeom>
          <a:noFill/>
          <a:ln w="9525">
            <a:noFill/>
            <a:miter lim="800000"/>
            <a:headEnd/>
            <a:tailEnd/>
          </a:ln>
        </p:spPr>
      </p:pic>
      <p:pic>
        <p:nvPicPr>
          <p:cNvPr id="13" name="Рисунок 12"/>
          <p:cNvPicPr/>
          <p:nvPr/>
        </p:nvPicPr>
        <p:blipFill>
          <a:blip r:embed="rId11" cstate="print"/>
          <a:srcRect/>
          <a:stretch>
            <a:fillRect/>
          </a:stretch>
        </p:blipFill>
        <p:spPr bwMode="auto">
          <a:xfrm rot="20436526">
            <a:off x="-1116632" y="2924944"/>
            <a:ext cx="3200400" cy="4762500"/>
          </a:xfrm>
          <a:prstGeom prst="rect">
            <a:avLst/>
          </a:prstGeom>
          <a:noFill/>
          <a:ln w="9525">
            <a:noFill/>
            <a:miter lim="800000"/>
            <a:headEnd/>
            <a:tailEnd/>
          </a:ln>
        </p:spPr>
      </p:pic>
      <p:sp>
        <p:nvSpPr>
          <p:cNvPr id="2" name="Заголовок 1"/>
          <p:cNvSpPr>
            <a:spLocks noGrp="1"/>
          </p:cNvSpPr>
          <p:nvPr>
            <p:ph type="ctrTitle"/>
          </p:nvPr>
        </p:nvSpPr>
        <p:spPr>
          <a:xfrm>
            <a:off x="971600" y="2204864"/>
            <a:ext cx="7772400" cy="1470025"/>
          </a:xfrm>
        </p:spPr>
        <p:txBody>
          <a:bodyPr>
            <a:noAutofit/>
          </a:bodyPr>
          <a:lstStyle/>
          <a:p>
            <a:r>
              <a:rPr lang="en-US" sz="6600" b="1" dirty="0" smtClean="0">
                <a:solidFill>
                  <a:srgbClr val="FF0000"/>
                </a:solidFill>
              </a:rPr>
              <a:t>Parade of the British women</a:t>
            </a:r>
            <a:endParaRPr lang="uk-UA" sz="6600" b="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9872" y="274638"/>
            <a:ext cx="5266928" cy="1143000"/>
          </a:xfrm>
        </p:spPr>
        <p:txBody>
          <a:bodyPr/>
          <a:lstStyle/>
          <a:p>
            <a:r>
              <a:rPr lang="en-US" b="1" dirty="0" smtClean="0">
                <a:solidFill>
                  <a:schemeClr val="accent1">
                    <a:lumMod val="50000"/>
                  </a:schemeClr>
                </a:solidFill>
                <a:latin typeface="Times New Roman" pitchFamily="18" charset="0"/>
                <a:cs typeface="Times New Roman" pitchFamily="18" charset="0"/>
              </a:rPr>
              <a:t>Ours Are Not Worse</a:t>
            </a:r>
            <a:endParaRPr lang="uk-UA" b="1" dirty="0">
              <a:solidFill>
                <a:schemeClr val="accent1">
                  <a:lumMod val="50000"/>
                </a:schemeClr>
              </a:solidFill>
              <a:latin typeface="Times New Roman" pitchFamily="18" charset="0"/>
              <a:cs typeface="Times New Roman" pitchFamily="18" charset="0"/>
            </a:endParaRPr>
          </a:p>
        </p:txBody>
      </p:sp>
      <p:pic>
        <p:nvPicPr>
          <p:cNvPr id="4" name="Содержимое 3"/>
          <p:cNvPicPr>
            <a:picLocks noGrp="1"/>
          </p:cNvPicPr>
          <p:nvPr>
            <p:ph idx="1"/>
          </p:nvPr>
        </p:nvPicPr>
        <p:blipFill>
          <a:blip r:embed="rId2" cstate="print"/>
          <a:srcRect/>
          <a:stretch>
            <a:fillRect/>
          </a:stretch>
        </p:blipFill>
        <p:spPr bwMode="auto">
          <a:xfrm>
            <a:off x="3203848" y="2204864"/>
            <a:ext cx="5753100" cy="3819525"/>
          </a:xfrm>
          <a:prstGeom prst="rect">
            <a:avLst/>
          </a:prstGeom>
          <a:noFill/>
          <a:ln w="9525">
            <a:noFill/>
            <a:miter lim="800000"/>
            <a:headEnd/>
            <a:tailEnd/>
          </a:ln>
        </p:spPr>
      </p:pic>
      <p:pic>
        <p:nvPicPr>
          <p:cNvPr id="5" name="Рисунок 4"/>
          <p:cNvPicPr/>
          <p:nvPr/>
        </p:nvPicPr>
        <p:blipFill>
          <a:blip r:embed="rId3" cstate="print"/>
          <a:srcRect/>
          <a:stretch>
            <a:fillRect/>
          </a:stretch>
        </p:blipFill>
        <p:spPr bwMode="auto">
          <a:xfrm>
            <a:off x="0" y="692696"/>
            <a:ext cx="3580130" cy="466661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p:cNvPicPr>
            <a:picLocks noGrp="1"/>
          </p:cNvPicPr>
          <p:nvPr>
            <p:ph idx="1"/>
          </p:nvPr>
        </p:nvPicPr>
        <p:blipFill>
          <a:blip r:embed="rId2" cstate="print"/>
          <a:srcRect/>
          <a:stretch>
            <a:fillRect/>
          </a:stretch>
        </p:blipFill>
        <p:spPr bwMode="auto">
          <a:xfrm>
            <a:off x="0" y="260648"/>
            <a:ext cx="3394472" cy="4525963"/>
          </a:xfrm>
          <a:prstGeom prst="rect">
            <a:avLst/>
          </a:prstGeom>
          <a:noFill/>
          <a:ln w="9525">
            <a:noFill/>
            <a:miter lim="800000"/>
            <a:headEnd/>
            <a:tailEnd/>
          </a:ln>
        </p:spPr>
      </p:pic>
      <p:pic>
        <p:nvPicPr>
          <p:cNvPr id="5" name="Рисунок 4"/>
          <p:cNvPicPr/>
          <p:nvPr/>
        </p:nvPicPr>
        <p:blipFill>
          <a:blip r:embed="rId3" cstate="print"/>
          <a:srcRect/>
          <a:stretch>
            <a:fillRect/>
          </a:stretch>
        </p:blipFill>
        <p:spPr bwMode="auto">
          <a:xfrm>
            <a:off x="2555776" y="2060848"/>
            <a:ext cx="6038850" cy="38766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p:cNvPicPr>
            <a:picLocks noGrp="1"/>
          </p:cNvPicPr>
          <p:nvPr>
            <p:ph idx="1"/>
          </p:nvPr>
        </p:nvPicPr>
        <p:blipFill>
          <a:blip r:embed="rId2" cstate="print"/>
          <a:srcRect/>
          <a:stretch>
            <a:fillRect/>
          </a:stretch>
        </p:blipFill>
        <p:spPr bwMode="auto">
          <a:xfrm>
            <a:off x="4572000" y="1700808"/>
            <a:ext cx="3019806" cy="4525963"/>
          </a:xfrm>
          <a:prstGeom prst="rect">
            <a:avLst/>
          </a:prstGeom>
          <a:noFill/>
          <a:ln w="9525">
            <a:noFill/>
            <a:miter lim="800000"/>
            <a:headEnd/>
            <a:tailEnd/>
          </a:ln>
        </p:spPr>
      </p:pic>
      <p:pic>
        <p:nvPicPr>
          <p:cNvPr id="5" name="Рисунок 4"/>
          <p:cNvPicPr/>
          <p:nvPr/>
        </p:nvPicPr>
        <p:blipFill>
          <a:blip r:embed="rId3" cstate="print"/>
          <a:srcRect/>
          <a:stretch>
            <a:fillRect/>
          </a:stretch>
        </p:blipFill>
        <p:spPr bwMode="auto">
          <a:xfrm>
            <a:off x="1043608" y="476672"/>
            <a:ext cx="3248025" cy="47625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3888" y="0"/>
            <a:ext cx="5122912" cy="764704"/>
          </a:xfrm>
        </p:spPr>
        <p:txBody>
          <a:bodyPr/>
          <a:lstStyle/>
          <a:p>
            <a:r>
              <a:rPr lang="en-US" dirty="0" smtClean="0">
                <a:latin typeface="Times New Roman" pitchFamily="18" charset="0"/>
                <a:cs typeface="Times New Roman" pitchFamily="18" charset="0"/>
              </a:rPr>
              <a:t>Ascot’s Ladies Day</a:t>
            </a:r>
            <a:endParaRPr lang="uk-UA" dirty="0">
              <a:latin typeface="Times New Roman" pitchFamily="18" charset="0"/>
              <a:cs typeface="Times New Roman" pitchFamily="18" charset="0"/>
            </a:endParaRPr>
          </a:p>
        </p:txBody>
      </p:sp>
      <p:pic>
        <p:nvPicPr>
          <p:cNvPr id="4" name="Содержимое 3"/>
          <p:cNvPicPr>
            <a:picLocks noGrp="1"/>
          </p:cNvPicPr>
          <p:nvPr>
            <p:ph idx="1"/>
          </p:nvPr>
        </p:nvPicPr>
        <p:blipFill>
          <a:blip r:embed="rId2" cstate="print"/>
          <a:srcRect/>
          <a:stretch>
            <a:fillRect/>
          </a:stretch>
        </p:blipFill>
        <p:spPr bwMode="auto">
          <a:xfrm>
            <a:off x="467544" y="404664"/>
            <a:ext cx="2997326" cy="4525963"/>
          </a:xfrm>
          <a:prstGeom prst="rect">
            <a:avLst/>
          </a:prstGeom>
          <a:noFill/>
          <a:ln w="9525">
            <a:noFill/>
            <a:miter lim="800000"/>
            <a:headEnd/>
            <a:tailEnd/>
          </a:ln>
        </p:spPr>
      </p:pic>
      <p:pic>
        <p:nvPicPr>
          <p:cNvPr id="5" name="Рисунок 4"/>
          <p:cNvPicPr/>
          <p:nvPr/>
        </p:nvPicPr>
        <p:blipFill>
          <a:blip r:embed="rId3" cstate="print"/>
          <a:srcRect/>
          <a:stretch>
            <a:fillRect/>
          </a:stretch>
        </p:blipFill>
        <p:spPr bwMode="auto">
          <a:xfrm>
            <a:off x="3707904" y="836712"/>
            <a:ext cx="4382135" cy="581406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3" y="2492896"/>
            <a:ext cx="7920880" cy="1631216"/>
          </a:xfrm>
          <a:prstGeom prst="rect">
            <a:avLst/>
          </a:prstGeom>
          <a:noFill/>
        </p:spPr>
        <p:txBody>
          <a:bodyPr wrap="square" rtlCol="0">
            <a:spAutoFit/>
          </a:bodyPr>
          <a:lstStyle/>
          <a:p>
            <a:r>
              <a:rPr lang="uk-UA" sz="2400" dirty="0" smtClean="0">
                <a:latin typeface="Times New Roman" pitchFamily="18" charset="0"/>
                <a:cs typeface="Times New Roman" pitchFamily="18" charset="0"/>
              </a:rPr>
              <a:t>          </a:t>
            </a:r>
          </a:p>
          <a:p>
            <a:r>
              <a:rPr lang="uk-UA" sz="2400" dirty="0" smtClean="0">
                <a:latin typeface="Times New Roman" pitchFamily="18" charset="0"/>
                <a:cs typeface="Times New Roman" pitchFamily="18" charset="0"/>
              </a:rPr>
              <a:t> Життєве кредо: </a:t>
            </a:r>
          </a:p>
          <a:p>
            <a:endParaRPr lang="uk-UA" sz="2400" dirty="0" smtClean="0">
              <a:latin typeface="Times New Roman" pitchFamily="18" charset="0"/>
              <a:cs typeface="Times New Roman" pitchFamily="18" charset="0"/>
            </a:endParaRPr>
          </a:p>
          <a:p>
            <a:r>
              <a:rPr lang="uk-UA" sz="2800" i="1" dirty="0" err="1" smtClean="0">
                <a:latin typeface="Times New Roman" pitchFamily="18" charset="0"/>
                <a:cs typeface="Times New Roman" pitchFamily="18" charset="0"/>
              </a:rPr>
              <a:t>“Працюй</a:t>
            </a:r>
            <a:r>
              <a:rPr lang="uk-UA" sz="2800" i="1" dirty="0" smtClean="0">
                <a:latin typeface="Times New Roman" pitchFamily="18" charset="0"/>
                <a:cs typeface="Times New Roman" pitchFamily="18" charset="0"/>
              </a:rPr>
              <a:t>! У житті нічого не буває </a:t>
            </a:r>
            <a:r>
              <a:rPr lang="uk-UA" sz="2800" i="1" dirty="0" err="1" smtClean="0">
                <a:latin typeface="Times New Roman" pitchFamily="18" charset="0"/>
                <a:cs typeface="Times New Roman" pitchFamily="18" charset="0"/>
              </a:rPr>
              <a:t>задарма.”</a:t>
            </a:r>
            <a:endParaRPr lang="uk-UA" sz="2800" i="1" dirty="0">
              <a:latin typeface="Times New Roman" pitchFamily="18" charset="0"/>
              <a:cs typeface="Times New Roman" pitchFamily="18" charset="0"/>
            </a:endParaRPr>
          </a:p>
        </p:txBody>
      </p:sp>
      <p:sp>
        <p:nvSpPr>
          <p:cNvPr id="3" name="TextBox 2"/>
          <p:cNvSpPr txBox="1"/>
          <p:nvPr/>
        </p:nvSpPr>
        <p:spPr>
          <a:xfrm>
            <a:off x="611560" y="3933056"/>
            <a:ext cx="8293095" cy="1631216"/>
          </a:xfrm>
          <a:prstGeom prst="rect">
            <a:avLst/>
          </a:prstGeom>
          <a:noFill/>
        </p:spPr>
        <p:txBody>
          <a:bodyPr wrap="square" rtlCol="0">
            <a:spAutoFit/>
          </a:bodyPr>
          <a:lstStyle/>
          <a:p>
            <a:endParaRPr lang="uk-UA" sz="2400" dirty="0" smtClean="0">
              <a:latin typeface="Times New Roman" pitchFamily="18" charset="0"/>
              <a:cs typeface="Times New Roman" pitchFamily="18" charset="0"/>
            </a:endParaRPr>
          </a:p>
          <a:p>
            <a:r>
              <a:rPr lang="uk-UA" sz="2400" dirty="0" smtClean="0">
                <a:latin typeface="Times New Roman" pitchFamily="18" charset="0"/>
                <a:cs typeface="Times New Roman" pitchFamily="18" charset="0"/>
              </a:rPr>
              <a:t>Педагогічне кредо:</a:t>
            </a:r>
            <a:endParaRPr lang="en-US" sz="2400" dirty="0" smtClean="0">
              <a:latin typeface="Times New Roman" pitchFamily="18" charset="0"/>
              <a:cs typeface="Times New Roman" pitchFamily="18" charset="0"/>
            </a:endParaRPr>
          </a:p>
          <a:p>
            <a:endParaRPr lang="uk-UA" sz="2400" dirty="0" smtClean="0">
              <a:latin typeface="Times New Roman" pitchFamily="18" charset="0"/>
              <a:cs typeface="Times New Roman" pitchFamily="18" charset="0"/>
            </a:endParaRPr>
          </a:p>
          <a:p>
            <a:r>
              <a:rPr lang="en-US" sz="2800" i="1" dirty="0" smtClean="0">
                <a:latin typeface="Times New Roman" pitchFamily="18" charset="0"/>
                <a:cs typeface="Times New Roman" pitchFamily="18" charset="0"/>
              </a:rPr>
              <a:t>“A Teacher Is A Giver Not A Taker”.</a:t>
            </a:r>
            <a:endParaRPr lang="uk-UA" sz="2800" i="1" dirty="0">
              <a:latin typeface="Times New Roman" pitchFamily="18" charset="0"/>
              <a:cs typeface="Times New Roman" pitchFamily="18" charset="0"/>
            </a:endParaRPr>
          </a:p>
        </p:txBody>
      </p:sp>
      <p:sp>
        <p:nvSpPr>
          <p:cNvPr id="4" name="TextBox 3"/>
          <p:cNvSpPr txBox="1"/>
          <p:nvPr/>
        </p:nvSpPr>
        <p:spPr>
          <a:xfrm>
            <a:off x="467544" y="332656"/>
            <a:ext cx="6286826" cy="2492990"/>
          </a:xfrm>
          <a:prstGeom prst="rect">
            <a:avLst/>
          </a:prstGeom>
          <a:noFill/>
        </p:spPr>
        <p:txBody>
          <a:bodyPr wrap="square" rtlCol="0">
            <a:spAutoFit/>
          </a:bodyPr>
          <a:lstStyle/>
          <a:p>
            <a:r>
              <a:rPr lang="uk-UA" sz="2800" i="1" dirty="0" err="1" smtClean="0">
                <a:latin typeface="Times New Roman" pitchFamily="18" charset="0"/>
                <a:cs typeface="Times New Roman" pitchFamily="18" charset="0"/>
              </a:rPr>
              <a:t>Лубяницька</a:t>
            </a:r>
            <a:r>
              <a:rPr lang="uk-UA" sz="2800" i="1" dirty="0" smtClean="0">
                <a:latin typeface="Times New Roman" pitchFamily="18" charset="0"/>
                <a:cs typeface="Times New Roman" pitchFamily="18" charset="0"/>
              </a:rPr>
              <a:t> Валентина Анатоліївна</a:t>
            </a:r>
          </a:p>
          <a:p>
            <a:endParaRPr lang="uk-UA" sz="2000" i="1" dirty="0" smtClean="0">
              <a:latin typeface="Times New Roman" pitchFamily="18" charset="0"/>
              <a:cs typeface="Times New Roman" pitchFamily="18" charset="0"/>
            </a:endParaRPr>
          </a:p>
          <a:p>
            <a:r>
              <a:rPr lang="uk-UA" dirty="0" smtClean="0">
                <a:latin typeface="Times New Roman" pitchFamily="18" charset="0"/>
                <a:cs typeface="Times New Roman" pitchFamily="18" charset="0"/>
              </a:rPr>
              <a:t>Освіта: Львівський державний університет</a:t>
            </a:r>
          </a:p>
          <a:p>
            <a:endParaRPr lang="uk-UA" dirty="0" smtClean="0">
              <a:latin typeface="Times New Roman" pitchFamily="18" charset="0"/>
              <a:cs typeface="Times New Roman" pitchFamily="18" charset="0"/>
            </a:endParaRPr>
          </a:p>
          <a:p>
            <a:r>
              <a:rPr lang="uk-UA" dirty="0" smtClean="0">
                <a:latin typeface="Times New Roman" pitchFamily="18" charset="0"/>
                <a:cs typeface="Times New Roman" pitchFamily="18" charset="0"/>
              </a:rPr>
              <a:t>Педагогічний стаж: 25, 5 років</a:t>
            </a:r>
          </a:p>
          <a:p>
            <a:endParaRPr lang="uk-UA" dirty="0" smtClean="0">
              <a:latin typeface="Times New Roman" pitchFamily="18" charset="0"/>
              <a:cs typeface="Times New Roman" pitchFamily="18" charset="0"/>
            </a:endParaRPr>
          </a:p>
          <a:p>
            <a:r>
              <a:rPr lang="uk-UA" dirty="0" smtClean="0">
                <a:latin typeface="Times New Roman" pitchFamily="18" charset="0"/>
                <a:cs typeface="Times New Roman" pitchFamily="18" charset="0"/>
              </a:rPr>
              <a:t>Вчитель Кременецького ліцею імені У. </a:t>
            </a:r>
            <a:r>
              <a:rPr lang="uk-UA" dirty="0" err="1" smtClean="0">
                <a:latin typeface="Times New Roman" pitchFamily="18" charset="0"/>
                <a:cs typeface="Times New Roman" pitchFamily="18" charset="0"/>
              </a:rPr>
              <a:t>Самчука</a:t>
            </a:r>
            <a:r>
              <a:rPr lang="uk-UA" dirty="0" smtClean="0">
                <a:latin typeface="Times New Roman" pitchFamily="18" charset="0"/>
                <a:cs typeface="Times New Roman" pitchFamily="18" charset="0"/>
              </a:rPr>
              <a:t>  з 2004 року</a:t>
            </a:r>
          </a:p>
          <a:p>
            <a:endParaRPr lang="uk-UA"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96752"/>
            <a:ext cx="9144000" cy="2800767"/>
          </a:xfrm>
          <a:prstGeom prst="rect">
            <a:avLst/>
          </a:prstGeom>
          <a:noFill/>
        </p:spPr>
        <p:txBody>
          <a:bodyPr wrap="square" rtlCol="0">
            <a:spAutoFit/>
          </a:bodyPr>
          <a:lstStyle/>
          <a:p>
            <a:r>
              <a:rPr lang="en-US" sz="4000" dirty="0" smtClean="0">
                <a:latin typeface="Monotype Corsiva" pitchFamily="66" charset="0"/>
              </a:rPr>
              <a:t>               </a:t>
            </a:r>
            <a:r>
              <a:rPr lang="uk-UA" sz="4000" dirty="0" smtClean="0">
                <a:latin typeface="Monotype Corsiva" pitchFamily="66" charset="0"/>
              </a:rPr>
              <a:t>Проблема над якою працюю: </a:t>
            </a:r>
          </a:p>
          <a:p>
            <a:endParaRPr lang="uk-UA" sz="4000" dirty="0" smtClean="0">
              <a:latin typeface="Monotype Corsiva" pitchFamily="66" charset="0"/>
            </a:endParaRPr>
          </a:p>
          <a:p>
            <a:r>
              <a:rPr lang="uk-UA" sz="4800" b="1" dirty="0" err="1" smtClean="0">
                <a:latin typeface="Monotype Corsiva" pitchFamily="66" charset="0"/>
              </a:rPr>
              <a:t>“Реалізація</a:t>
            </a:r>
            <a:r>
              <a:rPr lang="uk-UA" sz="4800" b="1" dirty="0" smtClean="0">
                <a:latin typeface="Monotype Corsiva" pitchFamily="66" charset="0"/>
              </a:rPr>
              <a:t> комунікативного підходу у процесі навчання іноземної </a:t>
            </a:r>
            <a:r>
              <a:rPr lang="uk-UA" sz="4800" b="1" dirty="0" err="1" smtClean="0">
                <a:latin typeface="Monotype Corsiva" pitchFamily="66" charset="0"/>
              </a:rPr>
              <a:t>мови”</a:t>
            </a:r>
            <a:endParaRPr lang="uk-UA" sz="4800" b="1" dirty="0">
              <a:latin typeface="Monotype Corsiva" pitchFamily="66" charset="0"/>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uk-UA" sz="4000" dirty="0" smtClean="0">
                <a:latin typeface="Monotype Corsiva" pitchFamily="66" charset="0"/>
              </a:rPr>
              <a:t> Завдання у процесі  вирішення наукової проблеми:</a:t>
            </a:r>
          </a:p>
          <a:p>
            <a:pPr>
              <a:buFont typeface="Arial" pitchFamily="34" charset="0"/>
              <a:buChar char="•"/>
            </a:pPr>
            <a:r>
              <a:rPr lang="uk-UA" sz="4000" dirty="0" smtClean="0">
                <a:latin typeface="Monotype Corsiva" pitchFamily="66" charset="0"/>
              </a:rPr>
              <a:t> </a:t>
            </a:r>
            <a:r>
              <a:rPr lang="uk-UA" sz="3200" dirty="0" smtClean="0">
                <a:latin typeface="Monotype Corsiva" pitchFamily="66" charset="0"/>
              </a:rPr>
              <a:t>розкрити основні принципи  комунікативного підходу;</a:t>
            </a:r>
          </a:p>
          <a:p>
            <a:pPr>
              <a:buFont typeface="Arial" pitchFamily="34" charset="0"/>
              <a:buChar char="•"/>
            </a:pPr>
            <a:r>
              <a:rPr lang="uk-UA" sz="3200" dirty="0" smtClean="0">
                <a:latin typeface="Monotype Corsiva" pitchFamily="66" charset="0"/>
              </a:rPr>
              <a:t> зібрати інформацію про  застосування цього методу;</a:t>
            </a:r>
          </a:p>
          <a:p>
            <a:pPr>
              <a:buFont typeface="Arial" pitchFamily="34" charset="0"/>
              <a:buChar char="•"/>
            </a:pPr>
            <a:r>
              <a:rPr lang="uk-UA" sz="3200" dirty="0" smtClean="0">
                <a:latin typeface="Monotype Corsiva" pitchFamily="66" charset="0"/>
              </a:rPr>
              <a:t>оволодіти  методикою  даного підходу  з метою  розвитку учнівської  комунікативної компетенції ;</a:t>
            </a:r>
          </a:p>
          <a:p>
            <a:pPr>
              <a:buFont typeface="Arial" pitchFamily="34" charset="0"/>
              <a:buChar char="•"/>
            </a:pPr>
            <a:r>
              <a:rPr lang="uk-UA" sz="3200" dirty="0" smtClean="0">
                <a:latin typeface="Monotype Corsiva" pitchFamily="66" charset="0"/>
              </a:rPr>
              <a:t> співпрацювати  з колегами-вчителями, що використовують цей метод на практиці;</a:t>
            </a:r>
          </a:p>
          <a:p>
            <a:pPr>
              <a:buFont typeface="Arial" pitchFamily="34" charset="0"/>
              <a:buChar char="•"/>
            </a:pPr>
            <a:r>
              <a:rPr lang="uk-UA" sz="3200" dirty="0" smtClean="0">
                <a:latin typeface="Monotype Corsiva" pitchFamily="66" charset="0"/>
              </a:rPr>
              <a:t> розвивати  потребу самореалізації та  рефлексії учнів;</a:t>
            </a:r>
          </a:p>
          <a:p>
            <a:pPr>
              <a:buFont typeface="Arial" pitchFamily="34" charset="0"/>
              <a:buChar char="•"/>
            </a:pPr>
            <a:r>
              <a:rPr lang="uk-UA" sz="3200" dirty="0" smtClean="0">
                <a:latin typeface="Monotype Corsiva" pitchFamily="66" charset="0"/>
              </a:rPr>
              <a:t> довести переваги комунікативного  методу у процесі вивчення  іноземних мов;</a:t>
            </a:r>
          </a:p>
          <a:p>
            <a:pPr>
              <a:buFont typeface="Arial" pitchFamily="34" charset="0"/>
              <a:buChar char="•"/>
            </a:pPr>
            <a:r>
              <a:rPr lang="uk-UA" sz="3200" dirty="0" smtClean="0">
                <a:latin typeface="Monotype Corsiva" pitchFamily="66" charset="0"/>
              </a:rPr>
              <a:t> проаналізувати, систематизувати та популяризувати результати  дослідження</a:t>
            </a:r>
            <a:endParaRPr lang="uk-UA" sz="3200" dirty="0">
              <a:latin typeface="Monotype Corsiva" pitchFamily="66"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740307"/>
          </a:xfrm>
          <a:prstGeom prst="rect">
            <a:avLst/>
          </a:prstGeom>
          <a:noFill/>
        </p:spPr>
        <p:txBody>
          <a:bodyPr wrap="square" rtlCol="0">
            <a:spAutoFit/>
          </a:bodyPr>
          <a:lstStyle/>
          <a:p>
            <a:pPr marL="342900" indent="-342900"/>
            <a:r>
              <a:rPr lang="uk-UA" dirty="0" smtClean="0"/>
              <a:t>                                                                </a:t>
            </a:r>
          </a:p>
          <a:p>
            <a:pPr marL="342900" indent="-342900"/>
            <a:endParaRPr lang="uk-UA" dirty="0" smtClean="0"/>
          </a:p>
          <a:p>
            <a:pPr marL="342900" indent="-342900" algn="ctr"/>
            <a:r>
              <a:rPr lang="uk-UA" b="1" i="1" dirty="0" smtClean="0"/>
              <a:t>  Робота з учнями:</a:t>
            </a:r>
          </a:p>
          <a:p>
            <a:pPr marL="342900" indent="-342900"/>
            <a:r>
              <a:rPr lang="uk-UA" dirty="0" smtClean="0"/>
              <a:t>       </a:t>
            </a:r>
          </a:p>
          <a:p>
            <a:pPr marL="342900" indent="-342900"/>
            <a:r>
              <a:rPr lang="uk-UA" dirty="0" smtClean="0"/>
              <a:t>    </a:t>
            </a:r>
            <a:r>
              <a:rPr lang="uk-UA" i="1" dirty="0" smtClean="0"/>
              <a:t>1. Аналіз особливостей </a:t>
            </a:r>
            <a:r>
              <a:rPr lang="uk-UA" i="1" dirty="0" err="1" smtClean="0"/>
              <a:t>пам</a:t>
            </a:r>
            <a:r>
              <a:rPr lang="en-US" i="1" dirty="0" smtClean="0"/>
              <a:t>’</a:t>
            </a:r>
            <a:r>
              <a:rPr lang="uk-UA" i="1" dirty="0" smtClean="0"/>
              <a:t>яті та стилю  навчання кожного учня:</a:t>
            </a:r>
          </a:p>
          <a:p>
            <a:pPr marL="342900" indent="-342900">
              <a:buFont typeface="Arial" pitchFamily="34" charset="0"/>
              <a:buChar char="•"/>
            </a:pPr>
            <a:r>
              <a:rPr lang="uk-UA" i="1" dirty="0" smtClean="0"/>
              <a:t>учні з слуховою </a:t>
            </a:r>
            <a:r>
              <a:rPr lang="uk-UA" i="1" dirty="0" err="1" smtClean="0"/>
              <a:t>пам</a:t>
            </a:r>
            <a:r>
              <a:rPr lang="en-US" i="1" dirty="0" smtClean="0"/>
              <a:t>’</a:t>
            </a:r>
            <a:r>
              <a:rPr lang="uk-UA" i="1" dirty="0" smtClean="0"/>
              <a:t>ятю  краще  працюють  у дискусіях, </a:t>
            </a:r>
            <a:r>
              <a:rPr lang="uk-UA" i="1" dirty="0" err="1" smtClean="0"/>
              <a:t>інтерв</a:t>
            </a:r>
            <a:r>
              <a:rPr lang="en-US" i="1" dirty="0" smtClean="0"/>
              <a:t>’</a:t>
            </a:r>
            <a:r>
              <a:rPr lang="uk-UA" i="1" dirty="0" smtClean="0"/>
              <a:t>ю, готують усні повідомлення;</a:t>
            </a:r>
          </a:p>
          <a:p>
            <a:pPr marL="342900" indent="-342900">
              <a:buFont typeface="Arial" pitchFamily="34" charset="0"/>
              <a:buChar char="•"/>
            </a:pPr>
            <a:r>
              <a:rPr lang="uk-UA" i="1" dirty="0" smtClean="0"/>
              <a:t>ті, що мають хорошу зорову пам’ять, віддають перевагу роботі з картами, графіками, таблицями, діаграмами, текстам  з великою кількістю картинок;</a:t>
            </a:r>
          </a:p>
          <a:p>
            <a:pPr marL="342900" indent="-342900">
              <a:buFont typeface="Arial" pitchFamily="34" charset="0"/>
              <a:buChar char="•"/>
            </a:pPr>
            <a:r>
              <a:rPr lang="uk-UA" i="1" dirty="0" smtClean="0"/>
              <a:t>діти з тактильними властивостями люблять малювати, грати настільні ігри, виготовляти діорами; </a:t>
            </a:r>
            <a:endParaRPr lang="en-US" i="1" dirty="0" smtClean="0"/>
          </a:p>
          <a:p>
            <a:pPr marL="342900" indent="-342900">
              <a:buFont typeface="Arial" pitchFamily="34" charset="0"/>
              <a:buChar char="•"/>
            </a:pPr>
            <a:r>
              <a:rPr lang="uk-UA" i="1" dirty="0" err="1" smtClean="0"/>
              <a:t>“кінестетики”</a:t>
            </a:r>
            <a:r>
              <a:rPr lang="uk-UA" i="1" dirty="0" smtClean="0"/>
              <a:t> навчаються через маніпулювання об</a:t>
            </a:r>
            <a:r>
              <a:rPr lang="en-US" i="1" dirty="0" smtClean="0"/>
              <a:t>’</a:t>
            </a:r>
            <a:r>
              <a:rPr lang="uk-UA" i="1" dirty="0" err="1" smtClean="0"/>
              <a:t>єктами</a:t>
            </a:r>
            <a:r>
              <a:rPr lang="uk-UA" i="1" dirty="0" smtClean="0"/>
              <a:t>, а також коли задіяні вони самі: ігри, що вимагають  жестикуляції, виконання інструкцій, наказів, проведення експериментів;</a:t>
            </a:r>
          </a:p>
          <a:p>
            <a:pPr marL="342900" indent="-342900">
              <a:buFont typeface="Arial" pitchFamily="34" charset="0"/>
              <a:buChar char="•"/>
            </a:pPr>
            <a:r>
              <a:rPr lang="uk-UA" i="1" dirty="0" err="1" smtClean="0"/>
              <a:t>“глобалісти”</a:t>
            </a:r>
            <a:r>
              <a:rPr lang="uk-UA" i="1" dirty="0" smtClean="0"/>
              <a:t> володіють чудовою </a:t>
            </a:r>
            <a:r>
              <a:rPr lang="uk-UA" i="1" dirty="0" err="1" smtClean="0"/>
              <a:t>інтуіцією</a:t>
            </a:r>
            <a:r>
              <a:rPr lang="uk-UA" i="1" dirty="0" smtClean="0"/>
              <a:t>, такі учні люблять слухати уривки з художніх творів, складати історії, добре проявляють себе у груповій роботі;</a:t>
            </a:r>
          </a:p>
          <a:p>
            <a:pPr marL="342900" indent="-342900">
              <a:buFont typeface="Arial" pitchFamily="34" charset="0"/>
              <a:buChar char="•"/>
            </a:pPr>
            <a:r>
              <a:rPr lang="uk-UA" i="1" dirty="0" err="1" smtClean="0"/>
              <a:t>“аналітики”</a:t>
            </a:r>
            <a:r>
              <a:rPr lang="uk-UA" i="1" dirty="0" smtClean="0"/>
              <a:t> планують та організовують свою роботу, зосереджуються на деталях, найкраще сприймають інформацію, якщо вона подається поетапно, цілі навчання їм зрозумілі та вони завжди можуть розраховувати на допомогу вчителя</a:t>
            </a:r>
          </a:p>
          <a:p>
            <a:pPr marL="342900" indent="-342900"/>
            <a:r>
              <a:rPr lang="uk-UA" i="1" dirty="0" smtClean="0"/>
              <a:t>   2. </a:t>
            </a:r>
            <a:r>
              <a:rPr lang="uk-UA" i="1" dirty="0" err="1" smtClean="0"/>
              <a:t>Особистісно</a:t>
            </a:r>
            <a:r>
              <a:rPr lang="uk-UA" i="1" dirty="0" smtClean="0"/>
              <a:t> орієнтоване навчання: </a:t>
            </a:r>
            <a:r>
              <a:rPr lang="uk-UA" i="1" dirty="0" err="1" smtClean="0"/>
              <a:t>полілог</a:t>
            </a:r>
            <a:r>
              <a:rPr lang="uk-UA" i="1" dirty="0" smtClean="0"/>
              <a:t> з учнями на партнерських засадах; виявлення досвіду учнів відносно матеріалу, що викладається.</a:t>
            </a:r>
          </a:p>
          <a:p>
            <a:pPr marL="342900" indent="-342900"/>
            <a:r>
              <a:rPr lang="uk-UA" i="1" dirty="0" smtClean="0"/>
              <a:t>   3. Використання проектних технологій що сприяє  розвитку  особистості всіх учасників навчально-виховного процесу  </a:t>
            </a:r>
          </a:p>
          <a:p>
            <a:pPr marL="342900" indent="-342900">
              <a:buFont typeface="Arial" pitchFamily="34" charset="0"/>
              <a:buChar char="•"/>
            </a:pPr>
            <a:endParaRPr lang="uk-U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
            <a:ext cx="9144000" cy="6740307"/>
          </a:xfrm>
          <a:prstGeom prst="rect">
            <a:avLst/>
          </a:prstGeom>
        </p:spPr>
        <p:txBody>
          <a:bodyPr wrap="square">
            <a:spAutoFit/>
          </a:bodyPr>
          <a:lstStyle/>
          <a:p>
            <a:pPr algn="ctr"/>
            <a:r>
              <a:rPr lang="uk-UA" sz="2400" dirty="0" smtClean="0">
                <a:latin typeface="Monotype Corsiva" pitchFamily="66" charset="0"/>
              </a:rPr>
              <a:t>Що зроблено:</a:t>
            </a:r>
            <a:endParaRPr lang="en-US" sz="2400" dirty="0" smtClean="0">
              <a:latin typeface="Monotype Corsiva" pitchFamily="66" charset="0"/>
            </a:endParaRPr>
          </a:p>
          <a:p>
            <a:pPr algn="ctr"/>
            <a:endParaRPr lang="uk-UA" sz="2400" dirty="0" smtClean="0">
              <a:latin typeface="Monotype Corsiva" pitchFamily="66" charset="0"/>
            </a:endParaRPr>
          </a:p>
          <a:p>
            <a:pPr>
              <a:buFont typeface="Arial" pitchFamily="34" charset="0"/>
              <a:buChar char="•"/>
            </a:pPr>
            <a:r>
              <a:rPr lang="uk-UA" sz="2400" dirty="0" smtClean="0">
                <a:latin typeface="Monotype Corsiva" pitchFamily="66" charset="0"/>
              </a:rPr>
              <a:t> </a:t>
            </a:r>
            <a:r>
              <a:rPr lang="en-US" sz="2400" dirty="0" smtClean="0">
                <a:latin typeface="Monotype Corsiva" pitchFamily="66" charset="0"/>
              </a:rPr>
              <a:t> </a:t>
            </a:r>
            <a:r>
              <a:rPr lang="uk-UA" sz="2400" dirty="0" smtClean="0">
                <a:latin typeface="Monotype Corsiva" pitchFamily="66" charset="0"/>
              </a:rPr>
              <a:t>зібрано бібліотечку методичної літератури по  темі;</a:t>
            </a:r>
          </a:p>
          <a:p>
            <a:pPr>
              <a:buFont typeface="Arial" pitchFamily="34" charset="0"/>
              <a:buChar char="•"/>
            </a:pPr>
            <a:r>
              <a:rPr lang="uk-UA" sz="2400" dirty="0" smtClean="0">
                <a:latin typeface="Monotype Corsiva" pitchFamily="66" charset="0"/>
              </a:rPr>
              <a:t> </a:t>
            </a:r>
            <a:r>
              <a:rPr lang="en-US" sz="2400" dirty="0" smtClean="0">
                <a:latin typeface="Monotype Corsiva" pitchFamily="66" charset="0"/>
              </a:rPr>
              <a:t> </a:t>
            </a:r>
            <a:r>
              <a:rPr lang="uk-UA" sz="2400" dirty="0" smtClean="0">
                <a:latin typeface="Monotype Corsiva" pitchFamily="66" charset="0"/>
              </a:rPr>
              <a:t>постійна самоосвіта;</a:t>
            </a:r>
          </a:p>
          <a:p>
            <a:endParaRPr lang="uk-UA" sz="2400" dirty="0" smtClean="0">
              <a:latin typeface="Monotype Corsiva" pitchFamily="66" charset="0"/>
            </a:endParaRPr>
          </a:p>
          <a:p>
            <a:pPr>
              <a:buFont typeface="Arial" pitchFamily="34" charset="0"/>
              <a:buChar char="•"/>
            </a:pPr>
            <a:r>
              <a:rPr lang="uk-UA" sz="2400" dirty="0" smtClean="0">
                <a:latin typeface="Monotype Corsiva" pitchFamily="66" charset="0"/>
              </a:rPr>
              <a:t> </a:t>
            </a:r>
            <a:r>
              <a:rPr lang="en-US" sz="2400" dirty="0" smtClean="0">
                <a:latin typeface="Monotype Corsiva" pitchFamily="66" charset="0"/>
              </a:rPr>
              <a:t> </a:t>
            </a:r>
            <a:r>
              <a:rPr lang="uk-UA" sz="2400" dirty="0" smtClean="0">
                <a:latin typeface="Monotype Corsiva" pitchFamily="66" charset="0"/>
              </a:rPr>
              <a:t>розроблено тести разом із психологом для учнів щодо </a:t>
            </a:r>
            <a:r>
              <a:rPr lang="en-US" sz="2400" dirty="0" smtClean="0">
                <a:latin typeface="Monotype Corsiva" pitchFamily="66" charset="0"/>
              </a:rPr>
              <a:t> </a:t>
            </a:r>
          </a:p>
          <a:p>
            <a:r>
              <a:rPr lang="en-US" sz="2400" dirty="0" smtClean="0">
                <a:latin typeface="Monotype Corsiva" pitchFamily="66" charset="0"/>
              </a:rPr>
              <a:t>   </a:t>
            </a:r>
            <a:r>
              <a:rPr lang="uk-UA" sz="2400" dirty="0" smtClean="0">
                <a:latin typeface="Monotype Corsiva" pitchFamily="66" charset="0"/>
              </a:rPr>
              <a:t>підвищення мотивації  до навчання;</a:t>
            </a:r>
          </a:p>
          <a:p>
            <a:endParaRPr lang="uk-UA" sz="2400" dirty="0" smtClean="0">
              <a:latin typeface="Monotype Corsiva" pitchFamily="66" charset="0"/>
            </a:endParaRPr>
          </a:p>
          <a:p>
            <a:pPr>
              <a:buFont typeface="Arial" pitchFamily="34" charset="0"/>
              <a:buChar char="•"/>
            </a:pPr>
            <a:r>
              <a:rPr lang="uk-UA" sz="2400" dirty="0" smtClean="0">
                <a:latin typeface="Monotype Corsiva" pitchFamily="66" charset="0"/>
              </a:rPr>
              <a:t> </a:t>
            </a:r>
            <a:r>
              <a:rPr lang="en-US" sz="2400" dirty="0" smtClean="0">
                <a:latin typeface="Monotype Corsiva" pitchFamily="66" charset="0"/>
              </a:rPr>
              <a:t> </a:t>
            </a:r>
            <a:r>
              <a:rPr lang="uk-UA" sz="2400" dirty="0" smtClean="0">
                <a:latin typeface="Monotype Corsiva" pitchFamily="66" charset="0"/>
              </a:rPr>
              <a:t>систематичний моніторинг знань учнів;</a:t>
            </a:r>
          </a:p>
          <a:p>
            <a:endParaRPr lang="uk-UA" sz="2400" dirty="0" smtClean="0">
              <a:latin typeface="Monotype Corsiva" pitchFamily="66" charset="0"/>
            </a:endParaRPr>
          </a:p>
          <a:p>
            <a:pPr>
              <a:buFont typeface="Arial" pitchFamily="34" charset="0"/>
              <a:buChar char="•"/>
            </a:pPr>
            <a:r>
              <a:rPr lang="uk-UA" sz="2400" dirty="0" smtClean="0">
                <a:latin typeface="Monotype Corsiva" pitchFamily="66" charset="0"/>
              </a:rPr>
              <a:t> </a:t>
            </a:r>
            <a:r>
              <a:rPr lang="en-US" sz="2400" dirty="0" smtClean="0">
                <a:latin typeface="Monotype Corsiva" pitchFamily="66" charset="0"/>
              </a:rPr>
              <a:t> </a:t>
            </a:r>
            <a:r>
              <a:rPr lang="uk-UA" sz="2400" dirty="0" smtClean="0">
                <a:latin typeface="Monotype Corsiva" pitchFamily="66" charset="0"/>
              </a:rPr>
              <a:t>робота  секції з англійської мови МАН ;</a:t>
            </a:r>
          </a:p>
          <a:p>
            <a:endParaRPr lang="uk-UA" sz="2400" dirty="0" smtClean="0">
              <a:latin typeface="Monotype Corsiva" pitchFamily="66" charset="0"/>
            </a:endParaRPr>
          </a:p>
          <a:p>
            <a:pPr>
              <a:buFont typeface="Arial" pitchFamily="34" charset="0"/>
              <a:buChar char="•"/>
            </a:pPr>
            <a:r>
              <a:rPr lang="uk-UA" sz="2400" dirty="0" smtClean="0">
                <a:latin typeface="Monotype Corsiva" pitchFamily="66" charset="0"/>
              </a:rPr>
              <a:t> </a:t>
            </a:r>
            <a:r>
              <a:rPr lang="en-US" sz="2400" dirty="0" smtClean="0">
                <a:latin typeface="Monotype Corsiva" pitchFamily="66" charset="0"/>
              </a:rPr>
              <a:t> </a:t>
            </a:r>
            <a:r>
              <a:rPr lang="uk-UA" sz="2400" dirty="0" smtClean="0">
                <a:latin typeface="Monotype Corsiva" pitchFamily="66" charset="0"/>
              </a:rPr>
              <a:t>керівництво науковими дослідженнями учнів; </a:t>
            </a:r>
          </a:p>
          <a:p>
            <a:endParaRPr lang="uk-UA" sz="2400" dirty="0" smtClean="0">
              <a:latin typeface="Monotype Corsiva" pitchFamily="66" charset="0"/>
            </a:endParaRPr>
          </a:p>
          <a:p>
            <a:pPr>
              <a:buFont typeface="Arial" pitchFamily="34" charset="0"/>
              <a:buChar char="•"/>
            </a:pPr>
            <a:r>
              <a:rPr lang="uk-UA" sz="2400" dirty="0" smtClean="0">
                <a:latin typeface="Monotype Corsiva" pitchFamily="66" charset="0"/>
              </a:rPr>
              <a:t> </a:t>
            </a:r>
            <a:r>
              <a:rPr lang="en-US" sz="2400" dirty="0" smtClean="0">
                <a:latin typeface="Monotype Corsiva" pitchFamily="66" charset="0"/>
              </a:rPr>
              <a:t> </a:t>
            </a:r>
            <a:r>
              <a:rPr lang="uk-UA" sz="2400" dirty="0" smtClean="0">
                <a:latin typeface="Monotype Corsiva" pitchFamily="66" charset="0"/>
              </a:rPr>
              <a:t>консультації з англійської мови для </a:t>
            </a:r>
            <a:r>
              <a:rPr lang="en-US" sz="2400" dirty="0" smtClean="0">
                <a:latin typeface="Monotype Corsiva" pitchFamily="66" charset="0"/>
              </a:rPr>
              <a:t>  </a:t>
            </a:r>
          </a:p>
          <a:p>
            <a:r>
              <a:rPr lang="en-US" sz="2400" dirty="0" smtClean="0">
                <a:latin typeface="Monotype Corsiva" pitchFamily="66" charset="0"/>
              </a:rPr>
              <a:t>   </a:t>
            </a:r>
            <a:r>
              <a:rPr lang="uk-UA" sz="2400" dirty="0" smtClean="0">
                <a:latin typeface="Monotype Corsiva" pitchFamily="66" charset="0"/>
              </a:rPr>
              <a:t>старшокласників;</a:t>
            </a:r>
          </a:p>
          <a:p>
            <a:endParaRPr lang="uk-UA" sz="2400" dirty="0" smtClean="0">
              <a:latin typeface="Monotype Corsiva" pitchFamily="66" charset="0"/>
            </a:endParaRPr>
          </a:p>
          <a:p>
            <a:pPr>
              <a:buFont typeface="Arial" pitchFamily="34" charset="0"/>
              <a:buChar char="•"/>
            </a:pPr>
            <a:r>
              <a:rPr lang="uk-UA" sz="2400" dirty="0" smtClean="0">
                <a:latin typeface="Monotype Corsiva" pitchFamily="66" charset="0"/>
              </a:rPr>
              <a:t> </a:t>
            </a:r>
            <a:r>
              <a:rPr lang="en-US" sz="2400" dirty="0" smtClean="0">
                <a:latin typeface="Monotype Corsiva" pitchFamily="66" charset="0"/>
              </a:rPr>
              <a:t> </a:t>
            </a:r>
            <a:r>
              <a:rPr lang="uk-UA" sz="2400" dirty="0" smtClean="0">
                <a:latin typeface="Monotype Corsiva" pitchFamily="66" charset="0"/>
              </a:rPr>
              <a:t>написання курсових робіт (проектів) ліцеїстами;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078313"/>
          </a:xfrm>
          <a:prstGeom prst="rect">
            <a:avLst/>
          </a:prstGeom>
          <a:noFill/>
        </p:spPr>
        <p:txBody>
          <a:bodyPr wrap="square" rtlCol="0">
            <a:spAutoFit/>
          </a:bodyPr>
          <a:lstStyle/>
          <a:p>
            <a:pPr algn="ctr"/>
            <a:endParaRPr lang="uk-UA" dirty="0" smtClean="0"/>
          </a:p>
          <a:p>
            <a:pPr algn="ctr"/>
            <a:endParaRPr lang="uk-UA" dirty="0" smtClean="0"/>
          </a:p>
          <a:p>
            <a:pPr algn="ctr"/>
            <a:r>
              <a:rPr lang="uk-UA" i="1" dirty="0" smtClean="0"/>
              <a:t>Участь у семінарах:</a:t>
            </a:r>
          </a:p>
          <a:p>
            <a:pPr algn="ctr"/>
            <a:endParaRPr lang="uk-UA" i="1" dirty="0" smtClean="0"/>
          </a:p>
          <a:p>
            <a:r>
              <a:rPr lang="uk-UA" i="1" dirty="0" smtClean="0"/>
              <a:t> - 29 вересня 2006 р. м. Львів – міжнародний науково-практичний семінар</a:t>
            </a:r>
            <a:r>
              <a:rPr lang="en-US" i="1" dirty="0" smtClean="0"/>
              <a:t> “How  To Help Your Students Acquire Reading  and Use Of English Skills”,</a:t>
            </a:r>
            <a:r>
              <a:rPr lang="uk-UA" i="1" dirty="0" smtClean="0"/>
              <a:t> Кеті </a:t>
            </a:r>
            <a:r>
              <a:rPr lang="uk-UA" i="1" dirty="0" err="1" smtClean="0"/>
              <a:t>Гуд</a:t>
            </a:r>
            <a:r>
              <a:rPr lang="uk-UA" i="1" dirty="0" smtClean="0"/>
              <a:t>;</a:t>
            </a:r>
          </a:p>
          <a:p>
            <a:endParaRPr lang="uk-UA" i="1" dirty="0" smtClean="0"/>
          </a:p>
          <a:p>
            <a:r>
              <a:rPr lang="uk-UA" i="1" dirty="0" smtClean="0"/>
              <a:t> - 9 квітня 2009 р. на базі ліцею було проведено районний семінар учителів англійської мови. Тема семінару «Підготовка учнів до ЗНО». Підготовлено методичний посібник «Готуємося до ЗНО. Англійська мова» (</a:t>
            </a:r>
            <a:r>
              <a:rPr lang="uk-UA" i="1" dirty="0" err="1" smtClean="0"/>
              <a:t>Зварич</a:t>
            </a:r>
            <a:r>
              <a:rPr lang="uk-UA" i="1" dirty="0" smtClean="0"/>
              <a:t> Т.В.,</a:t>
            </a:r>
            <a:r>
              <a:rPr lang="uk-UA" i="1" dirty="0" err="1" smtClean="0"/>
              <a:t>Лубяницька</a:t>
            </a:r>
            <a:r>
              <a:rPr lang="uk-UA" i="1" dirty="0" smtClean="0"/>
              <a:t> В.А.);</a:t>
            </a:r>
          </a:p>
          <a:p>
            <a:endParaRPr lang="uk-UA" i="1" dirty="0" smtClean="0"/>
          </a:p>
          <a:p>
            <a:r>
              <a:rPr lang="uk-UA" i="1" dirty="0" smtClean="0"/>
              <a:t> - березень 2011 р. м. Тернопіль – міжнародний семінар </a:t>
            </a:r>
            <a:r>
              <a:rPr lang="en-US" i="1" dirty="0" smtClean="0"/>
              <a:t>OUP “Motivate</a:t>
            </a:r>
            <a:r>
              <a:rPr lang="uk-UA" i="1" dirty="0" smtClean="0"/>
              <a:t>.</a:t>
            </a:r>
            <a:r>
              <a:rPr lang="en-US" i="1" dirty="0" smtClean="0"/>
              <a:t> Stimulate</a:t>
            </a:r>
            <a:r>
              <a:rPr lang="uk-UA" i="1" dirty="0" smtClean="0"/>
              <a:t>.</a:t>
            </a:r>
            <a:r>
              <a:rPr lang="en-US" i="1" dirty="0" smtClean="0"/>
              <a:t> Educate”, “Exam Tips – Exam Solutions”, </a:t>
            </a:r>
            <a:r>
              <a:rPr lang="uk-UA" i="1" dirty="0" err="1" smtClean="0"/>
              <a:t>Давіс</a:t>
            </a:r>
            <a:r>
              <a:rPr lang="uk-UA" i="1" dirty="0" smtClean="0"/>
              <a:t> </a:t>
            </a:r>
            <a:r>
              <a:rPr lang="uk-UA" i="1" dirty="0" err="1" smtClean="0"/>
              <a:t>Герет</a:t>
            </a:r>
            <a:r>
              <a:rPr lang="uk-UA" i="1" dirty="0" smtClean="0"/>
              <a:t>;</a:t>
            </a:r>
          </a:p>
          <a:p>
            <a:endParaRPr lang="uk-UA" i="1" dirty="0" smtClean="0"/>
          </a:p>
          <a:p>
            <a:r>
              <a:rPr lang="uk-UA" i="1" dirty="0" smtClean="0"/>
              <a:t> - 19 травня 2011 р. – регіональна науково-практична конференція </a:t>
            </a:r>
            <a:r>
              <a:rPr lang="uk-UA" i="1" dirty="0" err="1" smtClean="0"/>
              <a:t>“Педагогічна</a:t>
            </a:r>
            <a:r>
              <a:rPr lang="uk-UA" i="1" dirty="0" smtClean="0"/>
              <a:t> освіта в </a:t>
            </a:r>
            <a:r>
              <a:rPr lang="uk-UA" i="1" dirty="0" err="1" smtClean="0"/>
              <a:t>Кременці</a:t>
            </a:r>
            <a:r>
              <a:rPr lang="uk-UA" i="1" dirty="0" smtClean="0"/>
              <a:t> (вищі навчальні заклади 40-х – 90-х рр. ХХ ст.): знахідки, традиції, проблеми та </a:t>
            </a:r>
            <a:r>
              <a:rPr lang="uk-UA" i="1" dirty="0" err="1" smtClean="0"/>
              <a:t>перспективи”</a:t>
            </a:r>
            <a:endParaRPr lang="uk-UA" i="1" dirty="0" smtClean="0"/>
          </a:p>
          <a:p>
            <a:endParaRPr lang="uk-U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862322"/>
          </a:xfrm>
          <a:prstGeom prst="rect">
            <a:avLst/>
          </a:prstGeom>
          <a:noFill/>
        </p:spPr>
        <p:txBody>
          <a:bodyPr wrap="square" rtlCol="0">
            <a:spAutoFit/>
          </a:bodyPr>
          <a:lstStyle/>
          <a:p>
            <a:pPr algn="ctr"/>
            <a:endParaRPr lang="uk-UA" dirty="0" smtClean="0"/>
          </a:p>
          <a:p>
            <a:pPr algn="ctr"/>
            <a:endParaRPr lang="uk-UA" dirty="0" smtClean="0"/>
          </a:p>
          <a:p>
            <a:pPr algn="ctr"/>
            <a:endParaRPr lang="uk-UA" dirty="0" smtClean="0"/>
          </a:p>
          <a:p>
            <a:pPr algn="ctr"/>
            <a:endParaRPr lang="uk-UA" dirty="0" smtClean="0"/>
          </a:p>
          <a:p>
            <a:pPr algn="ctr"/>
            <a:endParaRPr lang="uk-UA" dirty="0" smtClean="0"/>
          </a:p>
          <a:p>
            <a:pPr algn="ctr"/>
            <a:r>
              <a:rPr lang="uk-UA" dirty="0" smtClean="0"/>
              <a:t>2008-2009 </a:t>
            </a:r>
            <a:r>
              <a:rPr lang="uk-UA" dirty="0" err="1" smtClean="0"/>
              <a:t>н.р</a:t>
            </a:r>
            <a:r>
              <a:rPr lang="uk-UA" dirty="0" smtClean="0"/>
              <a:t>.</a:t>
            </a:r>
          </a:p>
          <a:p>
            <a:r>
              <a:rPr lang="uk-UA" dirty="0" err="1" smtClean="0">
                <a:latin typeface="Times New Roman" pitchFamily="18" charset="0"/>
                <a:cs typeface="Times New Roman" pitchFamily="18" charset="0"/>
              </a:rPr>
              <a:t>Гіпська</a:t>
            </a:r>
            <a:r>
              <a:rPr lang="uk-UA" dirty="0" smtClean="0">
                <a:latin typeface="Times New Roman" pitchFamily="18" charset="0"/>
                <a:cs typeface="Times New Roman" pitchFamily="18" charset="0"/>
              </a:rPr>
              <a:t> К. (ІІ </a:t>
            </a:r>
            <a:r>
              <a:rPr lang="uk-UA" dirty="0" err="1" smtClean="0">
                <a:latin typeface="Times New Roman" pitchFamily="18" charset="0"/>
                <a:cs typeface="Times New Roman" pitchFamily="18" charset="0"/>
              </a:rPr>
              <a:t>ет</a:t>
            </a:r>
            <a:r>
              <a:rPr lang="uk-UA" dirty="0" smtClean="0">
                <a:latin typeface="Times New Roman" pitchFamily="18" charset="0"/>
                <a:cs typeface="Times New Roman" pitchFamily="18" charset="0"/>
              </a:rPr>
              <a:t>.) – ІІ м. (англ. м.) (11кл.)</a:t>
            </a:r>
          </a:p>
          <a:p>
            <a:r>
              <a:rPr lang="uk-UA" dirty="0" err="1" smtClean="0">
                <a:latin typeface="Times New Roman" pitchFamily="18" charset="0"/>
                <a:cs typeface="Times New Roman" pitchFamily="18" charset="0"/>
              </a:rPr>
              <a:t>Кухарук</a:t>
            </a:r>
            <a:r>
              <a:rPr lang="uk-UA" dirty="0" smtClean="0">
                <a:latin typeface="Times New Roman" pitchFamily="18" charset="0"/>
                <a:cs typeface="Times New Roman" pitchFamily="18" charset="0"/>
              </a:rPr>
              <a:t> В. (ІІ </a:t>
            </a:r>
            <a:r>
              <a:rPr lang="uk-UA" dirty="0" err="1" smtClean="0">
                <a:latin typeface="Times New Roman" pitchFamily="18" charset="0"/>
                <a:cs typeface="Times New Roman" pitchFamily="18" charset="0"/>
              </a:rPr>
              <a:t>ет</a:t>
            </a:r>
            <a:r>
              <a:rPr lang="uk-UA" dirty="0" smtClean="0">
                <a:latin typeface="Times New Roman" pitchFamily="18" charset="0"/>
                <a:cs typeface="Times New Roman" pitchFamily="18" charset="0"/>
              </a:rPr>
              <a:t>.) – І м. (англ. м.), учасниця ІІІ етапу (10 кл.)</a:t>
            </a:r>
          </a:p>
          <a:p>
            <a:r>
              <a:rPr lang="uk-UA" dirty="0" smtClean="0">
                <a:latin typeface="Times New Roman" pitchFamily="18" charset="0"/>
                <a:cs typeface="Times New Roman" pitchFamily="18" charset="0"/>
              </a:rPr>
              <a:t>Паньків Н. (ІІ </a:t>
            </a:r>
            <a:r>
              <a:rPr lang="uk-UA" dirty="0" err="1" smtClean="0">
                <a:latin typeface="Times New Roman" pitchFamily="18" charset="0"/>
                <a:cs typeface="Times New Roman" pitchFamily="18" charset="0"/>
              </a:rPr>
              <a:t>ет</a:t>
            </a:r>
            <a:r>
              <a:rPr lang="uk-UA" dirty="0" smtClean="0">
                <a:latin typeface="Times New Roman" pitchFamily="18" charset="0"/>
                <a:cs typeface="Times New Roman" pitchFamily="18" charset="0"/>
              </a:rPr>
              <a:t>.) – ІІІ м. (англ. м.) (10 кл.)</a:t>
            </a:r>
          </a:p>
          <a:p>
            <a:pPr algn="ctr"/>
            <a:r>
              <a:rPr lang="uk-UA" dirty="0" smtClean="0"/>
              <a:t> </a:t>
            </a:r>
            <a:endParaRPr lang="uk-UA" dirty="0"/>
          </a:p>
        </p:txBody>
      </p:sp>
      <p:sp>
        <p:nvSpPr>
          <p:cNvPr id="3" name="TextBox 2"/>
          <p:cNvSpPr txBox="1"/>
          <p:nvPr/>
        </p:nvSpPr>
        <p:spPr>
          <a:xfrm>
            <a:off x="2987824" y="620688"/>
            <a:ext cx="2808312" cy="400110"/>
          </a:xfrm>
          <a:prstGeom prst="rect">
            <a:avLst/>
          </a:prstGeom>
          <a:noFill/>
        </p:spPr>
        <p:txBody>
          <a:bodyPr wrap="square" rtlCol="0">
            <a:spAutoFit/>
          </a:bodyPr>
          <a:lstStyle/>
          <a:p>
            <a:pPr algn="ctr"/>
            <a:r>
              <a:rPr lang="uk-UA" sz="2000" b="1" dirty="0" smtClean="0">
                <a:latin typeface="Times New Roman" pitchFamily="18" charset="0"/>
                <a:cs typeface="Times New Roman" pitchFamily="18" charset="0"/>
              </a:rPr>
              <a:t>Результати олімпіад:</a:t>
            </a:r>
            <a:endParaRPr lang="uk-UA" sz="2000" b="1" dirty="0">
              <a:latin typeface="Times New Roman" pitchFamily="18" charset="0"/>
              <a:cs typeface="Times New Roman" pitchFamily="18" charset="0"/>
            </a:endParaRPr>
          </a:p>
        </p:txBody>
      </p:sp>
      <p:sp>
        <p:nvSpPr>
          <p:cNvPr id="4" name="TextBox 3"/>
          <p:cNvSpPr txBox="1"/>
          <p:nvPr/>
        </p:nvSpPr>
        <p:spPr>
          <a:xfrm>
            <a:off x="4427984" y="3933056"/>
            <a:ext cx="396262" cy="923330"/>
          </a:xfrm>
          <a:prstGeom prst="rect">
            <a:avLst/>
          </a:prstGeom>
          <a:noFill/>
        </p:spPr>
        <p:txBody>
          <a:bodyPr wrap="none" rtlCol="0">
            <a:spAutoFit/>
          </a:bodyPr>
          <a:lstStyle/>
          <a:p>
            <a:r>
              <a:rPr lang="uk-UA" dirty="0" smtClean="0"/>
              <a:t>    </a:t>
            </a:r>
          </a:p>
          <a:p>
            <a:endParaRPr lang="uk-UA" dirty="0" smtClean="0"/>
          </a:p>
          <a:p>
            <a:endParaRPr lang="uk-UA" dirty="0"/>
          </a:p>
        </p:txBody>
      </p:sp>
      <p:sp>
        <p:nvSpPr>
          <p:cNvPr id="6" name="Прямоугольник 5"/>
          <p:cNvSpPr/>
          <p:nvPr/>
        </p:nvSpPr>
        <p:spPr>
          <a:xfrm>
            <a:off x="2286000" y="3105835"/>
            <a:ext cx="4572000" cy="646331"/>
          </a:xfrm>
          <a:prstGeom prst="rect">
            <a:avLst/>
          </a:prstGeom>
        </p:spPr>
        <p:txBody>
          <a:bodyPr>
            <a:spAutoFit/>
          </a:bodyPr>
          <a:lstStyle/>
          <a:p>
            <a:pPr lvl="0" indent="342900" algn="ctr" fontAlgn="base">
              <a:spcBef>
                <a:spcPct val="0"/>
              </a:spcBef>
              <a:spcAft>
                <a:spcPct val="0"/>
              </a:spcAft>
              <a:tabLst>
                <a:tab pos="2257425" algn="l"/>
              </a:tabLst>
            </a:pPr>
            <a:r>
              <a:rPr lang="uk-UA" b="1" dirty="0" smtClean="0">
                <a:latin typeface="Times New Roman" pitchFamily="18" charset="0"/>
                <a:ea typeface="Times New Roman" pitchFamily="18" charset="0"/>
                <a:cs typeface="Times New Roman" pitchFamily="18" charset="0"/>
              </a:rPr>
              <a:t>Участь учнів  у конференціях  і семінарах</a:t>
            </a:r>
          </a:p>
        </p:txBody>
      </p:sp>
      <p:sp>
        <p:nvSpPr>
          <p:cNvPr id="7" name="Прямоугольник 6"/>
          <p:cNvSpPr/>
          <p:nvPr/>
        </p:nvSpPr>
        <p:spPr>
          <a:xfrm>
            <a:off x="0" y="3789040"/>
            <a:ext cx="9144000" cy="2308324"/>
          </a:xfrm>
          <a:prstGeom prst="rect">
            <a:avLst/>
          </a:prstGeom>
        </p:spPr>
        <p:txBody>
          <a:bodyPr wrap="square">
            <a:spAutoFit/>
          </a:bodyPr>
          <a:lstStyle/>
          <a:p>
            <a:pPr lvl="0" indent="342900" fontAlgn="base">
              <a:spcBef>
                <a:spcPct val="0"/>
              </a:spcBef>
              <a:spcAft>
                <a:spcPct val="0"/>
              </a:spcAft>
              <a:buFont typeface="Arial" pitchFamily="34" charset="0"/>
              <a:buChar char="•"/>
              <a:tabLst>
                <a:tab pos="2257425" algn="l"/>
              </a:tabLst>
            </a:pPr>
            <a:r>
              <a:rPr lang="uk-UA" dirty="0" smtClean="0">
                <a:latin typeface="Times New Roman" pitchFamily="18" charset="0"/>
                <a:ea typeface="Times New Roman" pitchFamily="18" charset="0"/>
                <a:cs typeface="Times New Roman" pitchFamily="18" charset="0"/>
              </a:rPr>
              <a:t>Учні ліцею </a:t>
            </a:r>
            <a:r>
              <a:rPr lang="uk-UA" dirty="0" err="1" smtClean="0">
                <a:latin typeface="Times New Roman" pitchFamily="18" charset="0"/>
                <a:ea typeface="Times New Roman" pitchFamily="18" charset="0"/>
                <a:cs typeface="Times New Roman" pitchFamily="18" charset="0"/>
              </a:rPr>
              <a:t>Гіпська</a:t>
            </a:r>
            <a:r>
              <a:rPr lang="uk-UA" dirty="0" smtClean="0">
                <a:latin typeface="Times New Roman" pitchFamily="18" charset="0"/>
                <a:ea typeface="Times New Roman" pitchFamily="18" charset="0"/>
                <a:cs typeface="Times New Roman" pitchFamily="18" charset="0"/>
              </a:rPr>
              <a:t> К. (42 гр.) та Мельник О. (33 гр.) взяли участь у міжнародній конференції присвяченій проблемам боротьби із </a:t>
            </a:r>
            <a:r>
              <a:rPr lang="uk-UA" dirty="0" err="1" smtClean="0">
                <a:latin typeface="Times New Roman" pitchFamily="18" charset="0"/>
                <a:ea typeface="Times New Roman" pitchFamily="18" charset="0"/>
                <a:cs typeface="Times New Roman" pitchFamily="18" charset="0"/>
              </a:rPr>
              <a:t>СНІДом</a:t>
            </a:r>
            <a:r>
              <a:rPr lang="uk-UA" dirty="0" smtClean="0">
                <a:latin typeface="Times New Roman" pitchFamily="18" charset="0"/>
                <a:ea typeface="Times New Roman" pitchFamily="18" charset="0"/>
                <a:cs typeface="Times New Roman" pitchFamily="18" charset="0"/>
              </a:rPr>
              <a:t>, яка відбулась 9 квітня 2009 р. у </a:t>
            </a:r>
            <a:r>
              <a:rPr lang="uk-UA" dirty="0" err="1" smtClean="0">
                <a:latin typeface="Times New Roman" pitchFamily="18" charset="0"/>
                <a:ea typeface="Times New Roman" pitchFamily="18" charset="0"/>
                <a:cs typeface="Times New Roman" pitchFamily="18" charset="0"/>
              </a:rPr>
              <a:t>м.Дубно</a:t>
            </a:r>
            <a:r>
              <a:rPr lang="uk-UA" dirty="0" smtClean="0">
                <a:latin typeface="Times New Roman" pitchFamily="18" charset="0"/>
                <a:ea typeface="Times New Roman" pitchFamily="18" charset="0"/>
                <a:cs typeface="Times New Roman" pitchFamily="18" charset="0"/>
              </a:rPr>
              <a:t>, ЗОШ№5. Ліцеїсти представили </a:t>
            </a:r>
            <a:r>
              <a:rPr lang="uk-UA" dirty="0" err="1" smtClean="0">
                <a:latin typeface="Times New Roman" pitchFamily="18" charset="0"/>
                <a:ea typeface="Times New Roman" pitchFamily="18" charset="0"/>
                <a:cs typeface="Times New Roman" pitchFamily="18" charset="0"/>
              </a:rPr>
              <a:t>мультиедійну</a:t>
            </a:r>
            <a:r>
              <a:rPr lang="uk-UA" dirty="0" smtClean="0">
                <a:latin typeface="Times New Roman" pitchFamily="18" charset="0"/>
                <a:ea typeface="Times New Roman" pitchFamily="18" charset="0"/>
                <a:cs typeface="Times New Roman" pitchFamily="18" charset="0"/>
              </a:rPr>
              <a:t> презентацію «Міжнародні фонди та організації, що допомагають у боротьбі з ВІЛ та </a:t>
            </a:r>
            <a:r>
              <a:rPr lang="uk-UA" dirty="0" err="1" smtClean="0">
                <a:latin typeface="Times New Roman" pitchFamily="18" charset="0"/>
                <a:ea typeface="Times New Roman" pitchFamily="18" charset="0"/>
                <a:cs typeface="Times New Roman" pitchFamily="18" charset="0"/>
              </a:rPr>
              <a:t>СНІДом</a:t>
            </a:r>
            <a:r>
              <a:rPr lang="uk-UA" dirty="0" smtClean="0">
                <a:latin typeface="Times New Roman" pitchFamily="18" charset="0"/>
                <a:ea typeface="Times New Roman" pitchFamily="18" charset="0"/>
                <a:cs typeface="Times New Roman" pitchFamily="18" charset="0"/>
              </a:rPr>
              <a:t>»;</a:t>
            </a:r>
          </a:p>
          <a:p>
            <a:pPr lvl="0" indent="342900" fontAlgn="base">
              <a:spcBef>
                <a:spcPct val="0"/>
              </a:spcBef>
              <a:spcAft>
                <a:spcPct val="0"/>
              </a:spcAft>
              <a:tabLst>
                <a:tab pos="2257425" algn="l"/>
              </a:tabLst>
            </a:pPr>
            <a:endParaRPr lang="uk-UA" dirty="0" smtClean="0">
              <a:latin typeface="Times New Roman" pitchFamily="18" charset="0"/>
              <a:ea typeface="Times New Roman" pitchFamily="18" charset="0"/>
              <a:cs typeface="Times New Roman" pitchFamily="18" charset="0"/>
            </a:endParaRPr>
          </a:p>
          <a:p>
            <a:pPr lvl="0" indent="342900" fontAlgn="base">
              <a:spcBef>
                <a:spcPct val="0"/>
              </a:spcBef>
              <a:spcAft>
                <a:spcPct val="0"/>
              </a:spcAft>
              <a:buFont typeface="Arial" pitchFamily="34" charset="0"/>
              <a:buChar char="•"/>
              <a:tabLst>
                <a:tab pos="2257425" algn="l"/>
              </a:tabLst>
            </a:pPr>
            <a:r>
              <a:rPr lang="uk-UA" dirty="0" smtClean="0">
                <a:latin typeface="Times New Roman" pitchFamily="18" charset="0"/>
                <a:ea typeface="Times New Roman" pitchFamily="18" charset="0"/>
                <a:cs typeface="Times New Roman" pitchFamily="18" charset="0"/>
              </a:rPr>
              <a:t>Лютий 20</a:t>
            </a:r>
            <a:r>
              <a:rPr lang="en-US" dirty="0" smtClean="0">
                <a:latin typeface="Times New Roman" pitchFamily="18" charset="0"/>
                <a:ea typeface="Times New Roman" pitchFamily="18" charset="0"/>
                <a:cs typeface="Times New Roman" pitchFamily="18" charset="0"/>
              </a:rPr>
              <a:t>10</a:t>
            </a:r>
            <a:r>
              <a:rPr lang="uk-UA" dirty="0" smtClean="0">
                <a:latin typeface="Times New Roman" pitchFamily="18" charset="0"/>
                <a:ea typeface="Times New Roman" pitchFamily="18" charset="0"/>
                <a:cs typeface="Times New Roman" pitchFamily="18" charset="0"/>
              </a:rPr>
              <a:t> р., Паньків Н. (11 кл,) взяла участь  у літературній конференції  присвяченій  річниці з дня народження У.</a:t>
            </a:r>
            <a:r>
              <a:rPr lang="uk-UA" dirty="0" err="1" smtClean="0">
                <a:latin typeface="Times New Roman" pitchFamily="18" charset="0"/>
                <a:ea typeface="Times New Roman" pitchFamily="18" charset="0"/>
                <a:cs typeface="Times New Roman" pitchFamily="18" charset="0"/>
              </a:rPr>
              <a:t>Самчука</a:t>
            </a:r>
            <a:r>
              <a:rPr lang="uk-UA" dirty="0" smtClean="0">
                <a:latin typeface="Times New Roman" pitchFamily="18" charset="0"/>
                <a:ea typeface="Times New Roman" pitchFamily="18" charset="0"/>
                <a:cs typeface="Times New Roman" pitchFamily="18" charset="0"/>
              </a:rPr>
              <a:t>  та підготувала мультимедійну презентацію </a:t>
            </a:r>
            <a:r>
              <a:rPr lang="uk-UA" dirty="0" err="1" smtClean="0">
                <a:latin typeface="Times New Roman" pitchFamily="18" charset="0"/>
                <a:ea typeface="Times New Roman" pitchFamily="18" charset="0"/>
                <a:cs typeface="Times New Roman" pitchFamily="18" charset="0"/>
              </a:rPr>
              <a:t>“Іноземні</a:t>
            </a:r>
            <a:r>
              <a:rPr lang="uk-UA" dirty="0" smtClean="0">
                <a:latin typeface="Times New Roman" pitchFamily="18" charset="0"/>
                <a:ea typeface="Times New Roman" pitchFamily="18" charset="0"/>
                <a:cs typeface="Times New Roman" pitchFamily="18" charset="0"/>
              </a:rPr>
              <a:t> мови у житті  У. </a:t>
            </a:r>
            <a:r>
              <a:rPr lang="uk-UA" dirty="0" err="1" smtClean="0">
                <a:latin typeface="Times New Roman" pitchFamily="18" charset="0"/>
                <a:ea typeface="Times New Roman" pitchFamily="18" charset="0"/>
                <a:cs typeface="Times New Roman" pitchFamily="18" charset="0"/>
              </a:rPr>
              <a:t>Самчука</a:t>
            </a:r>
            <a:r>
              <a:rPr lang="uk-UA" dirty="0" smtClean="0">
                <a:latin typeface="Times New Roman" pitchFamily="18" charset="0"/>
                <a:ea typeface="Times New Roman" pitchFamily="18" charset="0"/>
                <a:cs typeface="Times New Roman"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lum bright="40000"/>
          </a:blip>
          <a:srcRect/>
          <a:stretch>
            <a:fillRect/>
          </a:stretch>
        </p:blipFill>
        <p:spPr bwMode="auto">
          <a:xfrm>
            <a:off x="0" y="-387424"/>
            <a:ext cx="9144000" cy="7245424"/>
          </a:xfrm>
          <a:prstGeom prst="rect">
            <a:avLst/>
          </a:prstGeom>
          <a:noFill/>
          <a:ln w="9525">
            <a:noFill/>
            <a:miter lim="800000"/>
            <a:headEnd/>
            <a:tailEnd/>
          </a:ln>
        </p:spPr>
      </p:pic>
      <p:sp>
        <p:nvSpPr>
          <p:cNvPr id="3" name="TextBox 2"/>
          <p:cNvSpPr txBox="1"/>
          <p:nvPr/>
        </p:nvSpPr>
        <p:spPr>
          <a:xfrm>
            <a:off x="-1" y="548680"/>
            <a:ext cx="9144001" cy="2862322"/>
          </a:xfrm>
          <a:prstGeom prst="rect">
            <a:avLst/>
          </a:prstGeom>
          <a:noFill/>
        </p:spPr>
        <p:txBody>
          <a:bodyPr wrap="square" rtlCol="0">
            <a:spAutoFit/>
          </a:bodyPr>
          <a:lstStyle/>
          <a:p>
            <a:r>
              <a:rPr lang="en-US" sz="6000" dirty="0" smtClean="0">
                <a:solidFill>
                  <a:schemeClr val="bg2">
                    <a:lumMod val="50000"/>
                  </a:schemeClr>
                </a:solidFill>
                <a:latin typeface="Old English Text MT" pitchFamily="66" charset="0"/>
              </a:rPr>
              <a:t>             Superstitions </a:t>
            </a:r>
          </a:p>
          <a:p>
            <a:r>
              <a:rPr lang="en-US" sz="6000" dirty="0" smtClean="0">
                <a:solidFill>
                  <a:schemeClr val="bg2">
                    <a:lumMod val="50000"/>
                  </a:schemeClr>
                </a:solidFill>
                <a:latin typeface="Old English Text MT" pitchFamily="66" charset="0"/>
              </a:rPr>
              <a:t>                     and</a:t>
            </a:r>
          </a:p>
          <a:p>
            <a:r>
              <a:rPr lang="en-US" sz="6000" dirty="0" smtClean="0">
                <a:solidFill>
                  <a:schemeClr val="bg2">
                    <a:lumMod val="50000"/>
                  </a:schemeClr>
                </a:solidFill>
                <a:latin typeface="Old English Text MT" pitchFamily="66" charset="0"/>
              </a:rPr>
              <a:t>           unusual festivals</a:t>
            </a:r>
            <a:endParaRPr lang="uk-UA" sz="6000" dirty="0">
              <a:solidFill>
                <a:schemeClr val="bg2">
                  <a:lumMod val="50000"/>
                </a:schemeClr>
              </a:solidFill>
            </a:endParaRPr>
          </a:p>
        </p:txBody>
      </p:sp>
    </p:spTree>
  </p:cSld>
  <p:clrMapOvr>
    <a:masterClrMapping/>
  </p:clrMapOvr>
</p:sld>
</file>

<file path=ppt/theme/theme1.xml><?xml version="1.0" encoding="utf-8"?>
<a:theme xmlns:a="http://schemas.openxmlformats.org/drawingml/2006/main" name="Тема Office">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421</TotalTime>
  <Words>801</Words>
  <Application>Microsoft Office PowerPoint</Application>
  <PresentationFormat>Экран (4:3)</PresentationFormat>
  <Paragraphs>102</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 I do not know anyone who has got to the top without hard work. That is the recipe. It will not always get you to the top, but should get you pretty near”.  </vt:lpstr>
      <vt:lpstr>Слайд 2</vt:lpstr>
      <vt:lpstr>Слайд 3</vt:lpstr>
      <vt:lpstr>Слайд 4</vt:lpstr>
      <vt:lpstr>Слайд 5</vt:lpstr>
      <vt:lpstr>Слайд 6</vt:lpstr>
      <vt:lpstr>Слайд 7</vt:lpstr>
      <vt:lpstr>Слайд 8</vt:lpstr>
      <vt:lpstr>Слайд 9</vt:lpstr>
      <vt:lpstr>Cultures  &amp;  Customs</vt:lpstr>
      <vt:lpstr>Parade of the British women</vt:lpstr>
      <vt:lpstr>Ours Are Not Worse</vt:lpstr>
      <vt:lpstr>Слайд 13</vt:lpstr>
      <vt:lpstr>Слайд 14</vt:lpstr>
      <vt:lpstr>Ascot’s Ladies Day</vt:lpstr>
    </vt:vector>
  </TitlesOfParts>
  <Company>Home Sweet 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do not know anyone who has got to the top without hard work. That is the recipe. It will not always get you to the top, but should get you pretty near”.  </dc:title>
  <dc:creator>Mom&amp;Dad</dc:creator>
  <cp:lastModifiedBy>Mom&amp;Dad</cp:lastModifiedBy>
  <cp:revision>57</cp:revision>
  <dcterms:created xsi:type="dcterms:W3CDTF">2011-12-14T08:57:42Z</dcterms:created>
  <dcterms:modified xsi:type="dcterms:W3CDTF">2011-12-27T12:59:35Z</dcterms:modified>
</cp:coreProperties>
</file>