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2328CD0-F20A-4D84-B1E2-F21DECB97B07}" type="datetimeFigureOut">
              <a:rPr lang="uk-UA" smtClean="0"/>
              <a:t>12.03.2012</a:t>
            </a:fld>
            <a:endParaRPr lang="uk-UA"/>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uk-UA"/>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233DFDE-2250-41EB-A1C5-60FD18AC8B79}"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328CD0-F20A-4D84-B1E2-F21DECB97B07}" type="datetimeFigureOut">
              <a:rPr lang="uk-UA" smtClean="0"/>
              <a:t>12.03.2012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233DFDE-2250-41EB-A1C5-60FD18AC8B79}"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328CD0-F20A-4D84-B1E2-F21DECB97B07}" type="datetimeFigureOut">
              <a:rPr lang="uk-UA" smtClean="0"/>
              <a:t>12.03.2012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233DFDE-2250-41EB-A1C5-60FD18AC8B79}"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2328CD0-F20A-4D84-B1E2-F21DECB97B07}" type="datetimeFigureOut">
              <a:rPr lang="uk-UA" smtClean="0"/>
              <a:t>12.03.2012</a:t>
            </a:fld>
            <a:endParaRPr lang="uk-UA"/>
          </a:p>
        </p:txBody>
      </p:sp>
      <p:sp>
        <p:nvSpPr>
          <p:cNvPr id="5" name="Нижний колонтитул 4"/>
          <p:cNvSpPr>
            <a:spLocks noGrp="1"/>
          </p:cNvSpPr>
          <p:nvPr>
            <p:ph type="ftr" sz="quarter" idx="11"/>
          </p:nvPr>
        </p:nvSpPr>
        <p:spPr>
          <a:xfrm>
            <a:off x="457200" y="6480969"/>
            <a:ext cx="4260056" cy="300831"/>
          </a:xfrm>
        </p:spPr>
        <p:txBody>
          <a:bodyPr/>
          <a:lstStyle/>
          <a:p>
            <a:endParaRPr lang="uk-UA"/>
          </a:p>
        </p:txBody>
      </p:sp>
      <p:sp>
        <p:nvSpPr>
          <p:cNvPr id="6" name="Номер слайда 5"/>
          <p:cNvSpPr>
            <a:spLocks noGrp="1"/>
          </p:cNvSpPr>
          <p:nvPr>
            <p:ph type="sldNum" sz="quarter" idx="12"/>
          </p:nvPr>
        </p:nvSpPr>
        <p:spPr/>
        <p:txBody>
          <a:bodyPr/>
          <a:lstStyle/>
          <a:p>
            <a:fld id="{2233DFDE-2250-41EB-A1C5-60FD18AC8B79}"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2328CD0-F20A-4D84-B1E2-F21DECB97B07}" type="datetimeFigureOut">
              <a:rPr lang="uk-UA" smtClean="0"/>
              <a:t>12.03.2012</a:t>
            </a:fld>
            <a:endParaRPr lang="uk-UA"/>
          </a:p>
        </p:txBody>
      </p:sp>
      <p:sp>
        <p:nvSpPr>
          <p:cNvPr id="5" name="Нижний колонтитул 4"/>
          <p:cNvSpPr>
            <a:spLocks noGrp="1"/>
          </p:cNvSpPr>
          <p:nvPr>
            <p:ph type="ftr" sz="quarter" idx="11"/>
          </p:nvPr>
        </p:nvSpPr>
        <p:spPr>
          <a:xfrm>
            <a:off x="2619376" y="6480969"/>
            <a:ext cx="4260056" cy="300831"/>
          </a:xfrm>
        </p:spPr>
        <p:txBody>
          <a:bodyPr/>
          <a:lstStyle/>
          <a:p>
            <a:endParaRPr lang="uk-UA"/>
          </a:p>
        </p:txBody>
      </p:sp>
      <p:sp>
        <p:nvSpPr>
          <p:cNvPr id="6" name="Номер слайда 5"/>
          <p:cNvSpPr>
            <a:spLocks noGrp="1"/>
          </p:cNvSpPr>
          <p:nvPr>
            <p:ph type="sldNum" sz="quarter" idx="12"/>
          </p:nvPr>
        </p:nvSpPr>
        <p:spPr>
          <a:xfrm>
            <a:off x="8451056" y="809624"/>
            <a:ext cx="502920" cy="300831"/>
          </a:xfrm>
        </p:spPr>
        <p:txBody>
          <a:bodyPr/>
          <a:lstStyle/>
          <a:p>
            <a:fld id="{2233DFDE-2250-41EB-A1C5-60FD18AC8B79}" type="slidenum">
              <a:rPr lang="uk-UA" smtClean="0"/>
              <a:t>‹#›</a:t>
            </a:fld>
            <a:endParaRPr lang="uk-UA"/>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2328CD0-F20A-4D84-B1E2-F21DECB97B07}" type="datetimeFigureOut">
              <a:rPr lang="uk-UA" smtClean="0"/>
              <a:t>12.03.2012</a:t>
            </a:fld>
            <a:endParaRPr lang="uk-UA"/>
          </a:p>
        </p:txBody>
      </p:sp>
      <p:sp>
        <p:nvSpPr>
          <p:cNvPr id="6" name="Нижний колонтитул 5"/>
          <p:cNvSpPr>
            <a:spLocks noGrp="1"/>
          </p:cNvSpPr>
          <p:nvPr>
            <p:ph type="ftr" sz="quarter" idx="11"/>
          </p:nvPr>
        </p:nvSpPr>
        <p:spPr>
          <a:xfrm>
            <a:off x="457200" y="6480969"/>
            <a:ext cx="4260056" cy="301752"/>
          </a:xfrm>
        </p:spPr>
        <p:txBody>
          <a:bodyPr/>
          <a:lstStyle/>
          <a:p>
            <a:endParaRPr lang="uk-UA"/>
          </a:p>
        </p:txBody>
      </p:sp>
      <p:sp>
        <p:nvSpPr>
          <p:cNvPr id="7" name="Номер слайда 6"/>
          <p:cNvSpPr>
            <a:spLocks noGrp="1"/>
          </p:cNvSpPr>
          <p:nvPr>
            <p:ph type="sldNum" sz="quarter" idx="12"/>
          </p:nvPr>
        </p:nvSpPr>
        <p:spPr>
          <a:xfrm>
            <a:off x="7589520" y="6480969"/>
            <a:ext cx="502920" cy="301752"/>
          </a:xfrm>
        </p:spPr>
        <p:txBody>
          <a:bodyPr/>
          <a:lstStyle/>
          <a:p>
            <a:fld id="{2233DFDE-2250-41EB-A1C5-60FD18AC8B79}"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2328CD0-F20A-4D84-B1E2-F21DECB97B07}" type="datetimeFigureOut">
              <a:rPr lang="uk-UA" smtClean="0"/>
              <a:t>12.03.2012</a:t>
            </a:fld>
            <a:endParaRPr lang="uk-UA"/>
          </a:p>
        </p:txBody>
      </p:sp>
      <p:sp>
        <p:nvSpPr>
          <p:cNvPr id="8" name="Нижний колонтитул 7"/>
          <p:cNvSpPr>
            <a:spLocks noGrp="1"/>
          </p:cNvSpPr>
          <p:nvPr>
            <p:ph type="ftr" sz="quarter" idx="11"/>
          </p:nvPr>
        </p:nvSpPr>
        <p:spPr>
          <a:xfrm>
            <a:off x="457200" y="6480969"/>
            <a:ext cx="4261104" cy="301752"/>
          </a:xfrm>
        </p:spPr>
        <p:txBody>
          <a:bodyPr/>
          <a:lstStyle/>
          <a:p>
            <a:endParaRPr lang="uk-UA"/>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2233DFDE-2250-41EB-A1C5-60FD18AC8B79}"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2328CD0-F20A-4D84-B1E2-F21DECB97B07}" type="datetimeFigureOut">
              <a:rPr lang="uk-UA" smtClean="0"/>
              <a:t>12.03.2012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233DFDE-2250-41EB-A1C5-60FD18AC8B79}"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2328CD0-F20A-4D84-B1E2-F21DECB97B07}" type="datetimeFigureOut">
              <a:rPr lang="uk-UA" smtClean="0"/>
              <a:t>12.03.2012</a:t>
            </a:fld>
            <a:endParaRPr lang="uk-UA"/>
          </a:p>
        </p:txBody>
      </p:sp>
      <p:sp>
        <p:nvSpPr>
          <p:cNvPr id="3" name="Нижний колонтитул 2"/>
          <p:cNvSpPr>
            <a:spLocks noGrp="1"/>
          </p:cNvSpPr>
          <p:nvPr>
            <p:ph type="ftr" sz="quarter" idx="11"/>
          </p:nvPr>
        </p:nvSpPr>
        <p:spPr>
          <a:xfrm>
            <a:off x="457200" y="6481890"/>
            <a:ext cx="4260056" cy="300831"/>
          </a:xfrm>
        </p:spPr>
        <p:txBody>
          <a:bodyPr/>
          <a:lstStyle/>
          <a:p>
            <a:endParaRPr lang="uk-UA"/>
          </a:p>
        </p:txBody>
      </p:sp>
      <p:sp>
        <p:nvSpPr>
          <p:cNvPr id="4" name="Номер слайда 3"/>
          <p:cNvSpPr>
            <a:spLocks noGrp="1"/>
          </p:cNvSpPr>
          <p:nvPr>
            <p:ph type="sldNum" sz="quarter" idx="12"/>
          </p:nvPr>
        </p:nvSpPr>
        <p:spPr>
          <a:xfrm>
            <a:off x="7589520" y="6480969"/>
            <a:ext cx="502920" cy="301752"/>
          </a:xfrm>
        </p:spPr>
        <p:txBody>
          <a:bodyPr/>
          <a:lstStyle/>
          <a:p>
            <a:fld id="{2233DFDE-2250-41EB-A1C5-60FD18AC8B79}"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2328CD0-F20A-4D84-B1E2-F21DECB97B07}" type="datetimeFigureOut">
              <a:rPr lang="uk-UA" smtClean="0"/>
              <a:t>12.03.2012</a:t>
            </a:fld>
            <a:endParaRPr lang="uk-UA"/>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2233DFDE-2250-41EB-A1C5-60FD18AC8B79}"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2328CD0-F20A-4D84-B1E2-F21DECB97B07}" type="datetimeFigureOut">
              <a:rPr lang="uk-UA" smtClean="0"/>
              <a:t>12.03.2012</a:t>
            </a:fld>
            <a:endParaRPr lang="uk-UA"/>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2233DFDE-2250-41EB-A1C5-60FD18AC8B79}"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2328CD0-F20A-4D84-B1E2-F21DECB97B07}" type="datetimeFigureOut">
              <a:rPr lang="uk-UA" smtClean="0"/>
              <a:t>12.03.2012</a:t>
            </a:fld>
            <a:endParaRPr lang="uk-UA"/>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uk-UA"/>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233DFDE-2250-41EB-A1C5-60FD18AC8B79}"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a:blip>
          <a:srcRect b="5901"/>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685800" y="188641"/>
            <a:ext cx="7772400" cy="1080119"/>
          </a:xfrm>
        </p:spPr>
        <p:txBody>
          <a:bodyPr>
            <a:normAutofit fontScale="90000"/>
          </a:bodyPr>
          <a:lstStyle/>
          <a:p>
            <a:pPr algn="ctr"/>
            <a:r>
              <a:rPr lang="en-US" sz="6600" b="1" i="1" dirty="0" smtClean="0">
                <a:solidFill>
                  <a:srgbClr val="C00000"/>
                </a:solidFill>
                <a:latin typeface="Baskerville Old Face" pitchFamily="18" charset="0"/>
              </a:rPr>
              <a:t>Healthy Way of Life</a:t>
            </a:r>
            <a:endParaRPr lang="uk-UA" sz="6600" b="1" i="1" dirty="0">
              <a:solidFill>
                <a:srgbClr val="C00000"/>
              </a:solidFill>
            </a:endParaRPr>
          </a:p>
        </p:txBody>
      </p:sp>
      <p:sp>
        <p:nvSpPr>
          <p:cNvPr id="3" name="Подзаголовок 2"/>
          <p:cNvSpPr>
            <a:spLocks noGrp="1"/>
          </p:cNvSpPr>
          <p:nvPr>
            <p:ph type="subTitle" idx="1"/>
          </p:nvPr>
        </p:nvSpPr>
        <p:spPr>
          <a:xfrm>
            <a:off x="0" y="1772816"/>
            <a:ext cx="9144000" cy="4464496"/>
          </a:xfrm>
        </p:spPr>
        <p:txBody>
          <a:bodyPr>
            <a:noAutofit/>
          </a:bodyPr>
          <a:lstStyle/>
          <a:p>
            <a:pPr algn="ctr"/>
            <a:r>
              <a:rPr lang="en-US" sz="7200" b="1" dirty="0" smtClean="0">
                <a:solidFill>
                  <a:srgbClr val="C00000"/>
                </a:solidFill>
                <a:latin typeface="Bernard MT Condensed" pitchFamily="18" charset="0"/>
              </a:rPr>
              <a:t>Alcohol Abuse </a:t>
            </a:r>
          </a:p>
          <a:p>
            <a:pPr algn="ctr"/>
            <a:r>
              <a:rPr lang="en-US" sz="7200" b="1" dirty="0" smtClean="0">
                <a:solidFill>
                  <a:srgbClr val="C00000"/>
                </a:solidFill>
                <a:latin typeface="Bernard MT Condensed" pitchFamily="18" charset="0"/>
              </a:rPr>
              <a:t>and </a:t>
            </a:r>
            <a:r>
              <a:rPr lang="en-US" sz="7200" b="1" dirty="0">
                <a:solidFill>
                  <a:srgbClr val="C00000"/>
                </a:solidFill>
                <a:latin typeface="Bernard MT Condensed" pitchFamily="18" charset="0"/>
              </a:rPr>
              <a:t>I</a:t>
            </a:r>
            <a:r>
              <a:rPr lang="en-US" sz="7200" b="1" dirty="0" smtClean="0">
                <a:solidFill>
                  <a:srgbClr val="C00000"/>
                </a:solidFill>
                <a:latin typeface="Bernard MT Condensed" pitchFamily="18" charset="0"/>
              </a:rPr>
              <a:t>ts Harmful Influence on the Young </a:t>
            </a:r>
            <a:endParaRPr lang="uk-UA" sz="72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b="3495"/>
          <a:stretch>
            <a:fillRect/>
          </a:stretch>
        </p:blipFill>
        <p:spPr bwMode="auto">
          <a:xfrm>
            <a:off x="4657090" y="1340768"/>
            <a:ext cx="4486910" cy="4781709"/>
          </a:xfrm>
          <a:prstGeom prst="rect">
            <a:avLst/>
          </a:prstGeom>
          <a:noFill/>
          <a:ln w="9525">
            <a:noFill/>
            <a:miter lim="800000"/>
            <a:headEnd/>
            <a:tailEnd/>
          </a:ln>
        </p:spPr>
      </p:pic>
      <p:sp>
        <p:nvSpPr>
          <p:cNvPr id="21505" name="Rectangle 1"/>
          <p:cNvSpPr>
            <a:spLocks noChangeArrowheads="1"/>
          </p:cNvSpPr>
          <p:nvPr/>
        </p:nvSpPr>
        <p:spPr bwMode="auto">
          <a:xfrm>
            <a:off x="0" y="1415820"/>
            <a:ext cx="457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Experimentation with alcohol during the teen years is common. Some reasons that teens use alcohol and other drugs are:</a:t>
            </a:r>
            <a:endParaRPr kumimoji="0" lang="uk-UA"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curiosity</a:t>
            </a:r>
            <a:endParaRPr kumimoji="0" lang="uk-UA"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feel good, reduce stress, and relax</a:t>
            </a:r>
            <a:endParaRPr kumimoji="0" lang="uk-UA"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fit in</a:t>
            </a:r>
            <a:endParaRPr kumimoji="0" lang="uk-UA"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feel older</a:t>
            </a:r>
            <a:endParaRPr kumimoji="0" lang="uk-UA"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a very young age, kids see advertising messages showing beautiful people enjoying life — and alcohol. And because many parents and other adults use alcohol socially — having beer or wine with dinner, for example — alcohol seems harmless to many teens.</a:t>
            </a:r>
            <a:endParaRPr kumimoji="0" lang="en-US" sz="20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1475656" y="188640"/>
            <a:ext cx="5904656" cy="1138773"/>
          </a:xfrm>
          <a:prstGeom prst="rect">
            <a:avLst/>
          </a:prstGeom>
          <a:noFill/>
        </p:spPr>
        <p:txBody>
          <a:bodyPr wrap="square" rtlCol="0">
            <a:spAutoFit/>
          </a:bodyPr>
          <a:lstStyle/>
          <a:p>
            <a:pPr lvl="0" algn="ct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Why Do Teens Drink?</a:t>
            </a:r>
            <a:endParaRPr kumimoji="0" lang="uk-UA" sz="4000" b="1" i="0" u="none" strike="noStrike" cap="none" normalizeH="0" baseline="0" dirty="0" smtClean="0">
              <a:ln>
                <a:noFill/>
              </a:ln>
              <a:solidFill>
                <a:schemeClr val="tx1"/>
              </a:solidFill>
              <a:effectLst/>
              <a:latin typeface="Arial" pitchFamily="34" charset="0"/>
            </a:endParaRPr>
          </a:p>
          <a:p>
            <a:pPr algn="ctr"/>
            <a:endParaRPr lang="uk-UA"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788024" y="451838"/>
            <a:ext cx="435597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Although it's illegal to buy alcohol in the United States until the age of 21, most teens can get access to it. It's therefore up to you to make a decision about drinking. In addition to the possibility of becoming addicted, there are some downsides to drinking:</a:t>
            </a:r>
            <a:endParaRPr kumimoji="0" lang="uk-UA"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punishment is severe. Teens who drink put themselves at risk for obvious problems with the law (it's illegal; you can get arrested). Teens who drink are also more likely to get into fights and commit crimes than those who don't.</a:t>
            </a:r>
            <a:endParaRPr kumimoji="0" lang="uk-UA"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People who drink regularly also often have problems with school. Drinking can damage a student's ability to study well and get decent grades, as well as affect sports performance (the coordination thing).</a:t>
            </a:r>
            <a:endParaRPr kumimoji="0" lang="en-US" sz="20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a:stretch>
            <a:fillRect/>
          </a:stretch>
        </p:blipFill>
        <p:spPr bwMode="auto">
          <a:xfrm>
            <a:off x="0" y="1268760"/>
            <a:ext cx="4763135" cy="4954905"/>
          </a:xfrm>
          <a:prstGeom prst="rect">
            <a:avLst/>
          </a:prstGeom>
          <a:noFill/>
          <a:ln w="9525">
            <a:noFill/>
            <a:miter lim="800000"/>
            <a:headEnd/>
            <a:tailEnd/>
          </a:ln>
        </p:spPr>
      </p:pic>
      <p:sp>
        <p:nvSpPr>
          <p:cNvPr id="4" name="TextBox 3"/>
          <p:cNvSpPr txBox="1"/>
          <p:nvPr/>
        </p:nvSpPr>
        <p:spPr>
          <a:xfrm>
            <a:off x="467544" y="260648"/>
            <a:ext cx="4824536" cy="1077218"/>
          </a:xfrm>
          <a:prstGeom prst="rect">
            <a:avLst/>
          </a:prstGeom>
          <a:noFill/>
        </p:spPr>
        <p:txBody>
          <a:bodyPr wrap="square" rtlCol="0">
            <a:spAutoFit/>
          </a:bodyPr>
          <a:lstStyle/>
          <a:p>
            <a:pPr lvl="0"/>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Why Shouldn't I Drink?</a:t>
            </a:r>
            <a:endParaRPr kumimoji="0" lang="uk-UA" sz="3200" b="1" i="0" u="none" strike="noStrike" cap="none" normalizeH="0" baseline="0" dirty="0" smtClean="0">
              <a:ln>
                <a:noFill/>
              </a:ln>
              <a:solidFill>
                <a:schemeClr val="tx1"/>
              </a:solidFill>
              <a:effectLst/>
              <a:latin typeface="Arial" pitchFamily="34" charset="0"/>
            </a:endParaRPr>
          </a:p>
          <a:p>
            <a:endParaRPr lang="uk-UA"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3528" y="609518"/>
            <a:ext cx="85689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You can look really stupid. The impression is that drinking is cool, but the nervous system changes that come from drinking alcohol can make people do stupid or embarrassing things, like throwing up or peeing on themselves. Drinking also gives people bad breath, and no one enjoys a hangover.</a:t>
            </a:r>
            <a:endParaRPr kumimoji="0" lang="en-US" sz="24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b="5522"/>
          <a:stretch>
            <a:fillRect/>
          </a:stretch>
        </p:blipFill>
        <p:spPr bwMode="auto">
          <a:xfrm>
            <a:off x="1547664" y="3140968"/>
            <a:ext cx="4763135" cy="336503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srcRect b="5995"/>
          <a:stretch>
            <a:fillRect/>
          </a:stretch>
        </p:blipFill>
        <p:spPr bwMode="auto">
          <a:xfrm>
            <a:off x="4211960" y="3068960"/>
            <a:ext cx="4763135" cy="3538007"/>
          </a:xfrm>
          <a:prstGeom prst="rect">
            <a:avLst/>
          </a:prstGeom>
          <a:noFill/>
          <a:ln w="9525">
            <a:noFill/>
            <a:miter lim="800000"/>
            <a:headEnd/>
            <a:tailEnd/>
          </a:ln>
        </p:spPr>
      </p:pic>
      <p:pic>
        <p:nvPicPr>
          <p:cNvPr id="2" name="Рисунок 1"/>
          <p:cNvPicPr/>
          <p:nvPr/>
        </p:nvPicPr>
        <p:blipFill>
          <a:blip r:embed="rId3" cstate="print"/>
          <a:srcRect b="5646"/>
          <a:stretch>
            <a:fillRect/>
          </a:stretch>
        </p:blipFill>
        <p:spPr bwMode="auto">
          <a:xfrm>
            <a:off x="179512" y="620688"/>
            <a:ext cx="4763135" cy="3610015"/>
          </a:xfrm>
          <a:prstGeom prst="rect">
            <a:avLst/>
          </a:prstGeom>
          <a:noFill/>
          <a:ln w="9525">
            <a:noFill/>
            <a:miter lim="800000"/>
            <a:headEnd/>
            <a:tailEnd/>
          </a:ln>
        </p:spPr>
      </p:pic>
      <p:sp>
        <p:nvSpPr>
          <p:cNvPr id="4" name="TextBox 3"/>
          <p:cNvSpPr txBox="1"/>
          <p:nvPr/>
        </p:nvSpPr>
        <p:spPr>
          <a:xfrm>
            <a:off x="5292080" y="1340768"/>
            <a:ext cx="3456384" cy="523220"/>
          </a:xfrm>
          <a:prstGeom prst="rect">
            <a:avLst/>
          </a:prstGeom>
          <a:noFill/>
        </p:spPr>
        <p:txBody>
          <a:bodyPr wrap="square" rtlCol="0">
            <a:spAutoFit/>
          </a:bodyPr>
          <a:lstStyle/>
          <a:p>
            <a:r>
              <a:rPr lang="en-US" sz="2800" b="1" dirty="0" smtClean="0"/>
              <a:t>The morning after</a:t>
            </a:r>
            <a:endParaRPr lang="uk-UA" sz="2800" b="1" dirty="0"/>
          </a:p>
        </p:txBody>
      </p:sp>
      <p:sp>
        <p:nvSpPr>
          <p:cNvPr id="5" name="TextBox 4"/>
          <p:cNvSpPr txBox="1"/>
          <p:nvPr/>
        </p:nvSpPr>
        <p:spPr>
          <a:xfrm>
            <a:off x="1187624" y="5229200"/>
            <a:ext cx="2016224" cy="523220"/>
          </a:xfrm>
          <a:prstGeom prst="rect">
            <a:avLst/>
          </a:prstGeom>
          <a:noFill/>
        </p:spPr>
        <p:txBody>
          <a:bodyPr wrap="square" rtlCol="0">
            <a:spAutoFit/>
          </a:bodyPr>
          <a:lstStyle/>
          <a:p>
            <a:r>
              <a:rPr lang="en-US" sz="2800" b="1" dirty="0" smtClean="0"/>
              <a:t>Hangover</a:t>
            </a:r>
            <a:endParaRPr lang="uk-UA" sz="2800" b="1" dirty="0"/>
          </a:p>
        </p:txBody>
      </p:sp>
      <p:sp>
        <p:nvSpPr>
          <p:cNvPr id="6" name="Стрелка вправо 5"/>
          <p:cNvSpPr/>
          <p:nvPr/>
        </p:nvSpPr>
        <p:spPr>
          <a:xfrm>
            <a:off x="3131840" y="5517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лево 6"/>
          <p:cNvSpPr/>
          <p:nvPr/>
        </p:nvSpPr>
        <p:spPr>
          <a:xfrm>
            <a:off x="5436096" y="227687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51520" y="635854"/>
            <a:ext cx="49685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Alcohol puts your health at risk. Teens who drink are more likely to be sexually active and to have unsafe, unprotected sex. Resulting pregnancies and sexually transmitted diseases can change — or even end — lives. The risk of injuring yourself, maybe even fatally, is higher when you're under the influence, too. One half of all drowning deaths among teen guys are related to alcohol use. Use of alcohol greatly increases the chance that a teen will be involved in a car crash, homicide, or suicide.</a:t>
            </a:r>
            <a:endParaRPr kumimoji="0" lang="en-US" sz="24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b="5798"/>
          <a:stretch>
            <a:fillRect/>
          </a:stretch>
        </p:blipFill>
        <p:spPr bwMode="auto">
          <a:xfrm>
            <a:off x="5580112" y="1772816"/>
            <a:ext cx="3147060" cy="475732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duotone>
              <a:schemeClr val="bg2">
                <a:shade val="45000"/>
                <a:satMod val="135000"/>
              </a:schemeClr>
              <a:prstClr val="white"/>
            </a:duotone>
          </a:blip>
          <a:srcRect t="-42916" b="6639"/>
          <a:stretch>
            <a:fillRect/>
          </a:stretch>
        </p:blipFill>
        <p:spPr bwMode="auto">
          <a:xfrm>
            <a:off x="0" y="-3123728"/>
            <a:ext cx="9144000" cy="9981728"/>
          </a:xfrm>
          <a:prstGeom prst="rect">
            <a:avLst/>
          </a:prstGeom>
          <a:noFill/>
          <a:ln w="9525">
            <a:noFill/>
            <a:miter lim="800000"/>
            <a:headEnd/>
            <a:tailEnd/>
          </a:ln>
        </p:spPr>
      </p:pic>
      <p:sp>
        <p:nvSpPr>
          <p:cNvPr id="3" name="Прямоугольник 2"/>
          <p:cNvSpPr/>
          <p:nvPr/>
        </p:nvSpPr>
        <p:spPr>
          <a:xfrm>
            <a:off x="323528" y="1196752"/>
            <a:ext cx="8640960" cy="4524315"/>
          </a:xfrm>
          <a:prstGeom prst="rect">
            <a:avLst/>
          </a:prstGeom>
        </p:spPr>
        <p:txBody>
          <a:bodyPr wrap="square">
            <a:spAutoFit/>
          </a:bodyPr>
          <a:lstStyle/>
          <a:p>
            <a:pPr lvl="0" indent="449263" fontAlgn="base">
              <a:spcBef>
                <a:spcPct val="0"/>
              </a:spcBef>
              <a:spcAft>
                <a:spcPct val="0"/>
              </a:spcAft>
            </a:pPr>
            <a:r>
              <a:rPr kumimoji="0" lang="en-US" sz="32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Teen drinkers are more likely to get fat or have health problems, too. One study by the University of Washington found that people who regularly had five or more drinks in a row starting at age 13 were much more likely to be overweight or have high blood pressure by age 24 than their nondrinking peers. People who continue drinking heavily well into adulthood risk damaging their organs, such as the liver, heart, and brain.</a:t>
            </a:r>
            <a:endParaRPr kumimoji="0" lang="en-US" sz="3200" b="0" i="0" u="none" strike="noStrike" cap="none" normalizeH="0" baseline="0" dirty="0" smtClean="0">
              <a:ln>
                <a:noFill/>
              </a:ln>
              <a:solidFill>
                <a:srgbClr val="C00000"/>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srcRect l="3769" b="8538"/>
          <a:stretch>
            <a:fillRect/>
          </a:stretch>
        </p:blipFill>
        <p:spPr bwMode="auto">
          <a:xfrm>
            <a:off x="0" y="0"/>
            <a:ext cx="4583623" cy="2859197"/>
          </a:xfrm>
          <a:prstGeom prst="rect">
            <a:avLst/>
          </a:prstGeom>
          <a:noFill/>
          <a:ln w="9525">
            <a:noFill/>
            <a:miter lim="800000"/>
            <a:headEnd/>
            <a:tailEnd/>
          </a:ln>
        </p:spPr>
      </p:pic>
      <p:sp>
        <p:nvSpPr>
          <p:cNvPr id="5" name="Прямоугольник 4"/>
          <p:cNvSpPr/>
          <p:nvPr/>
        </p:nvSpPr>
        <p:spPr>
          <a:xfrm>
            <a:off x="1403648" y="1700808"/>
            <a:ext cx="3168352" cy="646331"/>
          </a:xfrm>
          <a:prstGeom prst="rect">
            <a:avLst/>
          </a:prstGeom>
        </p:spPr>
        <p:txBody>
          <a:bodyPr wrap="square">
            <a:spAutoFit/>
          </a:bodyPr>
          <a:lstStyle/>
          <a:p>
            <a:r>
              <a:rPr lang="en-US" dirty="0">
                <a:solidFill>
                  <a:schemeClr val="bg1">
                    <a:lumMod val="95000"/>
                    <a:lumOff val="5000"/>
                  </a:schemeClr>
                </a:solidFill>
              </a:rPr>
              <a:t>Effects of Alcohol on Digestive System</a:t>
            </a:r>
            <a:endParaRPr lang="uk-UA" dirty="0">
              <a:solidFill>
                <a:schemeClr val="bg1">
                  <a:lumMod val="95000"/>
                  <a:lumOff val="5000"/>
                </a:schemeClr>
              </a:solidFill>
            </a:endParaRPr>
          </a:p>
        </p:txBody>
      </p:sp>
      <p:pic>
        <p:nvPicPr>
          <p:cNvPr id="6" name="Рисунок 5"/>
          <p:cNvPicPr/>
          <p:nvPr/>
        </p:nvPicPr>
        <p:blipFill>
          <a:blip r:embed="rId3" cstate="print"/>
          <a:srcRect t="4360" b="9898"/>
          <a:stretch>
            <a:fillRect/>
          </a:stretch>
        </p:blipFill>
        <p:spPr bwMode="auto">
          <a:xfrm>
            <a:off x="5433060" y="0"/>
            <a:ext cx="3710940" cy="4248472"/>
          </a:xfrm>
          <a:prstGeom prst="rect">
            <a:avLst/>
          </a:prstGeom>
          <a:noFill/>
          <a:ln w="9525">
            <a:noFill/>
            <a:miter lim="800000"/>
            <a:headEnd/>
            <a:tailEnd/>
          </a:ln>
        </p:spPr>
      </p:pic>
      <p:sp>
        <p:nvSpPr>
          <p:cNvPr id="7" name="TextBox 6"/>
          <p:cNvSpPr txBox="1"/>
          <p:nvPr/>
        </p:nvSpPr>
        <p:spPr>
          <a:xfrm>
            <a:off x="5580112" y="3789040"/>
            <a:ext cx="3566239" cy="369332"/>
          </a:xfrm>
          <a:prstGeom prst="rect">
            <a:avLst/>
          </a:prstGeom>
          <a:noFill/>
        </p:spPr>
        <p:txBody>
          <a:bodyPr wrap="square" rtlCol="0">
            <a:spAutoFit/>
          </a:bodyPr>
          <a:lstStyle/>
          <a:p>
            <a:r>
              <a:rPr lang="en-US" dirty="0">
                <a:solidFill>
                  <a:schemeClr val="bg1">
                    <a:lumMod val="95000"/>
                    <a:lumOff val="5000"/>
                  </a:schemeClr>
                </a:solidFill>
              </a:rPr>
              <a:t>Effect of Alcohol on Heart </a:t>
            </a:r>
            <a:endParaRPr lang="uk-UA" dirty="0">
              <a:solidFill>
                <a:schemeClr val="bg1">
                  <a:lumMod val="95000"/>
                  <a:lumOff val="5000"/>
                </a:schemeClr>
              </a:solidFill>
            </a:endParaRPr>
          </a:p>
        </p:txBody>
      </p:sp>
      <p:pic>
        <p:nvPicPr>
          <p:cNvPr id="8" name="Рисунок 7"/>
          <p:cNvPicPr/>
          <p:nvPr/>
        </p:nvPicPr>
        <p:blipFill>
          <a:blip r:embed="rId4" cstate="print"/>
          <a:srcRect b="9368"/>
          <a:stretch>
            <a:fillRect/>
          </a:stretch>
        </p:blipFill>
        <p:spPr bwMode="auto">
          <a:xfrm>
            <a:off x="539552" y="2780928"/>
            <a:ext cx="4763135" cy="3854807"/>
          </a:xfrm>
          <a:prstGeom prst="rect">
            <a:avLst/>
          </a:prstGeom>
          <a:noFill/>
          <a:ln w="9525">
            <a:noFill/>
            <a:miter lim="800000"/>
            <a:headEnd/>
            <a:tailEnd/>
          </a:ln>
        </p:spPr>
      </p:pic>
      <p:sp>
        <p:nvSpPr>
          <p:cNvPr id="9" name="TextBox 8"/>
          <p:cNvSpPr txBox="1"/>
          <p:nvPr/>
        </p:nvSpPr>
        <p:spPr>
          <a:xfrm>
            <a:off x="4067945" y="5445224"/>
            <a:ext cx="1152128" cy="1200329"/>
          </a:xfrm>
          <a:prstGeom prst="rect">
            <a:avLst/>
          </a:prstGeom>
          <a:noFill/>
        </p:spPr>
        <p:txBody>
          <a:bodyPr wrap="square" rtlCol="0">
            <a:spAutoFit/>
          </a:bodyPr>
          <a:lstStyle/>
          <a:p>
            <a:r>
              <a:rPr lang="en-US" dirty="0">
                <a:solidFill>
                  <a:schemeClr val="bg1">
                    <a:lumMod val="95000"/>
                    <a:lumOff val="5000"/>
                  </a:schemeClr>
                </a:solidFill>
              </a:rPr>
              <a:t>Effects of Alcohol on Liver </a:t>
            </a:r>
            <a:endParaRPr lang="uk-UA" dirty="0">
              <a:solidFill>
                <a:schemeClr val="bg1">
                  <a:lumMod val="95000"/>
                  <a:lumOff val="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016" y="332656"/>
            <a:ext cx="4427984" cy="5632311"/>
          </a:xfrm>
          <a:prstGeom prst="rect">
            <a:avLst/>
          </a:prstGeom>
        </p:spPr>
        <p:txBody>
          <a:bodyPr wrap="square">
            <a:spAutoFit/>
          </a:bodyPr>
          <a:lstStyle/>
          <a:p>
            <a:r>
              <a:rPr lang="en-US" sz="2000" dirty="0"/>
              <a:t>Of all of the effects that alcohol abuse can have on the human body, the effects on an unborn fetus have proven to be the most horrifying. Though many doctors may say that it can be okay to have a glass of wine or so while pregnant, you are still playing a dangerous game with the life and health of your baby at risk. Would you put alcohol into a baby bottle and have them drink it? Well, then it should be obvious that a pregnant woman should not drink, because whatever the mother eats and drinks, it also goes through the body of the unborn fetus. </a:t>
            </a:r>
            <a:endParaRPr lang="uk-UA" sz="2000" dirty="0"/>
          </a:p>
        </p:txBody>
      </p:sp>
      <p:pic>
        <p:nvPicPr>
          <p:cNvPr id="3" name="Рисунок 2"/>
          <p:cNvPicPr/>
          <p:nvPr/>
        </p:nvPicPr>
        <p:blipFill>
          <a:blip r:embed="rId2" cstate="print"/>
          <a:srcRect b="7855"/>
          <a:stretch>
            <a:fillRect/>
          </a:stretch>
        </p:blipFill>
        <p:spPr bwMode="auto">
          <a:xfrm>
            <a:off x="251520" y="1052736"/>
            <a:ext cx="4465955" cy="456568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67544" y="66567"/>
            <a:ext cx="80648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Alcohol is a drug and that's the bottom line. It affects millions of people each day. Unfortunately, the person doing the drinking is not the only one who feels the impact of this abuse. It has a profound and direct impact on their families as well as their friends and acquaintances. Besides what it can do to hurt everyone in the immediate social circle, alcohol has strong and lasting impact on the human body. </a:t>
            </a:r>
            <a:endParaRPr kumimoji="0" lang="uk-UA"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b="4005"/>
          <a:stretch>
            <a:fillRect/>
          </a:stretch>
        </p:blipFill>
        <p:spPr bwMode="auto">
          <a:xfrm>
            <a:off x="1763688" y="2204864"/>
            <a:ext cx="4763135" cy="452179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39552" y="364458"/>
            <a:ext cx="518457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Everyone makes decisions about whether to drink and how much — even adults. It's possible to enjoy a party or other event just as much, if not more so, when you don't drink. And with your central nervous system working as it's supposed to, you'll remember more about the great time you had!</a:t>
            </a:r>
            <a:endParaRPr kumimoji="0" lang="en-US" sz="32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b="3495"/>
          <a:stretch>
            <a:fillRect/>
          </a:stretch>
        </p:blipFill>
        <p:spPr bwMode="auto">
          <a:xfrm>
            <a:off x="5796136" y="908720"/>
            <a:ext cx="3083560" cy="478170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srcRect b="3504"/>
          <a:stretch>
            <a:fillRect/>
          </a:stretch>
        </p:blipFill>
        <p:spPr bwMode="auto">
          <a:xfrm>
            <a:off x="1"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0"/>
            <a:ext cx="9144000" cy="6858000"/>
          </a:xfrm>
        </p:spPr>
        <p:txBody>
          <a:bodyPr>
            <a:noAutofit/>
          </a:bodyPr>
          <a:lstStyle/>
          <a:p>
            <a:r>
              <a:rPr lang="uk-UA" sz="2400" i="1" dirty="0" err="1">
                <a:solidFill>
                  <a:schemeClr val="accent1">
                    <a:lumMod val="75000"/>
                  </a:schemeClr>
                </a:solidFill>
              </a:rPr>
              <a:t>Just</a:t>
            </a:r>
            <a:r>
              <a:rPr lang="uk-UA" sz="2400" i="1" dirty="0">
                <a:solidFill>
                  <a:schemeClr val="accent1">
                    <a:lumMod val="75000"/>
                  </a:schemeClr>
                </a:solidFill>
              </a:rPr>
              <a:t> </a:t>
            </a:r>
            <a:r>
              <a:rPr lang="uk-UA" sz="2400" i="1" dirty="0" err="1">
                <a:solidFill>
                  <a:schemeClr val="accent1">
                    <a:lumMod val="75000"/>
                  </a:schemeClr>
                </a:solidFill>
              </a:rPr>
              <a:t>about</a:t>
            </a:r>
            <a:r>
              <a:rPr lang="uk-UA" sz="2400" i="1" dirty="0">
                <a:solidFill>
                  <a:schemeClr val="accent1">
                    <a:lumMod val="75000"/>
                  </a:schemeClr>
                </a:solidFill>
              </a:rPr>
              <a:t> </a:t>
            </a:r>
            <a:r>
              <a:rPr lang="uk-UA" sz="2400" i="1" dirty="0" err="1">
                <a:solidFill>
                  <a:schemeClr val="accent1">
                    <a:lumMod val="75000"/>
                  </a:schemeClr>
                </a:solidFill>
              </a:rPr>
              <a:t>everyone</a:t>
            </a:r>
            <a:r>
              <a:rPr lang="uk-UA" sz="2400" i="1" dirty="0">
                <a:solidFill>
                  <a:schemeClr val="accent1">
                    <a:lumMod val="75000"/>
                  </a:schemeClr>
                </a:solidFill>
              </a:rPr>
              <a:t> </a:t>
            </a:r>
            <a:r>
              <a:rPr lang="uk-UA" sz="2400" i="1" dirty="0" err="1">
                <a:solidFill>
                  <a:schemeClr val="accent1">
                    <a:lumMod val="75000"/>
                  </a:schemeClr>
                </a:solidFill>
              </a:rPr>
              <a:t>knows</a:t>
            </a:r>
            <a:r>
              <a:rPr lang="uk-UA" sz="2400" i="1" dirty="0">
                <a:solidFill>
                  <a:schemeClr val="accent1">
                    <a:lumMod val="75000"/>
                  </a:schemeClr>
                </a:solidFill>
              </a:rPr>
              <a:t> </a:t>
            </a:r>
            <a:r>
              <a:rPr lang="uk-UA" sz="2400" i="1" dirty="0" err="1">
                <a:solidFill>
                  <a:schemeClr val="accent1">
                    <a:lumMod val="75000"/>
                  </a:schemeClr>
                </a:solidFill>
              </a:rPr>
              <a:t>that</a:t>
            </a:r>
            <a:r>
              <a:rPr lang="uk-UA" sz="2400" i="1" dirty="0">
                <a:solidFill>
                  <a:schemeClr val="accent1">
                    <a:lumMod val="75000"/>
                  </a:schemeClr>
                </a:solidFill>
              </a:rPr>
              <a:t> </a:t>
            </a:r>
            <a:r>
              <a:rPr lang="uk-UA" sz="2400" i="1" dirty="0" err="1">
                <a:solidFill>
                  <a:schemeClr val="accent1">
                    <a:lumMod val="75000"/>
                  </a:schemeClr>
                </a:solidFill>
              </a:rPr>
              <a:t>the</a:t>
            </a:r>
            <a:r>
              <a:rPr lang="uk-UA" sz="2400" i="1" dirty="0">
                <a:solidFill>
                  <a:schemeClr val="accent1">
                    <a:lumMod val="75000"/>
                  </a:schemeClr>
                </a:solidFill>
              </a:rPr>
              <a:t> </a:t>
            </a:r>
            <a:r>
              <a:rPr lang="uk-UA" sz="2400" i="1" dirty="0" err="1">
                <a:solidFill>
                  <a:schemeClr val="accent1">
                    <a:lumMod val="75000"/>
                  </a:schemeClr>
                </a:solidFill>
              </a:rPr>
              <a:t>legal</a:t>
            </a:r>
            <a:r>
              <a:rPr lang="uk-UA" sz="2400" i="1" dirty="0">
                <a:solidFill>
                  <a:schemeClr val="accent1">
                    <a:lumMod val="75000"/>
                  </a:schemeClr>
                </a:solidFill>
              </a:rPr>
              <a:t> </a:t>
            </a:r>
            <a:r>
              <a:rPr lang="uk-UA" sz="2400" i="1" dirty="0" err="1">
                <a:solidFill>
                  <a:schemeClr val="accent1">
                    <a:lumMod val="75000"/>
                  </a:schemeClr>
                </a:solidFill>
              </a:rPr>
              <a:t>drinking</a:t>
            </a:r>
            <a:r>
              <a:rPr lang="uk-UA" sz="2400" i="1" dirty="0">
                <a:solidFill>
                  <a:schemeClr val="accent1">
                    <a:lumMod val="75000"/>
                  </a:schemeClr>
                </a:solidFill>
              </a:rPr>
              <a:t> </a:t>
            </a:r>
            <a:r>
              <a:rPr lang="uk-UA" sz="2400" i="1" dirty="0" err="1">
                <a:solidFill>
                  <a:schemeClr val="accent1">
                    <a:lumMod val="75000"/>
                  </a:schemeClr>
                </a:solidFill>
              </a:rPr>
              <a:t>age</a:t>
            </a:r>
            <a:r>
              <a:rPr lang="uk-UA" sz="2400" i="1" dirty="0">
                <a:solidFill>
                  <a:schemeClr val="accent1">
                    <a:lumMod val="75000"/>
                  </a:schemeClr>
                </a:solidFill>
              </a:rPr>
              <a:t> </a:t>
            </a:r>
            <a:r>
              <a:rPr lang="uk-UA" sz="2400" i="1" dirty="0" err="1">
                <a:solidFill>
                  <a:schemeClr val="accent1">
                    <a:lumMod val="75000"/>
                  </a:schemeClr>
                </a:solidFill>
              </a:rPr>
              <a:t>throughout</a:t>
            </a:r>
            <a:r>
              <a:rPr lang="uk-UA" sz="2400" i="1" dirty="0">
                <a:solidFill>
                  <a:schemeClr val="accent1">
                    <a:lumMod val="75000"/>
                  </a:schemeClr>
                </a:solidFill>
              </a:rPr>
              <a:t> </a:t>
            </a:r>
            <a:r>
              <a:rPr lang="uk-UA" sz="2400" i="1" dirty="0" err="1">
                <a:solidFill>
                  <a:schemeClr val="accent1">
                    <a:lumMod val="75000"/>
                  </a:schemeClr>
                </a:solidFill>
              </a:rPr>
              <a:t>the</a:t>
            </a:r>
            <a:r>
              <a:rPr lang="uk-UA" sz="2400" i="1" dirty="0">
                <a:solidFill>
                  <a:schemeClr val="accent1">
                    <a:lumMod val="75000"/>
                  </a:schemeClr>
                </a:solidFill>
              </a:rPr>
              <a:t> </a:t>
            </a:r>
            <a:r>
              <a:rPr lang="uk-UA" sz="2400" i="1" dirty="0" err="1">
                <a:solidFill>
                  <a:schemeClr val="accent1">
                    <a:lumMod val="75000"/>
                  </a:schemeClr>
                </a:solidFill>
              </a:rPr>
              <a:t>United</a:t>
            </a:r>
            <a:r>
              <a:rPr lang="uk-UA" sz="2400" i="1" dirty="0">
                <a:solidFill>
                  <a:schemeClr val="accent1">
                    <a:lumMod val="75000"/>
                  </a:schemeClr>
                </a:solidFill>
              </a:rPr>
              <a:t> </a:t>
            </a:r>
            <a:r>
              <a:rPr lang="uk-UA" sz="2400" i="1" dirty="0" err="1">
                <a:solidFill>
                  <a:schemeClr val="accent1">
                    <a:lumMod val="75000"/>
                  </a:schemeClr>
                </a:solidFill>
              </a:rPr>
              <a:t>States</a:t>
            </a:r>
            <a:r>
              <a:rPr lang="uk-UA" sz="2400" i="1" dirty="0">
                <a:solidFill>
                  <a:schemeClr val="accent1">
                    <a:lumMod val="75000"/>
                  </a:schemeClr>
                </a:solidFill>
              </a:rPr>
              <a:t> </a:t>
            </a:r>
            <a:r>
              <a:rPr lang="uk-UA" sz="2400" i="1" dirty="0" err="1">
                <a:solidFill>
                  <a:schemeClr val="accent1">
                    <a:lumMod val="75000"/>
                  </a:schemeClr>
                </a:solidFill>
              </a:rPr>
              <a:t>is</a:t>
            </a:r>
            <a:r>
              <a:rPr lang="uk-UA" sz="2400" i="1" dirty="0">
                <a:solidFill>
                  <a:schemeClr val="accent1">
                    <a:lumMod val="75000"/>
                  </a:schemeClr>
                </a:solidFill>
              </a:rPr>
              <a:t> 21. </a:t>
            </a:r>
            <a:r>
              <a:rPr lang="uk-UA" sz="2400" i="1" dirty="0" err="1">
                <a:solidFill>
                  <a:schemeClr val="accent1">
                    <a:lumMod val="75000"/>
                  </a:schemeClr>
                </a:solidFill>
              </a:rPr>
              <a:t>But</a:t>
            </a:r>
            <a:r>
              <a:rPr lang="uk-UA" sz="2400" i="1" dirty="0">
                <a:solidFill>
                  <a:schemeClr val="accent1">
                    <a:lumMod val="75000"/>
                  </a:schemeClr>
                </a:solidFill>
              </a:rPr>
              <a:t> </a:t>
            </a:r>
            <a:r>
              <a:rPr lang="uk-UA" sz="2400" i="1" dirty="0" err="1">
                <a:solidFill>
                  <a:schemeClr val="accent1">
                    <a:lumMod val="75000"/>
                  </a:schemeClr>
                </a:solidFill>
              </a:rPr>
              <a:t>according</a:t>
            </a:r>
            <a:r>
              <a:rPr lang="uk-UA" sz="2400" i="1" dirty="0">
                <a:solidFill>
                  <a:schemeClr val="accent1">
                    <a:lumMod val="75000"/>
                  </a:schemeClr>
                </a:solidFill>
              </a:rPr>
              <a:t> </a:t>
            </a:r>
            <a:r>
              <a:rPr lang="uk-UA" sz="2400" i="1" dirty="0" err="1">
                <a:solidFill>
                  <a:schemeClr val="accent1">
                    <a:lumMod val="75000"/>
                  </a:schemeClr>
                </a:solidFill>
              </a:rPr>
              <a:t>to</a:t>
            </a:r>
            <a:r>
              <a:rPr lang="uk-UA" sz="2400" i="1" dirty="0">
                <a:solidFill>
                  <a:schemeClr val="accent1">
                    <a:lumMod val="75000"/>
                  </a:schemeClr>
                </a:solidFill>
              </a:rPr>
              <a:t> </a:t>
            </a:r>
            <a:r>
              <a:rPr lang="uk-UA" sz="2400" i="1" dirty="0" err="1">
                <a:solidFill>
                  <a:schemeClr val="accent1">
                    <a:lumMod val="75000"/>
                  </a:schemeClr>
                </a:solidFill>
              </a:rPr>
              <a:t>the</a:t>
            </a:r>
            <a:r>
              <a:rPr lang="uk-UA" sz="2400" i="1" dirty="0">
                <a:solidFill>
                  <a:schemeClr val="accent1">
                    <a:lumMod val="75000"/>
                  </a:schemeClr>
                </a:solidFill>
              </a:rPr>
              <a:t> </a:t>
            </a:r>
            <a:r>
              <a:rPr lang="uk-UA" sz="2400" i="1" dirty="0" err="1">
                <a:solidFill>
                  <a:schemeClr val="accent1">
                    <a:lumMod val="75000"/>
                  </a:schemeClr>
                </a:solidFill>
              </a:rPr>
              <a:t>National</a:t>
            </a:r>
            <a:r>
              <a:rPr lang="uk-UA" sz="2400" i="1" dirty="0">
                <a:solidFill>
                  <a:schemeClr val="accent1">
                    <a:lumMod val="75000"/>
                  </a:schemeClr>
                </a:solidFill>
              </a:rPr>
              <a:t> </a:t>
            </a:r>
            <a:r>
              <a:rPr lang="uk-UA" sz="2400" i="1" dirty="0" err="1">
                <a:solidFill>
                  <a:schemeClr val="accent1">
                    <a:lumMod val="75000"/>
                  </a:schemeClr>
                </a:solidFill>
              </a:rPr>
              <a:t>Center</a:t>
            </a:r>
            <a:r>
              <a:rPr lang="uk-UA" sz="2400" i="1" dirty="0">
                <a:solidFill>
                  <a:schemeClr val="accent1">
                    <a:lumMod val="75000"/>
                  </a:schemeClr>
                </a:solidFill>
              </a:rPr>
              <a:t> </a:t>
            </a:r>
            <a:r>
              <a:rPr lang="uk-UA" sz="2400" i="1" dirty="0" err="1">
                <a:solidFill>
                  <a:schemeClr val="accent1">
                    <a:lumMod val="75000"/>
                  </a:schemeClr>
                </a:solidFill>
              </a:rPr>
              <a:t>on</a:t>
            </a:r>
            <a:r>
              <a:rPr lang="uk-UA" sz="2400" i="1" dirty="0">
                <a:solidFill>
                  <a:schemeClr val="accent1">
                    <a:lumMod val="75000"/>
                  </a:schemeClr>
                </a:solidFill>
              </a:rPr>
              <a:t> </a:t>
            </a:r>
            <a:r>
              <a:rPr lang="uk-UA" sz="2400" i="1" dirty="0" err="1">
                <a:solidFill>
                  <a:schemeClr val="accent1">
                    <a:lumMod val="75000"/>
                  </a:schemeClr>
                </a:solidFill>
              </a:rPr>
              <a:t>Addiction</a:t>
            </a:r>
            <a:r>
              <a:rPr lang="uk-UA" sz="2400" i="1" dirty="0">
                <a:solidFill>
                  <a:schemeClr val="accent1">
                    <a:lumMod val="75000"/>
                  </a:schemeClr>
                </a:solidFill>
              </a:rPr>
              <a:t> </a:t>
            </a:r>
            <a:r>
              <a:rPr lang="uk-UA" sz="2400" i="1" dirty="0" err="1">
                <a:solidFill>
                  <a:schemeClr val="accent1">
                    <a:lumMod val="75000"/>
                  </a:schemeClr>
                </a:solidFill>
              </a:rPr>
              <a:t>and</a:t>
            </a:r>
            <a:r>
              <a:rPr lang="uk-UA" sz="2400" i="1" dirty="0">
                <a:solidFill>
                  <a:schemeClr val="accent1">
                    <a:lumMod val="75000"/>
                  </a:schemeClr>
                </a:solidFill>
              </a:rPr>
              <a:t> </a:t>
            </a:r>
            <a:r>
              <a:rPr lang="uk-UA" sz="2400" i="1" dirty="0" err="1">
                <a:solidFill>
                  <a:schemeClr val="accent1">
                    <a:lumMod val="75000"/>
                  </a:schemeClr>
                </a:solidFill>
              </a:rPr>
              <a:t>Substance</a:t>
            </a:r>
            <a:r>
              <a:rPr lang="uk-UA" sz="2400" i="1" dirty="0">
                <a:solidFill>
                  <a:schemeClr val="accent1">
                    <a:lumMod val="75000"/>
                  </a:schemeClr>
                </a:solidFill>
              </a:rPr>
              <a:t> </a:t>
            </a:r>
            <a:r>
              <a:rPr lang="uk-UA" sz="2400" i="1" dirty="0" err="1">
                <a:solidFill>
                  <a:schemeClr val="accent1">
                    <a:lumMod val="75000"/>
                  </a:schemeClr>
                </a:solidFill>
              </a:rPr>
              <a:t>Abuse</a:t>
            </a:r>
            <a:r>
              <a:rPr lang="uk-UA" sz="2400" i="1" dirty="0">
                <a:solidFill>
                  <a:schemeClr val="accent1">
                    <a:lumMod val="75000"/>
                  </a:schemeClr>
                </a:solidFill>
              </a:rPr>
              <a:t>, </a:t>
            </a:r>
            <a:r>
              <a:rPr lang="uk-UA" sz="2400" i="1" dirty="0" err="1">
                <a:solidFill>
                  <a:schemeClr val="accent1">
                    <a:lumMod val="75000"/>
                  </a:schemeClr>
                </a:solidFill>
              </a:rPr>
              <a:t>almost</a:t>
            </a:r>
            <a:r>
              <a:rPr lang="uk-UA" sz="2400" i="1" dirty="0">
                <a:solidFill>
                  <a:schemeClr val="accent1">
                    <a:lumMod val="75000"/>
                  </a:schemeClr>
                </a:solidFill>
              </a:rPr>
              <a:t> 80% </a:t>
            </a:r>
            <a:r>
              <a:rPr lang="uk-UA" sz="2400" i="1" dirty="0" err="1">
                <a:solidFill>
                  <a:schemeClr val="accent1">
                    <a:lumMod val="75000"/>
                  </a:schemeClr>
                </a:solidFill>
              </a:rPr>
              <a:t>of</a:t>
            </a:r>
            <a:r>
              <a:rPr lang="uk-UA" sz="2400" i="1" dirty="0">
                <a:solidFill>
                  <a:schemeClr val="accent1">
                    <a:lumMod val="75000"/>
                  </a:schemeClr>
                </a:solidFill>
              </a:rPr>
              <a:t> </a:t>
            </a:r>
            <a:r>
              <a:rPr lang="uk-UA" sz="2400" i="1" dirty="0" err="1">
                <a:solidFill>
                  <a:schemeClr val="accent1">
                    <a:lumMod val="75000"/>
                  </a:schemeClr>
                </a:solidFill>
              </a:rPr>
              <a:t>high</a:t>
            </a:r>
            <a:r>
              <a:rPr lang="uk-UA" sz="2400" i="1" dirty="0">
                <a:solidFill>
                  <a:schemeClr val="accent1">
                    <a:lumMod val="75000"/>
                  </a:schemeClr>
                </a:solidFill>
              </a:rPr>
              <a:t> </a:t>
            </a:r>
            <a:r>
              <a:rPr lang="uk-UA" sz="2400" i="1" dirty="0" err="1">
                <a:solidFill>
                  <a:schemeClr val="accent1">
                    <a:lumMod val="75000"/>
                  </a:schemeClr>
                </a:solidFill>
              </a:rPr>
              <a:t>school</a:t>
            </a:r>
            <a:r>
              <a:rPr lang="uk-UA" sz="2400" i="1" dirty="0">
                <a:solidFill>
                  <a:schemeClr val="accent1">
                    <a:lumMod val="75000"/>
                  </a:schemeClr>
                </a:solidFill>
              </a:rPr>
              <a:t> </a:t>
            </a:r>
            <a:r>
              <a:rPr lang="uk-UA" sz="2400" i="1" dirty="0" err="1">
                <a:solidFill>
                  <a:schemeClr val="accent1">
                    <a:lumMod val="75000"/>
                  </a:schemeClr>
                </a:solidFill>
              </a:rPr>
              <a:t>students</a:t>
            </a:r>
            <a:r>
              <a:rPr lang="uk-UA" sz="2400" i="1" dirty="0">
                <a:solidFill>
                  <a:schemeClr val="accent1">
                    <a:lumMod val="75000"/>
                  </a:schemeClr>
                </a:solidFill>
              </a:rPr>
              <a:t> </a:t>
            </a:r>
            <a:r>
              <a:rPr lang="uk-UA" sz="2400" i="1" dirty="0" err="1">
                <a:solidFill>
                  <a:schemeClr val="accent1">
                    <a:lumMod val="75000"/>
                  </a:schemeClr>
                </a:solidFill>
              </a:rPr>
              <a:t>have</a:t>
            </a:r>
            <a:r>
              <a:rPr lang="uk-UA" sz="2400" i="1" dirty="0">
                <a:solidFill>
                  <a:schemeClr val="accent1">
                    <a:lumMod val="75000"/>
                  </a:schemeClr>
                </a:solidFill>
              </a:rPr>
              <a:t> </a:t>
            </a:r>
            <a:r>
              <a:rPr lang="uk-UA" sz="2400" i="1" dirty="0" err="1">
                <a:solidFill>
                  <a:schemeClr val="accent1">
                    <a:lumMod val="75000"/>
                  </a:schemeClr>
                </a:solidFill>
              </a:rPr>
              <a:t>tried</a:t>
            </a:r>
            <a:r>
              <a:rPr lang="uk-UA" sz="2400" i="1" dirty="0">
                <a:solidFill>
                  <a:schemeClr val="accent1">
                    <a:lumMod val="75000"/>
                  </a:schemeClr>
                </a:solidFill>
              </a:rPr>
              <a:t> </a:t>
            </a:r>
            <a:r>
              <a:rPr lang="uk-UA" sz="2400" i="1" dirty="0" err="1">
                <a:solidFill>
                  <a:schemeClr val="accent1">
                    <a:lumMod val="75000"/>
                  </a:schemeClr>
                </a:solidFill>
              </a:rPr>
              <a:t>alcohol</a:t>
            </a:r>
            <a:r>
              <a:rPr lang="uk-UA" sz="2400" i="1" dirty="0" smtClean="0">
                <a:solidFill>
                  <a:schemeClr val="accent1">
                    <a:lumMod val="75000"/>
                  </a:schemeClr>
                </a:solidFill>
              </a:rPr>
              <a:t>.</a:t>
            </a:r>
            <a:r>
              <a:rPr lang="en-US" sz="2400" i="1" dirty="0" smtClean="0">
                <a:solidFill>
                  <a:schemeClr val="accent1">
                    <a:lumMod val="75000"/>
                  </a:schemeClr>
                </a:solidFill>
              </a:rPr>
              <a:t/>
            </a:r>
            <a:br>
              <a:rPr lang="en-US" sz="2400" i="1" dirty="0" smtClean="0">
                <a:solidFill>
                  <a:schemeClr val="accent1">
                    <a:lumMod val="75000"/>
                  </a:schemeClr>
                </a:solidFill>
              </a:rPr>
            </a:br>
            <a:r>
              <a:rPr lang="en-US" sz="2400" i="1" dirty="0" smtClean="0">
                <a:solidFill>
                  <a:schemeClr val="accent1">
                    <a:lumMod val="75000"/>
                  </a:schemeClr>
                </a:solidFill>
              </a:rPr>
              <a:t>Ukraine takes the first place in the world ratings of alcohol consumption among children and youth, according to the World Health Organization research.</a:t>
            </a:r>
            <a:br>
              <a:rPr lang="en-US" sz="2400" i="1" dirty="0" smtClean="0">
                <a:solidFill>
                  <a:schemeClr val="accent1">
                    <a:lumMod val="75000"/>
                  </a:schemeClr>
                </a:solidFill>
              </a:rPr>
            </a:br>
            <a:r>
              <a:rPr lang="en-US" sz="2400" i="1" dirty="0" smtClean="0">
                <a:solidFill>
                  <a:schemeClr val="accent1">
                    <a:lumMod val="75000"/>
                  </a:schemeClr>
                </a:solidFill>
              </a:rPr>
              <a:t> In fact, Ukrainian children start drinking alcohol when they are 10 – 13 years old. So, no wonder, that according to the statistics of Ministry of Health of Ukraine about 60% of children poisoning is caused by alcohol. If it goes like this in future, Ukrainians take all chances to become the </a:t>
            </a:r>
            <a:r>
              <a:rPr lang="en-US" sz="2400" i="1" dirty="0" err="1" smtClean="0">
                <a:solidFill>
                  <a:schemeClr val="accent1">
                    <a:lumMod val="75000"/>
                  </a:schemeClr>
                </a:solidFill>
              </a:rPr>
              <a:t>drunkiest</a:t>
            </a:r>
            <a:r>
              <a:rPr lang="en-US" sz="2400" i="1" dirty="0" smtClean="0">
                <a:solidFill>
                  <a:schemeClr val="accent1">
                    <a:lumMod val="75000"/>
                  </a:schemeClr>
                </a:solidFill>
              </a:rPr>
              <a:t> nation on the planet.</a:t>
            </a:r>
            <a:br>
              <a:rPr lang="en-US" sz="2400" i="1" dirty="0" smtClean="0">
                <a:solidFill>
                  <a:schemeClr val="accent1">
                    <a:lumMod val="75000"/>
                  </a:schemeClr>
                </a:solidFill>
              </a:rPr>
            </a:br>
            <a:r>
              <a:rPr lang="en-US" sz="2400" i="1" dirty="0" smtClean="0">
                <a:solidFill>
                  <a:schemeClr val="accent1">
                    <a:lumMod val="75000"/>
                  </a:schemeClr>
                </a:solidFill>
              </a:rPr>
              <a:t> Especially startles such fact, that 70% of Ukrainian kids have got their first glass of alcohol </a:t>
            </a:r>
            <a:r>
              <a:rPr lang="en-US" sz="2800" i="1" dirty="0" smtClean="0">
                <a:solidFill>
                  <a:schemeClr val="accent1">
                    <a:lumMod val="75000"/>
                  </a:schemeClr>
                </a:solidFill>
              </a:rPr>
              <a:t>from their parents.</a:t>
            </a:r>
            <a:endParaRPr lang="uk-UA" sz="2800" i="1"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581128"/>
            <a:ext cx="9144000" cy="2380332"/>
          </a:xfrm>
          <a:prstGeom prst="rect">
            <a:avLst/>
          </a:prstGeom>
        </p:spPr>
        <p:txBody>
          <a:bodyPr wrap="square">
            <a:spAutoFit/>
          </a:bodyPr>
          <a:lstStyle/>
          <a:p>
            <a:r>
              <a:rPr lang="en-US" dirty="0" smtClean="0"/>
              <a:t>Absence of juridical division into strong alcoholic and low-alcoholic beverages contributes to the development of alcoholism in Ukraine.</a:t>
            </a:r>
          </a:p>
          <a:p>
            <a:r>
              <a:rPr lang="en-US" dirty="0" smtClean="0"/>
              <a:t> Meanwhile, there is no difference between strong alcoholic and low-alcoholic drinks from the medical point of view. In fact, the damage from low-alcoholic drinks is not less than from vodka. No wonder, that nowadays beer dependence grows rapidly.</a:t>
            </a:r>
          </a:p>
          <a:p>
            <a:r>
              <a:rPr lang="en-US" dirty="0" smtClean="0"/>
              <a:t> Statistics testify, that for the last 10 years the number of persons, which use low-alcoholic drinks regularly grew in 10-12 times</a:t>
            </a:r>
            <a:endParaRPr lang="uk-UA" dirty="0"/>
          </a:p>
        </p:txBody>
      </p:sp>
      <p:pic>
        <p:nvPicPr>
          <p:cNvPr id="3" name="Рисунок 2"/>
          <p:cNvPicPr/>
          <p:nvPr/>
        </p:nvPicPr>
        <p:blipFill>
          <a:blip r:embed="rId2" cstate="print"/>
          <a:srcRect b="5269"/>
          <a:stretch>
            <a:fillRect/>
          </a:stretch>
        </p:blipFill>
        <p:spPr bwMode="auto">
          <a:xfrm>
            <a:off x="0" y="980728"/>
            <a:ext cx="2849880" cy="3672408"/>
          </a:xfrm>
          <a:prstGeom prst="rect">
            <a:avLst/>
          </a:prstGeom>
          <a:noFill/>
          <a:ln w="9525">
            <a:noFill/>
            <a:miter lim="800000"/>
            <a:headEnd/>
            <a:tailEnd/>
          </a:ln>
        </p:spPr>
      </p:pic>
      <p:pic>
        <p:nvPicPr>
          <p:cNvPr id="4" name="Рисунок 3"/>
          <p:cNvPicPr/>
          <p:nvPr/>
        </p:nvPicPr>
        <p:blipFill>
          <a:blip r:embed="rId3" cstate="print"/>
          <a:srcRect b="4979"/>
          <a:stretch>
            <a:fillRect/>
          </a:stretch>
        </p:blipFill>
        <p:spPr bwMode="auto">
          <a:xfrm>
            <a:off x="2267744" y="260648"/>
            <a:ext cx="4763135" cy="3384376"/>
          </a:xfrm>
          <a:prstGeom prst="rect">
            <a:avLst/>
          </a:prstGeom>
          <a:noFill/>
          <a:ln w="9525">
            <a:noFill/>
            <a:miter lim="800000"/>
            <a:headEnd/>
            <a:tailEnd/>
          </a:ln>
        </p:spPr>
      </p:pic>
      <p:pic>
        <p:nvPicPr>
          <p:cNvPr id="5" name="Рисунок 4"/>
          <p:cNvPicPr/>
          <p:nvPr/>
        </p:nvPicPr>
        <p:blipFill>
          <a:blip r:embed="rId4" cstate="print"/>
          <a:srcRect b="6091"/>
          <a:stretch>
            <a:fillRect/>
          </a:stretch>
        </p:blipFill>
        <p:spPr bwMode="auto">
          <a:xfrm>
            <a:off x="5796136" y="0"/>
            <a:ext cx="3168650" cy="46531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568952" cy="2246769"/>
          </a:xfrm>
          <a:prstGeom prst="rect">
            <a:avLst/>
          </a:prstGeom>
        </p:spPr>
        <p:txBody>
          <a:bodyPr wrap="square">
            <a:spAutoFit/>
          </a:bodyPr>
          <a:lstStyle/>
          <a:p>
            <a:r>
              <a:rPr lang="uk-UA" sz="2800" b="1" dirty="0" err="1">
                <a:solidFill>
                  <a:srgbClr val="FFC000"/>
                </a:solidFill>
              </a:rPr>
              <a:t>Deciding</a:t>
            </a:r>
            <a:r>
              <a:rPr lang="uk-UA" sz="2800" b="1" dirty="0">
                <a:solidFill>
                  <a:srgbClr val="FFC000"/>
                </a:solidFill>
              </a:rPr>
              <a:t> </a:t>
            </a:r>
            <a:r>
              <a:rPr lang="uk-UA" sz="2800" b="1" dirty="0" err="1">
                <a:solidFill>
                  <a:srgbClr val="FFC000"/>
                </a:solidFill>
              </a:rPr>
              <a:t>whether</a:t>
            </a:r>
            <a:r>
              <a:rPr lang="uk-UA" sz="2800" b="1" dirty="0">
                <a:solidFill>
                  <a:srgbClr val="FFC000"/>
                </a:solidFill>
              </a:rPr>
              <a:t> </a:t>
            </a:r>
            <a:r>
              <a:rPr lang="uk-UA" sz="2800" b="1" dirty="0" err="1">
                <a:solidFill>
                  <a:srgbClr val="FFC000"/>
                </a:solidFill>
              </a:rPr>
              <a:t>to</a:t>
            </a:r>
            <a:r>
              <a:rPr lang="uk-UA" sz="2800" b="1" dirty="0">
                <a:solidFill>
                  <a:srgbClr val="FFC000"/>
                </a:solidFill>
              </a:rPr>
              <a:t> </a:t>
            </a:r>
            <a:r>
              <a:rPr lang="uk-UA" sz="2800" b="1" dirty="0" err="1">
                <a:solidFill>
                  <a:srgbClr val="FFC000"/>
                </a:solidFill>
              </a:rPr>
              <a:t>drink</a:t>
            </a:r>
            <a:r>
              <a:rPr lang="uk-UA" sz="2800" b="1" dirty="0">
                <a:solidFill>
                  <a:srgbClr val="FFC000"/>
                </a:solidFill>
              </a:rPr>
              <a:t> </a:t>
            </a:r>
            <a:r>
              <a:rPr lang="uk-UA" sz="2800" b="1" dirty="0" err="1">
                <a:solidFill>
                  <a:srgbClr val="FFC000"/>
                </a:solidFill>
              </a:rPr>
              <a:t>is</a:t>
            </a:r>
            <a:r>
              <a:rPr lang="uk-UA" sz="2800" b="1" dirty="0">
                <a:solidFill>
                  <a:srgbClr val="FFC000"/>
                </a:solidFill>
              </a:rPr>
              <a:t> a </a:t>
            </a:r>
            <a:r>
              <a:rPr lang="uk-UA" sz="2800" b="1" dirty="0" err="1">
                <a:solidFill>
                  <a:srgbClr val="FFC000"/>
                </a:solidFill>
              </a:rPr>
              <a:t>personal</a:t>
            </a:r>
            <a:r>
              <a:rPr lang="uk-UA" sz="2800" b="1" dirty="0">
                <a:solidFill>
                  <a:srgbClr val="FFC000"/>
                </a:solidFill>
              </a:rPr>
              <a:t> </a:t>
            </a:r>
            <a:r>
              <a:rPr lang="uk-UA" sz="2800" b="1" dirty="0" err="1">
                <a:solidFill>
                  <a:srgbClr val="FFC000"/>
                </a:solidFill>
              </a:rPr>
              <a:t>decision</a:t>
            </a:r>
            <a:r>
              <a:rPr lang="uk-UA" sz="2800" b="1" dirty="0">
                <a:solidFill>
                  <a:srgbClr val="FFC000"/>
                </a:solidFill>
              </a:rPr>
              <a:t> </a:t>
            </a:r>
            <a:r>
              <a:rPr lang="uk-UA" sz="2800" b="1" dirty="0" err="1">
                <a:solidFill>
                  <a:srgbClr val="FFC000"/>
                </a:solidFill>
              </a:rPr>
              <a:t>that</a:t>
            </a:r>
            <a:r>
              <a:rPr lang="uk-UA" sz="2800" b="1" dirty="0">
                <a:solidFill>
                  <a:srgbClr val="FFC000"/>
                </a:solidFill>
              </a:rPr>
              <a:t> </a:t>
            </a:r>
            <a:r>
              <a:rPr lang="uk-UA" sz="2800" b="1" dirty="0" err="1">
                <a:solidFill>
                  <a:srgbClr val="FFC000"/>
                </a:solidFill>
              </a:rPr>
              <a:t>we</a:t>
            </a:r>
            <a:r>
              <a:rPr lang="uk-UA" sz="2800" b="1" dirty="0">
                <a:solidFill>
                  <a:srgbClr val="FFC000"/>
                </a:solidFill>
              </a:rPr>
              <a:t> </a:t>
            </a:r>
            <a:r>
              <a:rPr lang="uk-UA" sz="2800" b="1" dirty="0" err="1">
                <a:solidFill>
                  <a:srgbClr val="FFC000"/>
                </a:solidFill>
              </a:rPr>
              <a:t>each</a:t>
            </a:r>
            <a:r>
              <a:rPr lang="uk-UA" sz="2800" b="1" dirty="0">
                <a:solidFill>
                  <a:srgbClr val="FFC000"/>
                </a:solidFill>
              </a:rPr>
              <a:t> </a:t>
            </a:r>
            <a:r>
              <a:rPr lang="uk-UA" sz="2800" b="1" dirty="0" err="1">
                <a:solidFill>
                  <a:srgbClr val="FFC000"/>
                </a:solidFill>
              </a:rPr>
              <a:t>eventually</a:t>
            </a:r>
            <a:r>
              <a:rPr lang="uk-UA" sz="2800" b="1" dirty="0">
                <a:solidFill>
                  <a:srgbClr val="FFC000"/>
                </a:solidFill>
              </a:rPr>
              <a:t> </a:t>
            </a:r>
            <a:r>
              <a:rPr lang="uk-UA" sz="2800" b="1" dirty="0" err="1">
                <a:solidFill>
                  <a:srgbClr val="FFC000"/>
                </a:solidFill>
              </a:rPr>
              <a:t>have</a:t>
            </a:r>
            <a:r>
              <a:rPr lang="uk-UA" sz="2800" b="1" dirty="0">
                <a:solidFill>
                  <a:srgbClr val="FFC000"/>
                </a:solidFill>
              </a:rPr>
              <a:t> </a:t>
            </a:r>
            <a:r>
              <a:rPr lang="uk-UA" sz="2800" b="1" dirty="0" err="1">
                <a:solidFill>
                  <a:srgbClr val="FFC000"/>
                </a:solidFill>
              </a:rPr>
              <a:t>to</a:t>
            </a:r>
            <a:r>
              <a:rPr lang="uk-UA" sz="2800" b="1" dirty="0">
                <a:solidFill>
                  <a:srgbClr val="FFC000"/>
                </a:solidFill>
              </a:rPr>
              <a:t> </a:t>
            </a:r>
            <a:r>
              <a:rPr lang="uk-UA" sz="2800" b="1" dirty="0" err="1">
                <a:solidFill>
                  <a:srgbClr val="FFC000"/>
                </a:solidFill>
              </a:rPr>
              <a:t>make</a:t>
            </a:r>
            <a:r>
              <a:rPr lang="uk-UA" sz="2800" b="1" dirty="0">
                <a:solidFill>
                  <a:srgbClr val="FFC000"/>
                </a:solidFill>
              </a:rPr>
              <a:t>. </a:t>
            </a:r>
            <a:r>
              <a:rPr lang="uk-UA" sz="2800" b="1" dirty="0" err="1">
                <a:solidFill>
                  <a:srgbClr val="FFC000"/>
                </a:solidFill>
              </a:rPr>
              <a:t>This</a:t>
            </a:r>
            <a:r>
              <a:rPr lang="uk-UA" sz="2800" b="1" dirty="0">
                <a:solidFill>
                  <a:srgbClr val="FFC000"/>
                </a:solidFill>
              </a:rPr>
              <a:t> </a:t>
            </a:r>
            <a:r>
              <a:rPr lang="en-US" sz="2800" b="1" dirty="0">
                <a:solidFill>
                  <a:srgbClr val="FFC000"/>
                </a:solidFill>
              </a:rPr>
              <a:t>presentation</a:t>
            </a:r>
            <a:r>
              <a:rPr lang="uk-UA" sz="2800" b="1" dirty="0">
                <a:solidFill>
                  <a:srgbClr val="FFC000"/>
                </a:solidFill>
              </a:rPr>
              <a:t> </a:t>
            </a:r>
            <a:r>
              <a:rPr lang="uk-UA" sz="2800" b="1" dirty="0" err="1">
                <a:solidFill>
                  <a:srgbClr val="FFC000"/>
                </a:solidFill>
              </a:rPr>
              <a:t>provides</a:t>
            </a:r>
            <a:r>
              <a:rPr lang="uk-UA" sz="2800" b="1" dirty="0">
                <a:solidFill>
                  <a:srgbClr val="FFC000"/>
                </a:solidFill>
              </a:rPr>
              <a:t> </a:t>
            </a:r>
            <a:r>
              <a:rPr lang="uk-UA" sz="2800" b="1" dirty="0" err="1">
                <a:solidFill>
                  <a:srgbClr val="FFC000"/>
                </a:solidFill>
              </a:rPr>
              <a:t>some</a:t>
            </a:r>
            <a:r>
              <a:rPr lang="uk-UA" sz="2800" b="1" dirty="0">
                <a:solidFill>
                  <a:srgbClr val="FFC000"/>
                </a:solidFill>
              </a:rPr>
              <a:t> </a:t>
            </a:r>
            <a:r>
              <a:rPr lang="uk-UA" sz="2800" b="1" dirty="0" err="1">
                <a:solidFill>
                  <a:srgbClr val="FFC000"/>
                </a:solidFill>
              </a:rPr>
              <a:t>information</a:t>
            </a:r>
            <a:r>
              <a:rPr lang="uk-UA" sz="2800" b="1" dirty="0">
                <a:solidFill>
                  <a:srgbClr val="FFC000"/>
                </a:solidFill>
              </a:rPr>
              <a:t> </a:t>
            </a:r>
            <a:r>
              <a:rPr lang="uk-UA" sz="2800" b="1" dirty="0" err="1">
                <a:solidFill>
                  <a:srgbClr val="FFC000"/>
                </a:solidFill>
              </a:rPr>
              <a:t>on</a:t>
            </a:r>
            <a:r>
              <a:rPr lang="uk-UA" sz="2800" b="1" dirty="0">
                <a:solidFill>
                  <a:srgbClr val="FFC000"/>
                </a:solidFill>
              </a:rPr>
              <a:t> </a:t>
            </a:r>
            <a:r>
              <a:rPr lang="uk-UA" sz="2800" b="1" dirty="0" err="1">
                <a:solidFill>
                  <a:srgbClr val="FFC000"/>
                </a:solidFill>
              </a:rPr>
              <a:t>alcohol</a:t>
            </a:r>
            <a:r>
              <a:rPr lang="uk-UA" sz="2800" b="1" dirty="0">
                <a:solidFill>
                  <a:srgbClr val="FFC000"/>
                </a:solidFill>
              </a:rPr>
              <a:t>, </a:t>
            </a:r>
            <a:r>
              <a:rPr lang="uk-UA" sz="2800" b="1" dirty="0" err="1">
                <a:solidFill>
                  <a:srgbClr val="FFC000"/>
                </a:solidFill>
              </a:rPr>
              <a:t>including</a:t>
            </a:r>
            <a:r>
              <a:rPr lang="uk-UA" sz="2800" b="1" dirty="0">
                <a:solidFill>
                  <a:srgbClr val="FFC000"/>
                </a:solidFill>
              </a:rPr>
              <a:t> </a:t>
            </a:r>
            <a:r>
              <a:rPr lang="uk-UA" sz="2800" b="1" dirty="0" err="1">
                <a:solidFill>
                  <a:srgbClr val="FFC000"/>
                </a:solidFill>
              </a:rPr>
              <a:t>how</a:t>
            </a:r>
            <a:r>
              <a:rPr lang="uk-UA" sz="2800" b="1" dirty="0">
                <a:solidFill>
                  <a:srgbClr val="FFC000"/>
                </a:solidFill>
              </a:rPr>
              <a:t> </a:t>
            </a:r>
            <a:r>
              <a:rPr lang="uk-UA" sz="2800" b="1" dirty="0" err="1">
                <a:solidFill>
                  <a:srgbClr val="FFC000"/>
                </a:solidFill>
              </a:rPr>
              <a:t>it</a:t>
            </a:r>
            <a:r>
              <a:rPr lang="uk-UA" sz="2800" b="1" dirty="0">
                <a:solidFill>
                  <a:srgbClr val="FFC000"/>
                </a:solidFill>
              </a:rPr>
              <a:t> </a:t>
            </a:r>
            <a:r>
              <a:rPr lang="uk-UA" sz="2800" b="1" dirty="0" err="1">
                <a:solidFill>
                  <a:srgbClr val="FFC000"/>
                </a:solidFill>
              </a:rPr>
              <a:t>affects</a:t>
            </a:r>
            <a:r>
              <a:rPr lang="uk-UA" sz="2800" b="1" dirty="0">
                <a:solidFill>
                  <a:srgbClr val="FFC000"/>
                </a:solidFill>
              </a:rPr>
              <a:t> </a:t>
            </a:r>
            <a:r>
              <a:rPr lang="uk-UA" sz="2800" b="1" dirty="0" err="1">
                <a:solidFill>
                  <a:srgbClr val="FFC000"/>
                </a:solidFill>
              </a:rPr>
              <a:t>your</a:t>
            </a:r>
            <a:r>
              <a:rPr lang="uk-UA" sz="2800" b="1" dirty="0">
                <a:solidFill>
                  <a:srgbClr val="FFC000"/>
                </a:solidFill>
              </a:rPr>
              <a:t> </a:t>
            </a:r>
            <a:r>
              <a:rPr lang="uk-UA" sz="2800" b="1" dirty="0" err="1">
                <a:solidFill>
                  <a:srgbClr val="FFC000"/>
                </a:solidFill>
              </a:rPr>
              <a:t>body</a:t>
            </a:r>
            <a:r>
              <a:rPr lang="uk-UA" sz="2800" b="1" dirty="0">
                <a:solidFill>
                  <a:srgbClr val="FFC000"/>
                </a:solidFill>
              </a:rPr>
              <a:t>, </a:t>
            </a:r>
            <a:r>
              <a:rPr lang="uk-UA" sz="2800" b="1" dirty="0" err="1">
                <a:solidFill>
                  <a:srgbClr val="FFC000"/>
                </a:solidFill>
              </a:rPr>
              <a:t>so</a:t>
            </a:r>
            <a:r>
              <a:rPr lang="uk-UA" sz="2800" b="1" dirty="0">
                <a:solidFill>
                  <a:srgbClr val="FFC000"/>
                </a:solidFill>
              </a:rPr>
              <a:t> </a:t>
            </a:r>
            <a:r>
              <a:rPr lang="uk-UA" sz="2800" b="1" dirty="0" err="1">
                <a:solidFill>
                  <a:srgbClr val="FFC000"/>
                </a:solidFill>
              </a:rPr>
              <a:t>you</a:t>
            </a:r>
            <a:r>
              <a:rPr lang="uk-UA" sz="2800" b="1" dirty="0">
                <a:solidFill>
                  <a:srgbClr val="FFC000"/>
                </a:solidFill>
              </a:rPr>
              <a:t> </a:t>
            </a:r>
            <a:r>
              <a:rPr lang="uk-UA" sz="2800" b="1" dirty="0" err="1">
                <a:solidFill>
                  <a:srgbClr val="FFC000"/>
                </a:solidFill>
              </a:rPr>
              <a:t>can</a:t>
            </a:r>
            <a:r>
              <a:rPr lang="uk-UA" sz="2800" b="1" dirty="0">
                <a:solidFill>
                  <a:srgbClr val="FFC000"/>
                </a:solidFill>
              </a:rPr>
              <a:t> </a:t>
            </a:r>
            <a:r>
              <a:rPr lang="uk-UA" sz="2800" b="1" dirty="0" err="1">
                <a:solidFill>
                  <a:srgbClr val="FFC000"/>
                </a:solidFill>
              </a:rPr>
              <a:t>make</a:t>
            </a:r>
            <a:r>
              <a:rPr lang="uk-UA" sz="2800" b="1" dirty="0">
                <a:solidFill>
                  <a:srgbClr val="FFC000"/>
                </a:solidFill>
              </a:rPr>
              <a:t> </a:t>
            </a:r>
            <a:r>
              <a:rPr lang="uk-UA" sz="2800" b="1" dirty="0" err="1">
                <a:solidFill>
                  <a:srgbClr val="FFC000"/>
                </a:solidFill>
              </a:rPr>
              <a:t>an</a:t>
            </a:r>
            <a:r>
              <a:rPr lang="uk-UA" sz="2800" b="1" dirty="0">
                <a:solidFill>
                  <a:srgbClr val="FFC000"/>
                </a:solidFill>
              </a:rPr>
              <a:t> </a:t>
            </a:r>
            <a:r>
              <a:rPr lang="uk-UA" sz="2800" b="1" dirty="0" err="1">
                <a:solidFill>
                  <a:srgbClr val="FFC000"/>
                </a:solidFill>
              </a:rPr>
              <a:t>educated</a:t>
            </a:r>
            <a:r>
              <a:rPr lang="uk-UA" sz="2800" b="1" dirty="0">
                <a:solidFill>
                  <a:srgbClr val="FFC000"/>
                </a:solidFill>
              </a:rPr>
              <a:t> </a:t>
            </a:r>
            <a:r>
              <a:rPr lang="uk-UA" sz="2800" b="1" dirty="0" err="1">
                <a:solidFill>
                  <a:srgbClr val="FFC000"/>
                </a:solidFill>
              </a:rPr>
              <a:t>choice</a:t>
            </a:r>
            <a:r>
              <a:rPr lang="uk-UA" sz="2800" b="1" dirty="0" smtClean="0">
                <a:solidFill>
                  <a:srgbClr val="FFC000"/>
                </a:solidFill>
              </a:rPr>
              <a:t>.</a:t>
            </a:r>
            <a:endParaRPr lang="uk-UA" sz="2800" b="1" dirty="0">
              <a:solidFill>
                <a:srgbClr val="FFC000"/>
              </a:solidFill>
            </a:endParaRPr>
          </a:p>
        </p:txBody>
      </p:sp>
      <p:pic>
        <p:nvPicPr>
          <p:cNvPr id="4" name="Рисунок 3"/>
          <p:cNvPicPr/>
          <p:nvPr/>
        </p:nvPicPr>
        <p:blipFill>
          <a:blip r:embed="rId2" cstate="print"/>
          <a:srcRect b="4992"/>
          <a:stretch>
            <a:fillRect/>
          </a:stretch>
        </p:blipFill>
        <p:spPr bwMode="auto">
          <a:xfrm>
            <a:off x="1979712" y="2996952"/>
            <a:ext cx="4763135" cy="319206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1463" b="4658"/>
          <a:stretch>
            <a:fillRect/>
          </a:stretch>
        </p:blipFill>
        <p:spPr bwMode="auto">
          <a:xfrm>
            <a:off x="0" y="1844824"/>
            <a:ext cx="4716016" cy="4621818"/>
          </a:xfrm>
          <a:prstGeom prst="rect">
            <a:avLst/>
          </a:prstGeom>
          <a:noFill/>
          <a:ln w="9525">
            <a:noFill/>
            <a:miter lim="800000"/>
            <a:headEnd/>
            <a:tailEnd/>
          </a:ln>
        </p:spPr>
      </p:pic>
      <p:sp>
        <p:nvSpPr>
          <p:cNvPr id="3" name="Прямоугольник 2"/>
          <p:cNvSpPr/>
          <p:nvPr/>
        </p:nvSpPr>
        <p:spPr>
          <a:xfrm>
            <a:off x="4788024" y="1052736"/>
            <a:ext cx="4355976" cy="5632311"/>
          </a:xfrm>
          <a:prstGeom prst="rect">
            <a:avLst/>
          </a:prstGeom>
        </p:spPr>
        <p:txBody>
          <a:bodyPr wrap="square">
            <a:spAutoFit/>
          </a:bodyPr>
          <a:lstStyle/>
          <a:p>
            <a:r>
              <a:rPr lang="uk-UA" sz="2400" b="1" dirty="0" err="1" smtClean="0">
                <a:solidFill>
                  <a:srgbClr val="FFC000"/>
                </a:solidFill>
              </a:rPr>
              <a:t>Alcohol</a:t>
            </a:r>
            <a:r>
              <a:rPr lang="uk-UA" sz="2400" b="1" dirty="0" smtClean="0">
                <a:solidFill>
                  <a:srgbClr val="FFC000"/>
                </a:solidFill>
              </a:rPr>
              <a:t> </a:t>
            </a:r>
            <a:r>
              <a:rPr lang="uk-UA" sz="2400" b="1" dirty="0" err="1" smtClean="0">
                <a:solidFill>
                  <a:srgbClr val="FFC000"/>
                </a:solidFill>
              </a:rPr>
              <a:t>is</a:t>
            </a:r>
            <a:r>
              <a:rPr lang="uk-UA" sz="2400" b="1" dirty="0" smtClean="0">
                <a:solidFill>
                  <a:srgbClr val="FFC000"/>
                </a:solidFill>
              </a:rPr>
              <a:t> </a:t>
            </a:r>
            <a:r>
              <a:rPr lang="uk-UA" sz="2400" b="1" dirty="0" err="1" smtClean="0">
                <a:solidFill>
                  <a:srgbClr val="FFC000"/>
                </a:solidFill>
              </a:rPr>
              <a:t>created</a:t>
            </a:r>
            <a:r>
              <a:rPr lang="uk-UA" sz="2400" b="1" dirty="0" smtClean="0">
                <a:solidFill>
                  <a:srgbClr val="FFC000"/>
                </a:solidFill>
              </a:rPr>
              <a:t> </a:t>
            </a:r>
            <a:r>
              <a:rPr lang="uk-UA" sz="2400" b="1" dirty="0" err="1" smtClean="0">
                <a:solidFill>
                  <a:srgbClr val="FFC000"/>
                </a:solidFill>
              </a:rPr>
              <a:t>when</a:t>
            </a:r>
            <a:r>
              <a:rPr lang="uk-UA" sz="2400" b="1" dirty="0" smtClean="0">
                <a:solidFill>
                  <a:srgbClr val="FFC000"/>
                </a:solidFill>
              </a:rPr>
              <a:t> </a:t>
            </a:r>
            <a:r>
              <a:rPr lang="uk-UA" sz="2400" b="1" dirty="0" err="1" smtClean="0">
                <a:solidFill>
                  <a:srgbClr val="FFC000"/>
                </a:solidFill>
              </a:rPr>
              <a:t>grains</a:t>
            </a:r>
            <a:r>
              <a:rPr lang="uk-UA" sz="2400" b="1" dirty="0" smtClean="0">
                <a:solidFill>
                  <a:srgbClr val="FFC000"/>
                </a:solidFill>
              </a:rPr>
              <a:t>, </a:t>
            </a:r>
            <a:r>
              <a:rPr lang="uk-UA" sz="2400" b="1" dirty="0" err="1" smtClean="0">
                <a:solidFill>
                  <a:srgbClr val="FFC000"/>
                </a:solidFill>
              </a:rPr>
              <a:t>fruits</a:t>
            </a:r>
            <a:r>
              <a:rPr lang="uk-UA" sz="2400" b="1" dirty="0" smtClean="0">
                <a:solidFill>
                  <a:srgbClr val="FFC000"/>
                </a:solidFill>
              </a:rPr>
              <a:t>, </a:t>
            </a:r>
            <a:r>
              <a:rPr lang="uk-UA" sz="2400" b="1" dirty="0" err="1" smtClean="0">
                <a:solidFill>
                  <a:srgbClr val="FFC000"/>
                </a:solidFill>
              </a:rPr>
              <a:t>or</a:t>
            </a:r>
            <a:r>
              <a:rPr lang="uk-UA" sz="2400" b="1" dirty="0" smtClean="0">
                <a:solidFill>
                  <a:srgbClr val="FFC000"/>
                </a:solidFill>
              </a:rPr>
              <a:t> </a:t>
            </a:r>
            <a:r>
              <a:rPr lang="uk-UA" sz="2400" b="1" dirty="0" err="1" smtClean="0">
                <a:solidFill>
                  <a:srgbClr val="FFC000"/>
                </a:solidFill>
              </a:rPr>
              <a:t>vegetables</a:t>
            </a:r>
            <a:r>
              <a:rPr lang="uk-UA" sz="2400" b="1" dirty="0" smtClean="0">
                <a:solidFill>
                  <a:srgbClr val="FFC000"/>
                </a:solidFill>
              </a:rPr>
              <a:t> </a:t>
            </a:r>
            <a:r>
              <a:rPr lang="uk-UA" sz="2400" b="1" dirty="0" err="1" smtClean="0">
                <a:solidFill>
                  <a:srgbClr val="FFC000"/>
                </a:solidFill>
              </a:rPr>
              <a:t>are</a:t>
            </a:r>
            <a:r>
              <a:rPr lang="uk-UA" sz="2400" b="1" dirty="0" smtClean="0">
                <a:solidFill>
                  <a:srgbClr val="FFC000"/>
                </a:solidFill>
              </a:rPr>
              <a:t> </a:t>
            </a:r>
            <a:r>
              <a:rPr lang="uk-UA" sz="2400" b="1" dirty="0" err="1" smtClean="0">
                <a:solidFill>
                  <a:srgbClr val="FFC000"/>
                </a:solidFill>
              </a:rPr>
              <a:t>fermented</a:t>
            </a:r>
            <a:r>
              <a:rPr lang="uk-UA" sz="2400" b="1" dirty="0" smtClean="0">
                <a:solidFill>
                  <a:srgbClr val="FFC000"/>
                </a:solidFill>
              </a:rPr>
              <a:t>. </a:t>
            </a:r>
            <a:r>
              <a:rPr lang="uk-UA" sz="2400" b="1" dirty="0" err="1" smtClean="0">
                <a:solidFill>
                  <a:srgbClr val="FFC000"/>
                </a:solidFill>
              </a:rPr>
              <a:t>Fermentation</a:t>
            </a:r>
            <a:r>
              <a:rPr lang="uk-UA" sz="2400" b="1" dirty="0" smtClean="0">
                <a:solidFill>
                  <a:srgbClr val="FFC000"/>
                </a:solidFill>
              </a:rPr>
              <a:t> </a:t>
            </a:r>
            <a:r>
              <a:rPr lang="uk-UA" sz="2400" b="1" dirty="0" err="1" smtClean="0">
                <a:solidFill>
                  <a:srgbClr val="FFC000"/>
                </a:solidFill>
              </a:rPr>
              <a:t>is</a:t>
            </a:r>
            <a:r>
              <a:rPr lang="uk-UA" sz="2400" b="1" dirty="0" smtClean="0">
                <a:solidFill>
                  <a:srgbClr val="FFC000"/>
                </a:solidFill>
              </a:rPr>
              <a:t> a </a:t>
            </a:r>
            <a:r>
              <a:rPr lang="uk-UA" sz="2400" b="1" dirty="0" err="1" smtClean="0">
                <a:solidFill>
                  <a:srgbClr val="FFC000"/>
                </a:solidFill>
              </a:rPr>
              <a:t>process</a:t>
            </a:r>
            <a:r>
              <a:rPr lang="uk-UA" sz="2400" b="1" dirty="0" smtClean="0">
                <a:solidFill>
                  <a:srgbClr val="FFC000"/>
                </a:solidFill>
              </a:rPr>
              <a:t> </a:t>
            </a:r>
            <a:r>
              <a:rPr lang="uk-UA" sz="2400" b="1" dirty="0" err="1" smtClean="0">
                <a:solidFill>
                  <a:srgbClr val="FFC000"/>
                </a:solidFill>
              </a:rPr>
              <a:t>that</a:t>
            </a:r>
            <a:r>
              <a:rPr lang="uk-UA" sz="2400" b="1" dirty="0" smtClean="0">
                <a:solidFill>
                  <a:srgbClr val="FFC000"/>
                </a:solidFill>
              </a:rPr>
              <a:t> </a:t>
            </a:r>
            <a:r>
              <a:rPr lang="uk-UA" sz="2400" b="1" dirty="0" err="1" smtClean="0">
                <a:solidFill>
                  <a:srgbClr val="FFC000"/>
                </a:solidFill>
              </a:rPr>
              <a:t>uses</a:t>
            </a:r>
            <a:r>
              <a:rPr lang="uk-UA" sz="2400" b="1" dirty="0" smtClean="0">
                <a:solidFill>
                  <a:srgbClr val="FFC000"/>
                </a:solidFill>
              </a:rPr>
              <a:t> </a:t>
            </a:r>
            <a:r>
              <a:rPr lang="uk-UA" sz="2400" b="1" dirty="0" err="1" smtClean="0">
                <a:solidFill>
                  <a:srgbClr val="FFC000"/>
                </a:solidFill>
              </a:rPr>
              <a:t>yeast</a:t>
            </a:r>
            <a:r>
              <a:rPr lang="uk-UA" sz="2400" b="1" dirty="0" smtClean="0">
                <a:solidFill>
                  <a:srgbClr val="FFC000"/>
                </a:solidFill>
              </a:rPr>
              <a:t> </a:t>
            </a:r>
            <a:r>
              <a:rPr lang="uk-UA" sz="2400" b="1" dirty="0" err="1" smtClean="0">
                <a:solidFill>
                  <a:srgbClr val="FFC000"/>
                </a:solidFill>
              </a:rPr>
              <a:t>or</a:t>
            </a:r>
            <a:r>
              <a:rPr lang="uk-UA" sz="2400" b="1" dirty="0" smtClean="0">
                <a:solidFill>
                  <a:srgbClr val="FFC000"/>
                </a:solidFill>
              </a:rPr>
              <a:t> </a:t>
            </a:r>
            <a:r>
              <a:rPr lang="uk-UA" sz="2400" b="1" dirty="0" err="1" smtClean="0">
                <a:solidFill>
                  <a:srgbClr val="FFC000"/>
                </a:solidFill>
              </a:rPr>
              <a:t>bacteria</a:t>
            </a:r>
            <a:r>
              <a:rPr lang="uk-UA" sz="2400" b="1" dirty="0" smtClean="0">
                <a:solidFill>
                  <a:srgbClr val="FFC000"/>
                </a:solidFill>
              </a:rPr>
              <a:t> </a:t>
            </a:r>
            <a:r>
              <a:rPr lang="uk-UA" sz="2400" b="1" dirty="0" err="1" smtClean="0">
                <a:solidFill>
                  <a:srgbClr val="FFC000"/>
                </a:solidFill>
              </a:rPr>
              <a:t>to</a:t>
            </a:r>
            <a:r>
              <a:rPr lang="uk-UA" sz="2400" b="1" dirty="0" smtClean="0">
                <a:solidFill>
                  <a:srgbClr val="FFC000"/>
                </a:solidFill>
              </a:rPr>
              <a:t> </a:t>
            </a:r>
            <a:r>
              <a:rPr lang="uk-UA" sz="2400" b="1" dirty="0" err="1" smtClean="0">
                <a:solidFill>
                  <a:srgbClr val="FFC000"/>
                </a:solidFill>
              </a:rPr>
              <a:t>change</a:t>
            </a:r>
            <a:r>
              <a:rPr lang="uk-UA" sz="2400" b="1" dirty="0" smtClean="0">
                <a:solidFill>
                  <a:srgbClr val="FFC000"/>
                </a:solidFill>
              </a:rPr>
              <a:t> </a:t>
            </a:r>
            <a:r>
              <a:rPr lang="uk-UA" sz="2400" b="1" dirty="0" err="1" smtClean="0">
                <a:solidFill>
                  <a:srgbClr val="FFC000"/>
                </a:solidFill>
              </a:rPr>
              <a:t>the</a:t>
            </a:r>
            <a:r>
              <a:rPr lang="uk-UA" sz="2400" b="1" dirty="0" smtClean="0">
                <a:solidFill>
                  <a:srgbClr val="FFC000"/>
                </a:solidFill>
              </a:rPr>
              <a:t> </a:t>
            </a:r>
            <a:r>
              <a:rPr lang="uk-UA" sz="2400" b="1" dirty="0" err="1" smtClean="0">
                <a:solidFill>
                  <a:srgbClr val="FFC000"/>
                </a:solidFill>
              </a:rPr>
              <a:t>sugars</a:t>
            </a:r>
            <a:r>
              <a:rPr lang="uk-UA" sz="2400" b="1" dirty="0" smtClean="0">
                <a:solidFill>
                  <a:srgbClr val="FFC000"/>
                </a:solidFill>
              </a:rPr>
              <a:t> </a:t>
            </a:r>
            <a:r>
              <a:rPr lang="uk-UA" sz="2400" b="1" dirty="0" err="1" smtClean="0">
                <a:solidFill>
                  <a:srgbClr val="FFC000"/>
                </a:solidFill>
              </a:rPr>
              <a:t>in</a:t>
            </a:r>
            <a:r>
              <a:rPr lang="uk-UA" sz="2400" b="1" dirty="0" smtClean="0">
                <a:solidFill>
                  <a:srgbClr val="FFC000"/>
                </a:solidFill>
              </a:rPr>
              <a:t> </a:t>
            </a:r>
            <a:r>
              <a:rPr lang="uk-UA" sz="2400" b="1" dirty="0" err="1" smtClean="0">
                <a:solidFill>
                  <a:srgbClr val="FFC000"/>
                </a:solidFill>
              </a:rPr>
              <a:t>the</a:t>
            </a:r>
            <a:r>
              <a:rPr lang="uk-UA" sz="2400" b="1" dirty="0" smtClean="0">
                <a:solidFill>
                  <a:srgbClr val="FFC000"/>
                </a:solidFill>
              </a:rPr>
              <a:t> </a:t>
            </a:r>
            <a:r>
              <a:rPr lang="uk-UA" sz="2400" b="1" dirty="0" err="1" smtClean="0">
                <a:solidFill>
                  <a:srgbClr val="FFC000"/>
                </a:solidFill>
              </a:rPr>
              <a:t>food</a:t>
            </a:r>
            <a:r>
              <a:rPr lang="uk-UA" sz="2400" b="1" dirty="0" smtClean="0">
                <a:solidFill>
                  <a:srgbClr val="FFC000"/>
                </a:solidFill>
              </a:rPr>
              <a:t> </a:t>
            </a:r>
            <a:r>
              <a:rPr lang="uk-UA" sz="2400" b="1" dirty="0" err="1" smtClean="0">
                <a:solidFill>
                  <a:srgbClr val="FFC000"/>
                </a:solidFill>
              </a:rPr>
              <a:t>into</a:t>
            </a:r>
            <a:r>
              <a:rPr lang="uk-UA" sz="2400" b="1" dirty="0" smtClean="0">
                <a:solidFill>
                  <a:srgbClr val="FFC000"/>
                </a:solidFill>
              </a:rPr>
              <a:t> </a:t>
            </a:r>
            <a:r>
              <a:rPr lang="uk-UA" sz="2400" b="1" dirty="0" err="1" smtClean="0">
                <a:solidFill>
                  <a:srgbClr val="FFC000"/>
                </a:solidFill>
              </a:rPr>
              <a:t>alcohol</a:t>
            </a:r>
            <a:r>
              <a:rPr lang="uk-UA" sz="2400" b="1" dirty="0" smtClean="0">
                <a:solidFill>
                  <a:srgbClr val="FFC000"/>
                </a:solidFill>
              </a:rPr>
              <a:t>. </a:t>
            </a:r>
            <a:r>
              <a:rPr lang="uk-UA" sz="2400" b="1" dirty="0" err="1" smtClean="0">
                <a:solidFill>
                  <a:srgbClr val="FFC000"/>
                </a:solidFill>
              </a:rPr>
              <a:t>Fermentation</a:t>
            </a:r>
            <a:r>
              <a:rPr lang="uk-UA" sz="2400" b="1" dirty="0" smtClean="0">
                <a:solidFill>
                  <a:srgbClr val="FFC000"/>
                </a:solidFill>
              </a:rPr>
              <a:t> </a:t>
            </a:r>
            <a:r>
              <a:rPr lang="uk-UA" sz="2400" b="1" dirty="0" err="1" smtClean="0">
                <a:solidFill>
                  <a:srgbClr val="FFC000"/>
                </a:solidFill>
              </a:rPr>
              <a:t>is</a:t>
            </a:r>
            <a:r>
              <a:rPr lang="uk-UA" sz="2400" b="1" dirty="0" smtClean="0">
                <a:solidFill>
                  <a:srgbClr val="FFC000"/>
                </a:solidFill>
              </a:rPr>
              <a:t> </a:t>
            </a:r>
            <a:r>
              <a:rPr lang="uk-UA" sz="2400" b="1" dirty="0" err="1" smtClean="0">
                <a:solidFill>
                  <a:srgbClr val="FFC000"/>
                </a:solidFill>
              </a:rPr>
              <a:t>used</a:t>
            </a:r>
            <a:r>
              <a:rPr lang="uk-UA" sz="2400" b="1" dirty="0" smtClean="0">
                <a:solidFill>
                  <a:srgbClr val="FFC000"/>
                </a:solidFill>
              </a:rPr>
              <a:t> </a:t>
            </a:r>
            <a:r>
              <a:rPr lang="uk-UA" sz="2400" b="1" dirty="0" err="1" smtClean="0">
                <a:solidFill>
                  <a:srgbClr val="FFC000"/>
                </a:solidFill>
              </a:rPr>
              <a:t>to</a:t>
            </a:r>
            <a:r>
              <a:rPr lang="uk-UA" sz="2400" b="1" dirty="0" smtClean="0">
                <a:solidFill>
                  <a:srgbClr val="FFC000"/>
                </a:solidFill>
              </a:rPr>
              <a:t> </a:t>
            </a:r>
            <a:r>
              <a:rPr lang="uk-UA" sz="2400" b="1" dirty="0" err="1" smtClean="0">
                <a:solidFill>
                  <a:srgbClr val="FFC000"/>
                </a:solidFill>
              </a:rPr>
              <a:t>produce</a:t>
            </a:r>
            <a:r>
              <a:rPr lang="uk-UA" sz="2400" b="1" dirty="0" smtClean="0">
                <a:solidFill>
                  <a:srgbClr val="FFC000"/>
                </a:solidFill>
              </a:rPr>
              <a:t> </a:t>
            </a:r>
            <a:r>
              <a:rPr lang="uk-UA" sz="2400" b="1" dirty="0" err="1" smtClean="0">
                <a:solidFill>
                  <a:srgbClr val="FFC000"/>
                </a:solidFill>
              </a:rPr>
              <a:t>many</a:t>
            </a:r>
            <a:r>
              <a:rPr lang="uk-UA" sz="2400" b="1" dirty="0" smtClean="0">
                <a:solidFill>
                  <a:srgbClr val="FFC000"/>
                </a:solidFill>
              </a:rPr>
              <a:t> </a:t>
            </a:r>
            <a:r>
              <a:rPr lang="uk-UA" sz="2400" b="1" dirty="0" err="1" smtClean="0">
                <a:solidFill>
                  <a:srgbClr val="FFC000"/>
                </a:solidFill>
              </a:rPr>
              <a:t>necessary</a:t>
            </a:r>
            <a:r>
              <a:rPr lang="uk-UA" sz="2400" b="1" dirty="0" smtClean="0">
                <a:solidFill>
                  <a:srgbClr val="FFC000"/>
                </a:solidFill>
              </a:rPr>
              <a:t> </a:t>
            </a:r>
            <a:r>
              <a:rPr lang="uk-UA" sz="2400" b="1" dirty="0" err="1" smtClean="0">
                <a:solidFill>
                  <a:srgbClr val="FFC000"/>
                </a:solidFill>
              </a:rPr>
              <a:t>items</a:t>
            </a:r>
            <a:r>
              <a:rPr lang="uk-UA" sz="2400" b="1" dirty="0" smtClean="0">
                <a:solidFill>
                  <a:srgbClr val="FFC000"/>
                </a:solidFill>
              </a:rPr>
              <a:t> — </a:t>
            </a:r>
            <a:r>
              <a:rPr lang="uk-UA" sz="2400" b="1" dirty="0" err="1" smtClean="0">
                <a:solidFill>
                  <a:srgbClr val="FFC000"/>
                </a:solidFill>
              </a:rPr>
              <a:t>everything</a:t>
            </a:r>
            <a:r>
              <a:rPr lang="uk-UA" sz="2400" b="1" dirty="0" smtClean="0">
                <a:solidFill>
                  <a:srgbClr val="FFC000"/>
                </a:solidFill>
              </a:rPr>
              <a:t> </a:t>
            </a:r>
            <a:r>
              <a:rPr lang="uk-UA" sz="2400" b="1" dirty="0" err="1" smtClean="0">
                <a:solidFill>
                  <a:srgbClr val="FFC000"/>
                </a:solidFill>
              </a:rPr>
              <a:t>from</a:t>
            </a:r>
            <a:r>
              <a:rPr lang="uk-UA" sz="2400" b="1" dirty="0" smtClean="0">
                <a:solidFill>
                  <a:srgbClr val="FFC000"/>
                </a:solidFill>
              </a:rPr>
              <a:t> </a:t>
            </a:r>
            <a:r>
              <a:rPr lang="uk-UA" sz="2400" b="1" dirty="0" err="1" smtClean="0">
                <a:solidFill>
                  <a:srgbClr val="FFC000"/>
                </a:solidFill>
              </a:rPr>
              <a:t>cheese</a:t>
            </a:r>
            <a:r>
              <a:rPr lang="uk-UA" sz="2400" b="1" dirty="0" smtClean="0">
                <a:solidFill>
                  <a:srgbClr val="FFC000"/>
                </a:solidFill>
              </a:rPr>
              <a:t> </a:t>
            </a:r>
            <a:r>
              <a:rPr lang="uk-UA" sz="2400" b="1" dirty="0" err="1" smtClean="0">
                <a:solidFill>
                  <a:srgbClr val="FFC000"/>
                </a:solidFill>
              </a:rPr>
              <a:t>to</a:t>
            </a:r>
            <a:r>
              <a:rPr lang="uk-UA" sz="2400" b="1" dirty="0" smtClean="0">
                <a:solidFill>
                  <a:srgbClr val="FFC000"/>
                </a:solidFill>
              </a:rPr>
              <a:t> </a:t>
            </a:r>
            <a:r>
              <a:rPr lang="uk-UA" sz="2400" b="1" dirty="0" err="1" smtClean="0">
                <a:solidFill>
                  <a:srgbClr val="FFC000"/>
                </a:solidFill>
              </a:rPr>
              <a:t>medications</a:t>
            </a:r>
            <a:r>
              <a:rPr lang="uk-UA" sz="2400" b="1" dirty="0" smtClean="0">
                <a:solidFill>
                  <a:srgbClr val="FFC000"/>
                </a:solidFill>
              </a:rPr>
              <a:t>. </a:t>
            </a:r>
            <a:r>
              <a:rPr lang="uk-UA" sz="2400" b="1" dirty="0" err="1" smtClean="0">
                <a:solidFill>
                  <a:srgbClr val="FFC000"/>
                </a:solidFill>
              </a:rPr>
              <a:t>Alcohol</a:t>
            </a:r>
            <a:r>
              <a:rPr lang="uk-UA" sz="2400" b="1" dirty="0" smtClean="0">
                <a:solidFill>
                  <a:srgbClr val="FFC000"/>
                </a:solidFill>
              </a:rPr>
              <a:t> </a:t>
            </a:r>
            <a:r>
              <a:rPr lang="uk-UA" sz="2400" b="1" dirty="0" err="1" smtClean="0">
                <a:solidFill>
                  <a:srgbClr val="FFC000"/>
                </a:solidFill>
              </a:rPr>
              <a:t>has</a:t>
            </a:r>
            <a:r>
              <a:rPr lang="uk-UA" sz="2400" b="1" dirty="0" smtClean="0">
                <a:solidFill>
                  <a:srgbClr val="FFC000"/>
                </a:solidFill>
              </a:rPr>
              <a:t> </a:t>
            </a:r>
            <a:r>
              <a:rPr lang="uk-UA" sz="2400" b="1" dirty="0" err="1" smtClean="0">
                <a:solidFill>
                  <a:srgbClr val="FFC000"/>
                </a:solidFill>
              </a:rPr>
              <a:t>different</a:t>
            </a:r>
            <a:r>
              <a:rPr lang="uk-UA" sz="2400" b="1" dirty="0" smtClean="0">
                <a:solidFill>
                  <a:srgbClr val="FFC000"/>
                </a:solidFill>
              </a:rPr>
              <a:t> </a:t>
            </a:r>
            <a:r>
              <a:rPr lang="uk-UA" sz="2400" b="1" dirty="0" err="1" smtClean="0">
                <a:solidFill>
                  <a:srgbClr val="FFC000"/>
                </a:solidFill>
              </a:rPr>
              <a:t>forms</a:t>
            </a:r>
            <a:r>
              <a:rPr lang="uk-UA" sz="2400" b="1" dirty="0" smtClean="0">
                <a:solidFill>
                  <a:srgbClr val="FFC000"/>
                </a:solidFill>
              </a:rPr>
              <a:t> </a:t>
            </a:r>
            <a:r>
              <a:rPr lang="uk-UA" sz="2400" b="1" dirty="0" err="1" smtClean="0">
                <a:solidFill>
                  <a:srgbClr val="FFC000"/>
                </a:solidFill>
              </a:rPr>
              <a:t>and</a:t>
            </a:r>
            <a:r>
              <a:rPr lang="uk-UA" sz="2400" b="1" dirty="0" smtClean="0">
                <a:solidFill>
                  <a:srgbClr val="FFC000"/>
                </a:solidFill>
              </a:rPr>
              <a:t> </a:t>
            </a:r>
            <a:r>
              <a:rPr lang="uk-UA" sz="2400" b="1" dirty="0" err="1" smtClean="0">
                <a:solidFill>
                  <a:srgbClr val="FFC000"/>
                </a:solidFill>
              </a:rPr>
              <a:t>can</a:t>
            </a:r>
            <a:r>
              <a:rPr lang="uk-UA" sz="2400" b="1" dirty="0" smtClean="0">
                <a:solidFill>
                  <a:srgbClr val="FFC000"/>
                </a:solidFill>
              </a:rPr>
              <a:t> </a:t>
            </a:r>
            <a:r>
              <a:rPr lang="uk-UA" sz="2400" b="1" dirty="0" err="1" smtClean="0">
                <a:solidFill>
                  <a:srgbClr val="FFC000"/>
                </a:solidFill>
              </a:rPr>
              <a:t>be</a:t>
            </a:r>
            <a:r>
              <a:rPr lang="uk-UA" sz="2400" b="1" dirty="0" smtClean="0">
                <a:solidFill>
                  <a:srgbClr val="FFC000"/>
                </a:solidFill>
              </a:rPr>
              <a:t> </a:t>
            </a:r>
            <a:r>
              <a:rPr lang="uk-UA" sz="2400" b="1" dirty="0" err="1" smtClean="0">
                <a:solidFill>
                  <a:srgbClr val="FFC000"/>
                </a:solidFill>
              </a:rPr>
              <a:t>used</a:t>
            </a:r>
            <a:r>
              <a:rPr lang="uk-UA" sz="2400" b="1" dirty="0" smtClean="0">
                <a:solidFill>
                  <a:srgbClr val="FFC000"/>
                </a:solidFill>
              </a:rPr>
              <a:t> </a:t>
            </a:r>
            <a:r>
              <a:rPr lang="uk-UA" sz="2400" b="1" dirty="0" err="1" smtClean="0">
                <a:solidFill>
                  <a:srgbClr val="FFC000"/>
                </a:solidFill>
              </a:rPr>
              <a:t>as</a:t>
            </a:r>
            <a:r>
              <a:rPr lang="uk-UA" sz="2400" b="1" dirty="0" smtClean="0">
                <a:solidFill>
                  <a:srgbClr val="FFC000"/>
                </a:solidFill>
              </a:rPr>
              <a:t> a </a:t>
            </a:r>
            <a:r>
              <a:rPr lang="uk-UA" sz="2400" b="1" dirty="0" err="1" smtClean="0">
                <a:solidFill>
                  <a:srgbClr val="FFC000"/>
                </a:solidFill>
              </a:rPr>
              <a:t>cleaner</a:t>
            </a:r>
            <a:r>
              <a:rPr lang="uk-UA" sz="2400" b="1" dirty="0" smtClean="0">
                <a:solidFill>
                  <a:srgbClr val="FFC000"/>
                </a:solidFill>
              </a:rPr>
              <a:t>, </a:t>
            </a:r>
            <a:r>
              <a:rPr lang="uk-UA" sz="2400" b="1" dirty="0" err="1" smtClean="0">
                <a:solidFill>
                  <a:srgbClr val="FFC000"/>
                </a:solidFill>
              </a:rPr>
              <a:t>an</a:t>
            </a:r>
            <a:r>
              <a:rPr lang="uk-UA" sz="2400" b="1" dirty="0" smtClean="0">
                <a:solidFill>
                  <a:srgbClr val="FFC000"/>
                </a:solidFill>
              </a:rPr>
              <a:t> </a:t>
            </a:r>
            <a:r>
              <a:rPr lang="uk-UA" sz="2400" b="1" dirty="0" err="1" smtClean="0">
                <a:solidFill>
                  <a:srgbClr val="FFC000"/>
                </a:solidFill>
              </a:rPr>
              <a:t>antiseptic</a:t>
            </a:r>
            <a:r>
              <a:rPr lang="uk-UA" sz="2400" b="1" dirty="0" smtClean="0">
                <a:solidFill>
                  <a:srgbClr val="FFC000"/>
                </a:solidFill>
              </a:rPr>
              <a:t>, </a:t>
            </a:r>
            <a:r>
              <a:rPr lang="uk-UA" sz="2400" b="1" dirty="0" err="1" smtClean="0">
                <a:solidFill>
                  <a:srgbClr val="FFC000"/>
                </a:solidFill>
              </a:rPr>
              <a:t>or</a:t>
            </a:r>
            <a:r>
              <a:rPr lang="uk-UA" sz="2400" b="1" dirty="0" smtClean="0">
                <a:solidFill>
                  <a:srgbClr val="FFC000"/>
                </a:solidFill>
              </a:rPr>
              <a:t> a </a:t>
            </a:r>
            <a:r>
              <a:rPr lang="uk-UA" sz="2400" b="1" dirty="0" err="1" smtClean="0">
                <a:solidFill>
                  <a:srgbClr val="FFC000"/>
                </a:solidFill>
              </a:rPr>
              <a:t>sedative</a:t>
            </a:r>
            <a:r>
              <a:rPr lang="uk-UA" sz="2400" b="1" dirty="0" smtClean="0">
                <a:solidFill>
                  <a:srgbClr val="FFC000"/>
                </a:solidFill>
              </a:rPr>
              <a:t>.</a:t>
            </a:r>
            <a:endParaRPr lang="uk-UA" sz="2400" b="1" dirty="0">
              <a:solidFill>
                <a:srgbClr val="FFC000"/>
              </a:solidFill>
            </a:endParaRPr>
          </a:p>
        </p:txBody>
      </p:sp>
      <p:sp>
        <p:nvSpPr>
          <p:cNvPr id="7" name="Прямоугольник 6"/>
          <p:cNvSpPr/>
          <p:nvPr/>
        </p:nvSpPr>
        <p:spPr>
          <a:xfrm>
            <a:off x="611560" y="476672"/>
            <a:ext cx="5328591" cy="646331"/>
          </a:xfrm>
          <a:prstGeom prst="rect">
            <a:avLst/>
          </a:prstGeom>
        </p:spPr>
        <p:txBody>
          <a:bodyPr wrap="square">
            <a:spAutoFit/>
          </a:bodyPr>
          <a:lstStyle/>
          <a:p>
            <a:r>
              <a:rPr lang="uk-UA" sz="3600" b="1" dirty="0" err="1" smtClean="0">
                <a:solidFill>
                  <a:srgbClr val="FFC000"/>
                </a:solidFill>
              </a:rPr>
              <a:t>What</a:t>
            </a:r>
            <a:r>
              <a:rPr lang="uk-UA" sz="3600" b="1" dirty="0" smtClean="0">
                <a:solidFill>
                  <a:srgbClr val="FFC000"/>
                </a:solidFill>
              </a:rPr>
              <a:t> </a:t>
            </a:r>
            <a:r>
              <a:rPr lang="uk-UA" sz="3600" b="1" dirty="0" err="1" smtClean="0">
                <a:solidFill>
                  <a:srgbClr val="FFC000"/>
                </a:solidFill>
              </a:rPr>
              <a:t>Is</a:t>
            </a:r>
            <a:r>
              <a:rPr lang="uk-UA" sz="3600" b="1" dirty="0" smtClean="0">
                <a:solidFill>
                  <a:srgbClr val="FFC000"/>
                </a:solidFill>
              </a:rPr>
              <a:t> </a:t>
            </a:r>
            <a:r>
              <a:rPr lang="uk-UA" sz="3600" b="1" dirty="0" err="1" smtClean="0">
                <a:solidFill>
                  <a:srgbClr val="FFC000"/>
                </a:solidFill>
              </a:rPr>
              <a:t>Alcohol</a:t>
            </a:r>
            <a:r>
              <a:rPr lang="uk-UA" sz="3600" b="1" dirty="0" smtClean="0">
                <a:solidFill>
                  <a:srgbClr val="FFC000"/>
                </a:solidFill>
              </a:rPr>
              <a:t>?</a:t>
            </a:r>
            <a:endParaRPr lang="uk-UA" sz="3600" b="1" dirty="0" smtClean="0">
              <a:solidFill>
                <a:srgbClr val="FFC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332656"/>
            <a:ext cx="8280920" cy="3416320"/>
          </a:xfrm>
          <a:prstGeom prst="rect">
            <a:avLst/>
          </a:prstGeom>
        </p:spPr>
        <p:txBody>
          <a:bodyPr wrap="square">
            <a:spAutoFit/>
          </a:bodyPr>
          <a:lstStyle/>
          <a:p>
            <a:r>
              <a:rPr lang="uk-UA" sz="2400" dirty="0" err="1"/>
              <a:t>So</a:t>
            </a:r>
            <a:r>
              <a:rPr lang="uk-UA" sz="2400" dirty="0"/>
              <a:t> </a:t>
            </a:r>
            <a:r>
              <a:rPr lang="uk-UA" sz="2400" dirty="0" err="1"/>
              <a:t>if</a:t>
            </a:r>
            <a:r>
              <a:rPr lang="uk-UA" sz="2400" dirty="0"/>
              <a:t> </a:t>
            </a:r>
            <a:r>
              <a:rPr lang="uk-UA" sz="2400" dirty="0" err="1"/>
              <a:t>alcohol</a:t>
            </a:r>
            <a:r>
              <a:rPr lang="uk-UA" sz="2400" dirty="0"/>
              <a:t> </a:t>
            </a:r>
            <a:r>
              <a:rPr lang="uk-UA" sz="2400" dirty="0" err="1"/>
              <a:t>is</a:t>
            </a:r>
            <a:r>
              <a:rPr lang="uk-UA" sz="2400" dirty="0"/>
              <a:t> a </a:t>
            </a:r>
            <a:r>
              <a:rPr lang="uk-UA" sz="2400" dirty="0" err="1"/>
              <a:t>natural</a:t>
            </a:r>
            <a:r>
              <a:rPr lang="uk-UA" sz="2400" dirty="0"/>
              <a:t> </a:t>
            </a:r>
            <a:r>
              <a:rPr lang="uk-UA" sz="2400" dirty="0" err="1"/>
              <a:t>product</a:t>
            </a:r>
            <a:r>
              <a:rPr lang="uk-UA" sz="2400" dirty="0"/>
              <a:t>, </a:t>
            </a:r>
            <a:r>
              <a:rPr lang="uk-UA" sz="2400" dirty="0" err="1"/>
              <a:t>why</a:t>
            </a:r>
            <a:r>
              <a:rPr lang="uk-UA" sz="2400" dirty="0"/>
              <a:t> </a:t>
            </a:r>
            <a:r>
              <a:rPr lang="uk-UA" sz="2400" dirty="0" err="1"/>
              <a:t>do</a:t>
            </a:r>
            <a:r>
              <a:rPr lang="uk-UA" sz="2400" dirty="0"/>
              <a:t> </a:t>
            </a:r>
            <a:r>
              <a:rPr lang="uk-UA" sz="2400" dirty="0" err="1"/>
              <a:t>teens</a:t>
            </a:r>
            <a:r>
              <a:rPr lang="uk-UA" sz="2400" dirty="0"/>
              <a:t> </a:t>
            </a:r>
            <a:r>
              <a:rPr lang="uk-UA" sz="2400" dirty="0" err="1"/>
              <a:t>need</a:t>
            </a:r>
            <a:r>
              <a:rPr lang="uk-UA" sz="2400" dirty="0"/>
              <a:t> </a:t>
            </a:r>
            <a:r>
              <a:rPr lang="uk-UA" sz="2400" dirty="0" err="1"/>
              <a:t>to</a:t>
            </a:r>
            <a:r>
              <a:rPr lang="uk-UA" sz="2400" dirty="0"/>
              <a:t> </a:t>
            </a:r>
            <a:r>
              <a:rPr lang="uk-UA" sz="2400" dirty="0" err="1"/>
              <a:t>be</a:t>
            </a:r>
            <a:r>
              <a:rPr lang="uk-UA" sz="2400" dirty="0"/>
              <a:t> </a:t>
            </a:r>
            <a:r>
              <a:rPr lang="uk-UA" sz="2400" dirty="0" err="1"/>
              <a:t>concerned</a:t>
            </a:r>
            <a:r>
              <a:rPr lang="uk-UA" sz="2400" dirty="0"/>
              <a:t> </a:t>
            </a:r>
            <a:r>
              <a:rPr lang="uk-UA" sz="2400" dirty="0" err="1"/>
              <a:t>about</a:t>
            </a:r>
            <a:r>
              <a:rPr lang="uk-UA" sz="2400" dirty="0"/>
              <a:t> </a:t>
            </a:r>
            <a:r>
              <a:rPr lang="uk-UA" sz="2400" dirty="0" err="1"/>
              <a:t>drinking</a:t>
            </a:r>
            <a:r>
              <a:rPr lang="uk-UA" sz="2400" dirty="0"/>
              <a:t> </a:t>
            </a:r>
            <a:r>
              <a:rPr lang="uk-UA" sz="2400" dirty="0" err="1"/>
              <a:t>it</a:t>
            </a:r>
            <a:r>
              <a:rPr lang="uk-UA" sz="2400" dirty="0"/>
              <a:t>? </a:t>
            </a:r>
            <a:r>
              <a:rPr lang="uk-UA" sz="2400" dirty="0" err="1"/>
              <a:t>When</a:t>
            </a:r>
            <a:r>
              <a:rPr lang="uk-UA" sz="2400" dirty="0"/>
              <a:t> </a:t>
            </a:r>
            <a:r>
              <a:rPr lang="uk-UA" sz="2400" dirty="0" err="1"/>
              <a:t>people</a:t>
            </a:r>
            <a:r>
              <a:rPr lang="uk-UA" sz="2400" dirty="0"/>
              <a:t> </a:t>
            </a:r>
            <a:r>
              <a:rPr lang="uk-UA" sz="2400" dirty="0" err="1"/>
              <a:t>drink</a:t>
            </a:r>
            <a:r>
              <a:rPr lang="uk-UA" sz="2400" dirty="0"/>
              <a:t> </a:t>
            </a:r>
            <a:r>
              <a:rPr lang="uk-UA" sz="2400" dirty="0" err="1"/>
              <a:t>alcohol</a:t>
            </a:r>
            <a:r>
              <a:rPr lang="uk-UA" sz="2400" dirty="0"/>
              <a:t>, </a:t>
            </a:r>
            <a:r>
              <a:rPr lang="uk-UA" sz="2400" dirty="0" err="1"/>
              <a:t>it's</a:t>
            </a:r>
            <a:r>
              <a:rPr lang="uk-UA" sz="2400" dirty="0"/>
              <a:t> </a:t>
            </a:r>
            <a:r>
              <a:rPr lang="uk-UA" sz="2400" dirty="0" err="1"/>
              <a:t>absorbed</a:t>
            </a:r>
            <a:r>
              <a:rPr lang="uk-UA" sz="2400" dirty="0"/>
              <a:t> </a:t>
            </a:r>
            <a:r>
              <a:rPr lang="uk-UA" sz="2400" dirty="0" err="1"/>
              <a:t>into</a:t>
            </a:r>
            <a:r>
              <a:rPr lang="uk-UA" sz="2400" dirty="0"/>
              <a:t> </a:t>
            </a:r>
            <a:r>
              <a:rPr lang="uk-UA" sz="2400" dirty="0" err="1"/>
              <a:t>their</a:t>
            </a:r>
            <a:r>
              <a:rPr lang="uk-UA" sz="2400" dirty="0"/>
              <a:t> </a:t>
            </a:r>
            <a:r>
              <a:rPr lang="uk-UA" sz="2400" dirty="0" err="1"/>
              <a:t>bloodstream</a:t>
            </a:r>
            <a:r>
              <a:rPr lang="uk-UA" sz="2400" dirty="0"/>
              <a:t>. </a:t>
            </a:r>
            <a:r>
              <a:rPr lang="uk-UA" sz="2400" dirty="0" err="1"/>
              <a:t>From</a:t>
            </a:r>
            <a:r>
              <a:rPr lang="uk-UA" sz="2400" dirty="0"/>
              <a:t> </a:t>
            </a:r>
            <a:r>
              <a:rPr lang="uk-UA" sz="2400" dirty="0" err="1"/>
              <a:t>there</a:t>
            </a:r>
            <a:r>
              <a:rPr lang="uk-UA" sz="2400" dirty="0"/>
              <a:t>, </a:t>
            </a:r>
            <a:r>
              <a:rPr lang="uk-UA" sz="2400" dirty="0" err="1"/>
              <a:t>it</a:t>
            </a:r>
            <a:r>
              <a:rPr lang="uk-UA" sz="2400" dirty="0"/>
              <a:t> </a:t>
            </a:r>
            <a:r>
              <a:rPr lang="uk-UA" sz="2400" dirty="0" err="1"/>
              <a:t>affects</a:t>
            </a:r>
            <a:r>
              <a:rPr lang="uk-UA" sz="2400" dirty="0"/>
              <a:t> </a:t>
            </a:r>
            <a:r>
              <a:rPr lang="uk-UA" sz="2400" dirty="0" err="1"/>
              <a:t>the</a:t>
            </a:r>
            <a:r>
              <a:rPr lang="uk-UA" sz="2400" dirty="0"/>
              <a:t> </a:t>
            </a:r>
            <a:r>
              <a:rPr lang="uk-UA" sz="2400" dirty="0" err="1"/>
              <a:t>central</a:t>
            </a:r>
            <a:r>
              <a:rPr lang="uk-UA" sz="2400" dirty="0"/>
              <a:t> </a:t>
            </a:r>
            <a:r>
              <a:rPr lang="uk-UA" sz="2400" dirty="0" err="1"/>
              <a:t>nervous</a:t>
            </a:r>
            <a:r>
              <a:rPr lang="uk-UA" sz="2400" dirty="0"/>
              <a:t> </a:t>
            </a:r>
            <a:r>
              <a:rPr lang="uk-UA" sz="2400" dirty="0" err="1"/>
              <a:t>system</a:t>
            </a:r>
            <a:r>
              <a:rPr lang="uk-UA" sz="2400" dirty="0"/>
              <a:t> (</a:t>
            </a:r>
            <a:r>
              <a:rPr lang="uk-UA" sz="2400" dirty="0" err="1"/>
              <a:t>the</a:t>
            </a:r>
            <a:r>
              <a:rPr lang="uk-UA" sz="2400" dirty="0"/>
              <a:t> </a:t>
            </a:r>
            <a:r>
              <a:rPr lang="uk-UA" sz="2400" dirty="0" err="1"/>
              <a:t>brain</a:t>
            </a:r>
            <a:r>
              <a:rPr lang="uk-UA" sz="2400" dirty="0"/>
              <a:t> </a:t>
            </a:r>
            <a:r>
              <a:rPr lang="uk-UA" sz="2400" dirty="0" err="1"/>
              <a:t>and</a:t>
            </a:r>
            <a:r>
              <a:rPr lang="uk-UA" sz="2400" dirty="0"/>
              <a:t> </a:t>
            </a:r>
            <a:r>
              <a:rPr lang="uk-UA" sz="2400" dirty="0" err="1"/>
              <a:t>spinal</a:t>
            </a:r>
            <a:r>
              <a:rPr lang="uk-UA" sz="2400" dirty="0"/>
              <a:t> </a:t>
            </a:r>
            <a:r>
              <a:rPr lang="uk-UA" sz="2400" dirty="0" err="1"/>
              <a:t>cord</a:t>
            </a:r>
            <a:r>
              <a:rPr lang="uk-UA" sz="2400" dirty="0"/>
              <a:t>), </a:t>
            </a:r>
            <a:r>
              <a:rPr lang="uk-UA" sz="2400" dirty="0" err="1"/>
              <a:t>which</a:t>
            </a:r>
            <a:r>
              <a:rPr lang="uk-UA" sz="2400" dirty="0"/>
              <a:t> </a:t>
            </a:r>
            <a:r>
              <a:rPr lang="uk-UA" sz="2400" dirty="0" err="1"/>
              <a:t>controls</a:t>
            </a:r>
            <a:r>
              <a:rPr lang="uk-UA" sz="2400" dirty="0"/>
              <a:t> </a:t>
            </a:r>
            <a:r>
              <a:rPr lang="uk-UA" sz="2400" dirty="0" err="1"/>
              <a:t>virtually</a:t>
            </a:r>
            <a:r>
              <a:rPr lang="uk-UA" sz="2400" dirty="0"/>
              <a:t> </a:t>
            </a:r>
            <a:r>
              <a:rPr lang="uk-UA" sz="2400" dirty="0" err="1"/>
              <a:t>all</a:t>
            </a:r>
            <a:r>
              <a:rPr lang="uk-UA" sz="2400" dirty="0"/>
              <a:t> </a:t>
            </a:r>
            <a:r>
              <a:rPr lang="uk-UA" sz="2400" dirty="0" err="1"/>
              <a:t>body</a:t>
            </a:r>
            <a:r>
              <a:rPr lang="uk-UA" sz="2400" dirty="0"/>
              <a:t> </a:t>
            </a:r>
            <a:r>
              <a:rPr lang="uk-UA" sz="2400" dirty="0" err="1"/>
              <a:t>functions</a:t>
            </a:r>
            <a:r>
              <a:rPr lang="uk-UA" sz="2400" dirty="0"/>
              <a:t>. </a:t>
            </a:r>
            <a:r>
              <a:rPr lang="uk-UA" sz="2400" dirty="0" err="1"/>
              <a:t>Because</a:t>
            </a:r>
            <a:r>
              <a:rPr lang="uk-UA" sz="2400" dirty="0"/>
              <a:t> </a:t>
            </a:r>
            <a:r>
              <a:rPr lang="uk-UA" sz="2400" dirty="0" err="1"/>
              <a:t>experts</a:t>
            </a:r>
            <a:r>
              <a:rPr lang="uk-UA" sz="2400" dirty="0"/>
              <a:t> </a:t>
            </a:r>
            <a:r>
              <a:rPr lang="uk-UA" sz="2400" dirty="0" err="1"/>
              <a:t>now</a:t>
            </a:r>
            <a:r>
              <a:rPr lang="uk-UA" sz="2400" dirty="0"/>
              <a:t> </a:t>
            </a:r>
            <a:r>
              <a:rPr lang="uk-UA" sz="2400" dirty="0" err="1"/>
              <a:t>know</a:t>
            </a:r>
            <a:r>
              <a:rPr lang="uk-UA" sz="2400" dirty="0"/>
              <a:t> </a:t>
            </a:r>
            <a:r>
              <a:rPr lang="uk-UA" sz="2400" dirty="0" err="1"/>
              <a:t>that</a:t>
            </a:r>
            <a:r>
              <a:rPr lang="uk-UA" sz="2400" dirty="0"/>
              <a:t> </a:t>
            </a:r>
            <a:r>
              <a:rPr lang="uk-UA" sz="2400" dirty="0" err="1"/>
              <a:t>the</a:t>
            </a:r>
            <a:r>
              <a:rPr lang="uk-UA" sz="2400" dirty="0"/>
              <a:t> </a:t>
            </a:r>
            <a:r>
              <a:rPr lang="uk-UA" sz="2400" dirty="0" err="1"/>
              <a:t>human</a:t>
            </a:r>
            <a:r>
              <a:rPr lang="uk-UA" sz="2400" dirty="0"/>
              <a:t> </a:t>
            </a:r>
            <a:r>
              <a:rPr lang="uk-UA" sz="2400" dirty="0" err="1"/>
              <a:t>brain</a:t>
            </a:r>
            <a:r>
              <a:rPr lang="uk-UA" sz="2400" dirty="0"/>
              <a:t> </a:t>
            </a:r>
            <a:r>
              <a:rPr lang="uk-UA" sz="2400" dirty="0" err="1"/>
              <a:t>is</a:t>
            </a:r>
            <a:r>
              <a:rPr lang="uk-UA" sz="2400" dirty="0"/>
              <a:t> </a:t>
            </a:r>
            <a:r>
              <a:rPr lang="uk-UA" sz="2400" dirty="0" err="1"/>
              <a:t>still</a:t>
            </a:r>
            <a:r>
              <a:rPr lang="uk-UA" sz="2400" dirty="0"/>
              <a:t> </a:t>
            </a:r>
            <a:r>
              <a:rPr lang="uk-UA" sz="2400" dirty="0" err="1"/>
              <a:t>developing</a:t>
            </a:r>
            <a:r>
              <a:rPr lang="uk-UA" sz="2400" dirty="0"/>
              <a:t> </a:t>
            </a:r>
            <a:r>
              <a:rPr lang="uk-UA" sz="2400" dirty="0" err="1"/>
              <a:t>during</a:t>
            </a:r>
            <a:r>
              <a:rPr lang="uk-UA" sz="2400" dirty="0"/>
              <a:t> </a:t>
            </a:r>
            <a:r>
              <a:rPr lang="uk-UA" sz="2400" dirty="0" err="1"/>
              <a:t>our</a:t>
            </a:r>
            <a:r>
              <a:rPr lang="uk-UA" sz="2400" dirty="0"/>
              <a:t> </a:t>
            </a:r>
            <a:r>
              <a:rPr lang="uk-UA" sz="2400" dirty="0" err="1"/>
              <a:t>teens</a:t>
            </a:r>
            <a:r>
              <a:rPr lang="uk-UA" sz="2400" dirty="0"/>
              <a:t>, </a:t>
            </a:r>
            <a:r>
              <a:rPr lang="uk-UA" sz="2400" dirty="0" err="1"/>
              <a:t>scientists</a:t>
            </a:r>
            <a:r>
              <a:rPr lang="uk-UA" sz="2400" dirty="0"/>
              <a:t> </a:t>
            </a:r>
            <a:r>
              <a:rPr lang="uk-UA" sz="2400" dirty="0" err="1"/>
              <a:t>are</a:t>
            </a:r>
            <a:r>
              <a:rPr lang="uk-UA" sz="2400" dirty="0"/>
              <a:t> </a:t>
            </a:r>
            <a:r>
              <a:rPr lang="uk-UA" sz="2400" dirty="0" err="1"/>
              <a:t>researching</a:t>
            </a:r>
            <a:r>
              <a:rPr lang="uk-UA" sz="2400" dirty="0"/>
              <a:t> </a:t>
            </a:r>
            <a:r>
              <a:rPr lang="uk-UA" sz="2400" dirty="0" err="1"/>
              <a:t>the</a:t>
            </a:r>
            <a:r>
              <a:rPr lang="uk-UA" sz="2400" dirty="0"/>
              <a:t> </a:t>
            </a:r>
            <a:r>
              <a:rPr lang="uk-UA" sz="2400" dirty="0" err="1"/>
              <a:t>effects</a:t>
            </a:r>
            <a:r>
              <a:rPr lang="uk-UA" sz="2400" dirty="0"/>
              <a:t> </a:t>
            </a:r>
            <a:r>
              <a:rPr lang="uk-UA" sz="2400" dirty="0" err="1"/>
              <a:t>drinking</a:t>
            </a:r>
            <a:r>
              <a:rPr lang="uk-UA" sz="2400" dirty="0"/>
              <a:t> </a:t>
            </a:r>
            <a:r>
              <a:rPr lang="uk-UA" sz="2400" dirty="0" err="1"/>
              <a:t>alcohol</a:t>
            </a:r>
            <a:r>
              <a:rPr lang="uk-UA" sz="2400" dirty="0"/>
              <a:t> </a:t>
            </a:r>
            <a:r>
              <a:rPr lang="uk-UA" sz="2400" dirty="0" err="1"/>
              <a:t>can</a:t>
            </a:r>
            <a:r>
              <a:rPr lang="uk-UA" sz="2400" dirty="0"/>
              <a:t> </a:t>
            </a:r>
            <a:r>
              <a:rPr lang="uk-UA" sz="2400" dirty="0" err="1"/>
              <a:t>have</a:t>
            </a:r>
            <a:r>
              <a:rPr lang="uk-UA" sz="2400" dirty="0"/>
              <a:t> </a:t>
            </a:r>
            <a:r>
              <a:rPr lang="uk-UA" sz="2400" dirty="0" err="1"/>
              <a:t>on</a:t>
            </a:r>
            <a:r>
              <a:rPr lang="uk-UA" sz="2400" dirty="0"/>
              <a:t> </a:t>
            </a:r>
            <a:r>
              <a:rPr lang="uk-UA" sz="2400" dirty="0" err="1"/>
              <a:t>the</a:t>
            </a:r>
            <a:r>
              <a:rPr lang="uk-UA" sz="2400" dirty="0"/>
              <a:t> </a:t>
            </a:r>
            <a:r>
              <a:rPr lang="uk-UA" sz="2400" dirty="0" err="1"/>
              <a:t>teen</a:t>
            </a:r>
            <a:r>
              <a:rPr lang="uk-UA" sz="2400" dirty="0"/>
              <a:t> </a:t>
            </a:r>
            <a:r>
              <a:rPr lang="uk-UA" sz="2400" dirty="0" err="1"/>
              <a:t>brain</a:t>
            </a:r>
            <a:r>
              <a:rPr lang="uk-UA" sz="2400" dirty="0"/>
              <a:t>.</a:t>
            </a:r>
          </a:p>
        </p:txBody>
      </p:sp>
      <p:pic>
        <p:nvPicPr>
          <p:cNvPr id="4" name="Рисунок 3"/>
          <p:cNvPicPr/>
          <p:nvPr/>
        </p:nvPicPr>
        <p:blipFill>
          <a:blip r:embed="rId2" cstate="print"/>
          <a:srcRect b="5698"/>
          <a:stretch>
            <a:fillRect/>
          </a:stretch>
        </p:blipFill>
        <p:spPr bwMode="auto">
          <a:xfrm>
            <a:off x="2771800" y="3429000"/>
            <a:ext cx="4763135" cy="316835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b="21699"/>
          <a:stretch>
            <a:fillRect/>
          </a:stretch>
        </p:blipFill>
        <p:spPr bwMode="auto">
          <a:xfrm>
            <a:off x="0" y="188640"/>
            <a:ext cx="1860550" cy="4104456"/>
          </a:xfrm>
          <a:prstGeom prst="rect">
            <a:avLst/>
          </a:prstGeom>
          <a:noFill/>
          <a:ln w="9525">
            <a:noFill/>
            <a:miter lim="800000"/>
            <a:headEnd/>
            <a:tailEnd/>
          </a:ln>
        </p:spPr>
      </p:pic>
      <p:sp>
        <p:nvSpPr>
          <p:cNvPr id="4" name="TextBox 3"/>
          <p:cNvSpPr txBox="1"/>
          <p:nvPr/>
        </p:nvSpPr>
        <p:spPr>
          <a:xfrm>
            <a:off x="1835696" y="0"/>
            <a:ext cx="7308304" cy="5940088"/>
          </a:xfrm>
          <a:prstGeom prst="rect">
            <a:avLst/>
          </a:prstGeom>
          <a:noFill/>
        </p:spPr>
        <p:txBody>
          <a:bodyPr wrap="square" rtlCol="0">
            <a:spAutoFit/>
          </a:bodyPr>
          <a:lstStyle/>
          <a:p>
            <a:r>
              <a:rPr lang="en-US" sz="2000" b="1" dirty="0" smtClean="0"/>
              <a:t>How does alcohol affect a body?</a:t>
            </a:r>
          </a:p>
          <a:p>
            <a:r>
              <a:rPr lang="uk-UA" sz="2000" dirty="0" err="1" smtClean="0"/>
              <a:t>Alcohol</a:t>
            </a:r>
            <a:r>
              <a:rPr lang="uk-UA" sz="2000" dirty="0" smtClean="0"/>
              <a:t> </a:t>
            </a:r>
            <a:r>
              <a:rPr lang="uk-UA" sz="2000" dirty="0" err="1" smtClean="0"/>
              <a:t>is</a:t>
            </a:r>
            <a:r>
              <a:rPr lang="uk-UA" sz="2000" dirty="0" smtClean="0"/>
              <a:t> a </a:t>
            </a:r>
            <a:r>
              <a:rPr lang="uk-UA" sz="2000" dirty="0" err="1" smtClean="0"/>
              <a:t>depressant</a:t>
            </a:r>
            <a:r>
              <a:rPr lang="uk-UA" sz="2000" dirty="0" smtClean="0"/>
              <a:t>, </a:t>
            </a:r>
            <a:r>
              <a:rPr lang="uk-UA" sz="2000" dirty="0" err="1" smtClean="0"/>
              <a:t>which</a:t>
            </a:r>
            <a:r>
              <a:rPr lang="uk-UA" sz="2000" dirty="0" smtClean="0"/>
              <a:t> </a:t>
            </a:r>
            <a:r>
              <a:rPr lang="uk-UA" sz="2000" dirty="0" err="1" smtClean="0"/>
              <a:t>means</a:t>
            </a:r>
            <a:r>
              <a:rPr lang="uk-UA" sz="2000" dirty="0" smtClean="0"/>
              <a:t> </a:t>
            </a:r>
            <a:r>
              <a:rPr lang="uk-UA" sz="2000" dirty="0" err="1" smtClean="0"/>
              <a:t>it</a:t>
            </a:r>
            <a:r>
              <a:rPr lang="uk-UA" sz="2000" dirty="0" smtClean="0"/>
              <a:t> </a:t>
            </a:r>
            <a:r>
              <a:rPr lang="uk-UA" sz="2000" dirty="0" err="1" smtClean="0"/>
              <a:t>slows</a:t>
            </a:r>
            <a:r>
              <a:rPr lang="uk-UA" sz="2000" dirty="0" smtClean="0"/>
              <a:t> </a:t>
            </a:r>
            <a:r>
              <a:rPr lang="uk-UA" sz="2000" dirty="0" err="1" smtClean="0"/>
              <a:t>the</a:t>
            </a:r>
            <a:r>
              <a:rPr lang="uk-UA" sz="2000" dirty="0" smtClean="0"/>
              <a:t> </a:t>
            </a:r>
            <a:r>
              <a:rPr lang="uk-UA" sz="2000" dirty="0" err="1" smtClean="0"/>
              <a:t>function</a:t>
            </a:r>
            <a:r>
              <a:rPr lang="uk-UA" sz="2000" dirty="0" smtClean="0"/>
              <a:t> </a:t>
            </a:r>
            <a:r>
              <a:rPr lang="uk-UA" sz="2000" dirty="0" err="1" smtClean="0"/>
              <a:t>of</a:t>
            </a:r>
            <a:r>
              <a:rPr lang="uk-UA" sz="2000" dirty="0" smtClean="0"/>
              <a:t> </a:t>
            </a:r>
            <a:r>
              <a:rPr lang="uk-UA" sz="2000" dirty="0" err="1" smtClean="0"/>
              <a:t>the</a:t>
            </a:r>
            <a:r>
              <a:rPr lang="uk-UA" sz="2000" dirty="0" smtClean="0"/>
              <a:t> </a:t>
            </a:r>
            <a:r>
              <a:rPr lang="uk-UA" sz="2000" dirty="0" err="1" smtClean="0"/>
              <a:t>central</a:t>
            </a:r>
            <a:r>
              <a:rPr lang="uk-UA" sz="2000" dirty="0" smtClean="0"/>
              <a:t> </a:t>
            </a:r>
            <a:r>
              <a:rPr lang="uk-UA" sz="2000" dirty="0" err="1" smtClean="0"/>
              <a:t>nervous</a:t>
            </a:r>
            <a:r>
              <a:rPr lang="uk-UA" sz="2000" dirty="0" smtClean="0"/>
              <a:t> </a:t>
            </a:r>
            <a:r>
              <a:rPr lang="uk-UA" sz="2000" dirty="0" err="1" smtClean="0"/>
              <a:t>system</a:t>
            </a:r>
            <a:r>
              <a:rPr lang="uk-UA" sz="2000" dirty="0" smtClean="0"/>
              <a:t>. </a:t>
            </a:r>
            <a:r>
              <a:rPr lang="uk-UA" sz="2000" dirty="0" err="1" smtClean="0"/>
              <a:t>Alcohol</a:t>
            </a:r>
            <a:r>
              <a:rPr lang="uk-UA" sz="2000" dirty="0" smtClean="0"/>
              <a:t> </a:t>
            </a:r>
            <a:r>
              <a:rPr lang="uk-UA" sz="2000" dirty="0" err="1" smtClean="0"/>
              <a:t>actually</a:t>
            </a:r>
            <a:r>
              <a:rPr lang="uk-UA" sz="2000" dirty="0" smtClean="0"/>
              <a:t> </a:t>
            </a:r>
            <a:r>
              <a:rPr lang="uk-UA" sz="2000" dirty="0" err="1" smtClean="0"/>
              <a:t>blocks</a:t>
            </a:r>
            <a:r>
              <a:rPr lang="uk-UA" sz="2000" dirty="0" smtClean="0"/>
              <a:t> </a:t>
            </a:r>
            <a:r>
              <a:rPr lang="uk-UA" sz="2000" dirty="0" err="1" smtClean="0"/>
              <a:t>some</a:t>
            </a:r>
            <a:r>
              <a:rPr lang="uk-UA" sz="2000" dirty="0" smtClean="0"/>
              <a:t> </a:t>
            </a:r>
            <a:r>
              <a:rPr lang="uk-UA" sz="2000" dirty="0" err="1" smtClean="0"/>
              <a:t>of</a:t>
            </a:r>
            <a:r>
              <a:rPr lang="uk-UA" sz="2000" dirty="0" smtClean="0"/>
              <a:t> </a:t>
            </a:r>
            <a:r>
              <a:rPr lang="uk-UA" sz="2000" dirty="0" err="1" smtClean="0"/>
              <a:t>the</a:t>
            </a:r>
            <a:r>
              <a:rPr lang="uk-UA" sz="2000" dirty="0" smtClean="0"/>
              <a:t> </a:t>
            </a:r>
            <a:r>
              <a:rPr lang="uk-UA" sz="2000" dirty="0" err="1" smtClean="0"/>
              <a:t>messages</a:t>
            </a:r>
            <a:r>
              <a:rPr lang="uk-UA" sz="2000" dirty="0" smtClean="0"/>
              <a:t> </a:t>
            </a:r>
            <a:r>
              <a:rPr lang="uk-UA" sz="2000" dirty="0" err="1" smtClean="0"/>
              <a:t>trying</a:t>
            </a:r>
            <a:r>
              <a:rPr lang="uk-UA" sz="2000" dirty="0" smtClean="0"/>
              <a:t> </a:t>
            </a:r>
            <a:r>
              <a:rPr lang="uk-UA" sz="2000" dirty="0" err="1" smtClean="0"/>
              <a:t>to</a:t>
            </a:r>
            <a:r>
              <a:rPr lang="uk-UA" sz="2000" dirty="0" smtClean="0"/>
              <a:t> </a:t>
            </a:r>
            <a:r>
              <a:rPr lang="uk-UA" sz="2000" dirty="0" err="1" smtClean="0"/>
              <a:t>get</a:t>
            </a:r>
            <a:r>
              <a:rPr lang="uk-UA" sz="2000" dirty="0" smtClean="0"/>
              <a:t> </a:t>
            </a:r>
            <a:r>
              <a:rPr lang="uk-UA" sz="2000" dirty="0" err="1" smtClean="0"/>
              <a:t>to</a:t>
            </a:r>
            <a:r>
              <a:rPr lang="uk-UA" sz="2000" dirty="0" smtClean="0"/>
              <a:t> </a:t>
            </a:r>
            <a:r>
              <a:rPr lang="uk-UA" sz="2000" dirty="0" err="1" smtClean="0"/>
              <a:t>the</a:t>
            </a:r>
            <a:r>
              <a:rPr lang="uk-UA" sz="2000" dirty="0" smtClean="0"/>
              <a:t> </a:t>
            </a:r>
            <a:r>
              <a:rPr lang="uk-UA" sz="2000" dirty="0" err="1" smtClean="0"/>
              <a:t>brain</a:t>
            </a:r>
            <a:r>
              <a:rPr lang="uk-UA" sz="2000" dirty="0" smtClean="0"/>
              <a:t>. </a:t>
            </a:r>
            <a:r>
              <a:rPr lang="uk-UA" sz="2000" dirty="0" err="1" smtClean="0"/>
              <a:t>This</a:t>
            </a:r>
            <a:r>
              <a:rPr lang="uk-UA" sz="2000" dirty="0" smtClean="0"/>
              <a:t> </a:t>
            </a:r>
            <a:r>
              <a:rPr lang="uk-UA" sz="2000" dirty="0" err="1" smtClean="0"/>
              <a:t>alters</a:t>
            </a:r>
            <a:r>
              <a:rPr lang="uk-UA" sz="2000" dirty="0" smtClean="0"/>
              <a:t> a </a:t>
            </a:r>
            <a:r>
              <a:rPr lang="uk-UA" sz="2000" dirty="0" err="1" smtClean="0"/>
              <a:t>person's</a:t>
            </a:r>
            <a:r>
              <a:rPr lang="uk-UA" sz="2000" dirty="0" smtClean="0"/>
              <a:t> </a:t>
            </a:r>
            <a:r>
              <a:rPr lang="uk-UA" sz="2000" dirty="0" err="1" smtClean="0"/>
              <a:t>perceptions</a:t>
            </a:r>
            <a:r>
              <a:rPr lang="uk-UA" sz="2000" dirty="0" smtClean="0"/>
              <a:t>, </a:t>
            </a:r>
            <a:r>
              <a:rPr lang="uk-UA" sz="2000" dirty="0" err="1" smtClean="0"/>
              <a:t>emotions</a:t>
            </a:r>
            <a:r>
              <a:rPr lang="uk-UA" sz="2000" dirty="0" smtClean="0"/>
              <a:t>, </a:t>
            </a:r>
            <a:r>
              <a:rPr lang="uk-UA" sz="2000" dirty="0" err="1" smtClean="0"/>
              <a:t>movement</a:t>
            </a:r>
            <a:r>
              <a:rPr lang="uk-UA" sz="2000" dirty="0" smtClean="0"/>
              <a:t>, </a:t>
            </a:r>
            <a:r>
              <a:rPr lang="uk-UA" sz="2000" dirty="0" err="1" smtClean="0"/>
              <a:t>vision</a:t>
            </a:r>
            <a:r>
              <a:rPr lang="uk-UA" sz="2000" dirty="0" smtClean="0"/>
              <a:t>, </a:t>
            </a:r>
            <a:r>
              <a:rPr lang="uk-UA" sz="2000" dirty="0" err="1" smtClean="0"/>
              <a:t>and</a:t>
            </a:r>
            <a:r>
              <a:rPr lang="uk-UA" sz="2000" dirty="0" smtClean="0"/>
              <a:t> </a:t>
            </a:r>
            <a:r>
              <a:rPr lang="uk-UA" sz="2000" dirty="0" err="1" smtClean="0"/>
              <a:t>hearing</a:t>
            </a:r>
            <a:r>
              <a:rPr lang="uk-UA" sz="2000" dirty="0" smtClean="0"/>
              <a:t>.</a:t>
            </a:r>
          </a:p>
          <a:p>
            <a:r>
              <a:rPr lang="uk-UA" sz="2000" dirty="0" err="1" smtClean="0"/>
              <a:t>In</a:t>
            </a:r>
            <a:r>
              <a:rPr lang="uk-UA" sz="2000" dirty="0" smtClean="0"/>
              <a:t> </a:t>
            </a:r>
            <a:r>
              <a:rPr lang="uk-UA" sz="2000" dirty="0" err="1" smtClean="0"/>
              <a:t>very</a:t>
            </a:r>
            <a:r>
              <a:rPr lang="uk-UA" sz="2000" dirty="0" smtClean="0"/>
              <a:t> </a:t>
            </a:r>
            <a:r>
              <a:rPr lang="uk-UA" sz="2000" dirty="0" err="1" smtClean="0"/>
              <a:t>small</a:t>
            </a:r>
            <a:r>
              <a:rPr lang="uk-UA" sz="2000" dirty="0" smtClean="0"/>
              <a:t> </a:t>
            </a:r>
            <a:r>
              <a:rPr lang="uk-UA" sz="2000" dirty="0" err="1" smtClean="0"/>
              <a:t>amounts</a:t>
            </a:r>
            <a:r>
              <a:rPr lang="uk-UA" sz="2000" dirty="0" smtClean="0"/>
              <a:t>, </a:t>
            </a:r>
            <a:r>
              <a:rPr lang="uk-UA" sz="2000" dirty="0" err="1" smtClean="0"/>
              <a:t>alcohol</a:t>
            </a:r>
            <a:r>
              <a:rPr lang="uk-UA" sz="2000" dirty="0" smtClean="0"/>
              <a:t> </a:t>
            </a:r>
            <a:r>
              <a:rPr lang="uk-UA" sz="2000" dirty="0" err="1" smtClean="0"/>
              <a:t>can</a:t>
            </a:r>
            <a:r>
              <a:rPr lang="uk-UA" sz="2000" dirty="0" smtClean="0"/>
              <a:t> </a:t>
            </a:r>
            <a:r>
              <a:rPr lang="uk-UA" sz="2000" dirty="0" err="1" smtClean="0"/>
              <a:t>help</a:t>
            </a:r>
            <a:r>
              <a:rPr lang="uk-UA" sz="2000" dirty="0" smtClean="0"/>
              <a:t> a </a:t>
            </a:r>
            <a:r>
              <a:rPr lang="uk-UA" sz="2000" dirty="0" err="1" smtClean="0"/>
              <a:t>person</a:t>
            </a:r>
            <a:r>
              <a:rPr lang="uk-UA" sz="2000" dirty="0" smtClean="0"/>
              <a:t> </a:t>
            </a:r>
            <a:r>
              <a:rPr lang="uk-UA" sz="2000" dirty="0" err="1" smtClean="0"/>
              <a:t>feel</a:t>
            </a:r>
            <a:r>
              <a:rPr lang="uk-UA" sz="2000" dirty="0" smtClean="0"/>
              <a:t> </a:t>
            </a:r>
            <a:r>
              <a:rPr lang="uk-UA" sz="2000" dirty="0" err="1" smtClean="0"/>
              <a:t>more</a:t>
            </a:r>
            <a:r>
              <a:rPr lang="uk-UA" sz="2000" dirty="0" smtClean="0"/>
              <a:t> </a:t>
            </a:r>
            <a:r>
              <a:rPr lang="uk-UA" sz="2000" dirty="0" err="1" smtClean="0"/>
              <a:t>relaxed</a:t>
            </a:r>
            <a:r>
              <a:rPr lang="uk-UA" sz="2000" dirty="0" smtClean="0"/>
              <a:t> </a:t>
            </a:r>
            <a:r>
              <a:rPr lang="uk-UA" sz="2000" dirty="0" err="1" smtClean="0"/>
              <a:t>or</a:t>
            </a:r>
            <a:r>
              <a:rPr lang="uk-UA" sz="2000" dirty="0" smtClean="0"/>
              <a:t> </a:t>
            </a:r>
            <a:r>
              <a:rPr lang="uk-UA" sz="2000" dirty="0" err="1" smtClean="0"/>
              <a:t>less</a:t>
            </a:r>
            <a:r>
              <a:rPr lang="uk-UA" sz="2000" dirty="0" smtClean="0"/>
              <a:t> </a:t>
            </a:r>
            <a:r>
              <a:rPr lang="uk-UA" sz="2000" dirty="0" err="1" smtClean="0"/>
              <a:t>anxious</a:t>
            </a:r>
            <a:r>
              <a:rPr lang="uk-UA" sz="2000" dirty="0" smtClean="0"/>
              <a:t>. </a:t>
            </a:r>
            <a:r>
              <a:rPr lang="uk-UA" sz="2000" dirty="0" err="1" smtClean="0"/>
              <a:t>More</a:t>
            </a:r>
            <a:r>
              <a:rPr lang="uk-UA" sz="2000" dirty="0" smtClean="0"/>
              <a:t> </a:t>
            </a:r>
            <a:r>
              <a:rPr lang="uk-UA" sz="2000" dirty="0" err="1" smtClean="0"/>
              <a:t>alcohol</a:t>
            </a:r>
            <a:r>
              <a:rPr lang="uk-UA" sz="2000" dirty="0" smtClean="0"/>
              <a:t> </a:t>
            </a:r>
            <a:r>
              <a:rPr lang="uk-UA" sz="2000" dirty="0" err="1" smtClean="0"/>
              <a:t>causes</a:t>
            </a:r>
            <a:r>
              <a:rPr lang="uk-UA" sz="2000" dirty="0" smtClean="0"/>
              <a:t> </a:t>
            </a:r>
            <a:r>
              <a:rPr lang="uk-UA" sz="2000" dirty="0" err="1" smtClean="0"/>
              <a:t>greater</a:t>
            </a:r>
            <a:r>
              <a:rPr lang="uk-UA" sz="2000" dirty="0" smtClean="0"/>
              <a:t> </a:t>
            </a:r>
            <a:r>
              <a:rPr lang="uk-UA" sz="2000" dirty="0" err="1" smtClean="0"/>
              <a:t>changes</a:t>
            </a:r>
            <a:r>
              <a:rPr lang="uk-UA" sz="2000" dirty="0" smtClean="0"/>
              <a:t> </a:t>
            </a:r>
            <a:r>
              <a:rPr lang="uk-UA" sz="2000" dirty="0" err="1" smtClean="0"/>
              <a:t>in</a:t>
            </a:r>
            <a:r>
              <a:rPr lang="uk-UA" sz="2000" dirty="0" smtClean="0"/>
              <a:t> </a:t>
            </a:r>
            <a:r>
              <a:rPr lang="uk-UA" sz="2000" dirty="0" err="1" smtClean="0"/>
              <a:t>the</a:t>
            </a:r>
            <a:r>
              <a:rPr lang="uk-UA" sz="2000" dirty="0" smtClean="0"/>
              <a:t> </a:t>
            </a:r>
            <a:r>
              <a:rPr lang="uk-UA" sz="2000" dirty="0" err="1" smtClean="0"/>
              <a:t>brain</a:t>
            </a:r>
            <a:r>
              <a:rPr lang="uk-UA" sz="2000" dirty="0" smtClean="0"/>
              <a:t>, </a:t>
            </a:r>
            <a:r>
              <a:rPr lang="uk-UA" sz="2000" dirty="0" err="1" smtClean="0"/>
              <a:t>resulting</a:t>
            </a:r>
            <a:r>
              <a:rPr lang="uk-UA" sz="2000" dirty="0" smtClean="0"/>
              <a:t> </a:t>
            </a:r>
            <a:r>
              <a:rPr lang="uk-UA" sz="2000" dirty="0" err="1" smtClean="0"/>
              <a:t>in</a:t>
            </a:r>
            <a:r>
              <a:rPr lang="uk-UA" sz="2000" dirty="0" smtClean="0"/>
              <a:t> </a:t>
            </a:r>
            <a:r>
              <a:rPr lang="uk-UA" sz="2000" dirty="0" err="1" smtClean="0"/>
              <a:t>intoxication</a:t>
            </a:r>
            <a:r>
              <a:rPr lang="uk-UA" sz="2000" dirty="0" smtClean="0"/>
              <a:t>. </a:t>
            </a:r>
            <a:r>
              <a:rPr lang="uk-UA" sz="2000" dirty="0" err="1" smtClean="0"/>
              <a:t>People</a:t>
            </a:r>
            <a:r>
              <a:rPr lang="uk-UA" sz="2000" dirty="0" smtClean="0"/>
              <a:t> </a:t>
            </a:r>
            <a:r>
              <a:rPr lang="uk-UA" sz="2000" dirty="0" err="1" smtClean="0"/>
              <a:t>who</a:t>
            </a:r>
            <a:r>
              <a:rPr lang="uk-UA" sz="2000" dirty="0" smtClean="0"/>
              <a:t> </a:t>
            </a:r>
            <a:r>
              <a:rPr lang="uk-UA" sz="2000" dirty="0" err="1" smtClean="0"/>
              <a:t>have</a:t>
            </a:r>
            <a:r>
              <a:rPr lang="uk-UA" sz="2000" dirty="0" smtClean="0"/>
              <a:t> </a:t>
            </a:r>
            <a:r>
              <a:rPr lang="uk-UA" sz="2000" dirty="0" err="1" smtClean="0"/>
              <a:t>overused</a:t>
            </a:r>
            <a:r>
              <a:rPr lang="uk-UA" sz="2000" dirty="0" smtClean="0"/>
              <a:t> </a:t>
            </a:r>
            <a:r>
              <a:rPr lang="uk-UA" sz="2000" dirty="0" err="1" smtClean="0"/>
              <a:t>alcohol</a:t>
            </a:r>
            <a:r>
              <a:rPr lang="uk-UA" sz="2000" dirty="0" smtClean="0"/>
              <a:t> </a:t>
            </a:r>
            <a:r>
              <a:rPr lang="uk-UA" sz="2000" dirty="0" err="1" smtClean="0"/>
              <a:t>may</a:t>
            </a:r>
            <a:r>
              <a:rPr lang="uk-UA" sz="2000" dirty="0" smtClean="0"/>
              <a:t> </a:t>
            </a:r>
            <a:r>
              <a:rPr lang="uk-UA" sz="2000" dirty="0" err="1" smtClean="0"/>
              <a:t>stagger</a:t>
            </a:r>
            <a:r>
              <a:rPr lang="uk-UA" sz="2000" dirty="0" smtClean="0"/>
              <a:t>, </a:t>
            </a:r>
            <a:r>
              <a:rPr lang="uk-UA" sz="2000" dirty="0" err="1" smtClean="0"/>
              <a:t>lose</a:t>
            </a:r>
            <a:r>
              <a:rPr lang="uk-UA" sz="2000" dirty="0" smtClean="0"/>
              <a:t> </a:t>
            </a:r>
            <a:r>
              <a:rPr lang="uk-UA" sz="2000" dirty="0" err="1" smtClean="0"/>
              <a:t>their</a:t>
            </a:r>
            <a:r>
              <a:rPr lang="uk-UA" sz="2000" dirty="0" smtClean="0"/>
              <a:t> </a:t>
            </a:r>
            <a:r>
              <a:rPr lang="uk-UA" sz="2000" dirty="0" err="1" smtClean="0"/>
              <a:t>coordination</a:t>
            </a:r>
            <a:r>
              <a:rPr lang="uk-UA" sz="2000" dirty="0" smtClean="0"/>
              <a:t>, </a:t>
            </a:r>
            <a:r>
              <a:rPr lang="uk-UA" sz="2000" dirty="0" err="1" smtClean="0"/>
              <a:t>and</a:t>
            </a:r>
            <a:r>
              <a:rPr lang="uk-UA" sz="2000" dirty="0" smtClean="0"/>
              <a:t> </a:t>
            </a:r>
            <a:r>
              <a:rPr lang="uk-UA" sz="2000" dirty="0" err="1" smtClean="0"/>
              <a:t>slur</a:t>
            </a:r>
            <a:r>
              <a:rPr lang="uk-UA" sz="2000" dirty="0" smtClean="0"/>
              <a:t> </a:t>
            </a:r>
            <a:r>
              <a:rPr lang="uk-UA" sz="2000" dirty="0" err="1" smtClean="0"/>
              <a:t>their</a:t>
            </a:r>
            <a:r>
              <a:rPr lang="uk-UA" sz="2000" dirty="0" smtClean="0"/>
              <a:t> </a:t>
            </a:r>
            <a:r>
              <a:rPr lang="uk-UA" sz="2000" dirty="0" err="1" smtClean="0"/>
              <a:t>speech</a:t>
            </a:r>
            <a:r>
              <a:rPr lang="en-US" sz="2000" dirty="0" smtClean="0"/>
              <a:t>.</a:t>
            </a:r>
            <a:r>
              <a:rPr lang="uk-UA" sz="2000" dirty="0" smtClean="0"/>
              <a:t> </a:t>
            </a:r>
            <a:r>
              <a:rPr lang="uk-UA" sz="2000" dirty="0" err="1" smtClean="0"/>
              <a:t>Depending</a:t>
            </a:r>
            <a:r>
              <a:rPr lang="uk-UA" sz="2000" dirty="0" smtClean="0"/>
              <a:t> </a:t>
            </a:r>
            <a:r>
              <a:rPr lang="uk-UA" sz="2000" dirty="0" err="1" smtClean="0"/>
              <a:t>on</a:t>
            </a:r>
            <a:r>
              <a:rPr lang="uk-UA" sz="2000" dirty="0" smtClean="0"/>
              <a:t> </a:t>
            </a:r>
            <a:r>
              <a:rPr lang="uk-UA" sz="2000" dirty="0" err="1" smtClean="0"/>
              <a:t>the</a:t>
            </a:r>
            <a:r>
              <a:rPr lang="uk-UA" sz="2000" dirty="0" smtClean="0"/>
              <a:t> </a:t>
            </a:r>
            <a:r>
              <a:rPr lang="uk-UA" sz="2000" dirty="0" err="1" smtClean="0"/>
              <a:t>person</a:t>
            </a:r>
            <a:r>
              <a:rPr lang="uk-UA" sz="2000" dirty="0" smtClean="0"/>
              <a:t>, </a:t>
            </a:r>
            <a:r>
              <a:rPr lang="uk-UA" sz="2000" dirty="0" err="1" smtClean="0"/>
              <a:t>intoxication</a:t>
            </a:r>
            <a:r>
              <a:rPr lang="uk-UA" sz="2000" dirty="0" smtClean="0"/>
              <a:t> </a:t>
            </a:r>
            <a:r>
              <a:rPr lang="uk-UA" sz="2000" dirty="0" err="1" smtClean="0"/>
              <a:t>can</a:t>
            </a:r>
            <a:r>
              <a:rPr lang="uk-UA" sz="2000" dirty="0" smtClean="0"/>
              <a:t> </a:t>
            </a:r>
            <a:r>
              <a:rPr lang="uk-UA" sz="2000" dirty="0" err="1" smtClean="0"/>
              <a:t>make</a:t>
            </a:r>
            <a:r>
              <a:rPr lang="uk-UA" sz="2000" dirty="0" smtClean="0"/>
              <a:t> </a:t>
            </a:r>
            <a:r>
              <a:rPr lang="uk-UA" sz="2000" dirty="0" err="1" smtClean="0"/>
              <a:t>someone</a:t>
            </a:r>
            <a:r>
              <a:rPr lang="uk-UA" sz="2000" dirty="0" smtClean="0"/>
              <a:t> </a:t>
            </a:r>
            <a:r>
              <a:rPr lang="uk-UA" sz="2000" dirty="0" err="1" smtClean="0"/>
              <a:t>very</a:t>
            </a:r>
            <a:r>
              <a:rPr lang="uk-UA" sz="2000" dirty="0" smtClean="0"/>
              <a:t> </a:t>
            </a:r>
            <a:r>
              <a:rPr lang="uk-UA" sz="2000" dirty="0" err="1" smtClean="0"/>
              <a:t>friendly</a:t>
            </a:r>
            <a:r>
              <a:rPr lang="uk-UA" sz="2000" dirty="0" smtClean="0"/>
              <a:t> </a:t>
            </a:r>
            <a:r>
              <a:rPr lang="uk-UA" sz="2000" dirty="0" err="1" smtClean="0"/>
              <a:t>and</a:t>
            </a:r>
            <a:r>
              <a:rPr lang="uk-UA" sz="2000" dirty="0" smtClean="0"/>
              <a:t> </a:t>
            </a:r>
            <a:r>
              <a:rPr lang="uk-UA" sz="2000" dirty="0" err="1" smtClean="0"/>
              <a:t>talkative</a:t>
            </a:r>
            <a:r>
              <a:rPr lang="uk-UA" sz="2000" dirty="0" smtClean="0"/>
              <a:t> </a:t>
            </a:r>
            <a:r>
              <a:rPr lang="uk-UA" sz="2000" dirty="0" err="1" smtClean="0"/>
              <a:t>or</a:t>
            </a:r>
            <a:r>
              <a:rPr lang="uk-UA" sz="2000" dirty="0" smtClean="0"/>
              <a:t> </a:t>
            </a:r>
            <a:r>
              <a:rPr lang="uk-UA" sz="2000" dirty="0" err="1" smtClean="0"/>
              <a:t>very</a:t>
            </a:r>
            <a:r>
              <a:rPr lang="uk-UA" sz="2000" dirty="0" smtClean="0"/>
              <a:t> </a:t>
            </a:r>
            <a:r>
              <a:rPr lang="uk-UA" sz="2000" dirty="0" err="1" smtClean="0"/>
              <a:t>aggressive</a:t>
            </a:r>
            <a:r>
              <a:rPr lang="uk-UA" sz="2000" dirty="0" smtClean="0"/>
              <a:t> </a:t>
            </a:r>
            <a:r>
              <a:rPr lang="uk-UA" sz="2000" dirty="0" err="1" smtClean="0"/>
              <a:t>and</a:t>
            </a:r>
            <a:r>
              <a:rPr lang="uk-UA" sz="2000" dirty="0" smtClean="0"/>
              <a:t> </a:t>
            </a:r>
            <a:r>
              <a:rPr lang="uk-UA" sz="2000" dirty="0" err="1" smtClean="0"/>
              <a:t>angry</a:t>
            </a:r>
            <a:r>
              <a:rPr lang="uk-UA" sz="2000" dirty="0" smtClean="0"/>
              <a:t>. </a:t>
            </a:r>
            <a:r>
              <a:rPr lang="uk-UA" sz="2000" dirty="0" err="1" smtClean="0"/>
              <a:t>Reaction</a:t>
            </a:r>
            <a:r>
              <a:rPr lang="uk-UA" sz="2000" dirty="0" smtClean="0"/>
              <a:t> </a:t>
            </a:r>
            <a:r>
              <a:rPr lang="uk-UA" sz="2000" dirty="0" err="1" smtClean="0"/>
              <a:t>times</a:t>
            </a:r>
            <a:r>
              <a:rPr lang="uk-UA" sz="2000" dirty="0" smtClean="0"/>
              <a:t> </a:t>
            </a:r>
            <a:r>
              <a:rPr lang="uk-UA" sz="2000" dirty="0" err="1" smtClean="0"/>
              <a:t>are</a:t>
            </a:r>
            <a:r>
              <a:rPr lang="uk-UA" sz="2000" dirty="0" smtClean="0"/>
              <a:t> </a:t>
            </a:r>
            <a:r>
              <a:rPr lang="uk-UA" sz="2000" dirty="0" err="1" smtClean="0"/>
              <a:t>slowed</a:t>
            </a:r>
            <a:r>
              <a:rPr lang="uk-UA" sz="2000" dirty="0" smtClean="0"/>
              <a:t> </a:t>
            </a:r>
            <a:r>
              <a:rPr lang="uk-UA" sz="2000" dirty="0" err="1" smtClean="0"/>
              <a:t>dramatically</a:t>
            </a:r>
            <a:r>
              <a:rPr lang="uk-UA" sz="2000" dirty="0" smtClean="0"/>
              <a:t> — </a:t>
            </a:r>
            <a:r>
              <a:rPr lang="uk-UA" sz="2000" dirty="0" err="1" smtClean="0"/>
              <a:t>which</a:t>
            </a:r>
            <a:r>
              <a:rPr lang="uk-UA" sz="2000" dirty="0" smtClean="0"/>
              <a:t> </a:t>
            </a:r>
            <a:r>
              <a:rPr lang="uk-UA" sz="2000" dirty="0" err="1" smtClean="0"/>
              <a:t>is</a:t>
            </a:r>
            <a:r>
              <a:rPr lang="uk-UA" sz="2000" dirty="0" smtClean="0"/>
              <a:t> </a:t>
            </a:r>
            <a:r>
              <a:rPr lang="uk-UA" sz="2000" dirty="0" err="1" smtClean="0"/>
              <a:t>why</a:t>
            </a:r>
            <a:r>
              <a:rPr lang="uk-UA" sz="2000" dirty="0" smtClean="0"/>
              <a:t> </a:t>
            </a:r>
            <a:r>
              <a:rPr lang="uk-UA" sz="2000" dirty="0" err="1" smtClean="0"/>
              <a:t>people</a:t>
            </a:r>
            <a:r>
              <a:rPr lang="uk-UA" sz="2000" dirty="0" smtClean="0"/>
              <a:t> </a:t>
            </a:r>
            <a:r>
              <a:rPr lang="uk-UA" sz="2000" dirty="0" err="1" smtClean="0"/>
              <a:t>are</a:t>
            </a:r>
            <a:r>
              <a:rPr lang="uk-UA" sz="2000" dirty="0" smtClean="0"/>
              <a:t> </a:t>
            </a:r>
            <a:r>
              <a:rPr lang="uk-UA" sz="2000" dirty="0" err="1" smtClean="0"/>
              <a:t>told</a:t>
            </a:r>
            <a:r>
              <a:rPr lang="uk-UA" sz="2000" dirty="0" smtClean="0"/>
              <a:t> </a:t>
            </a:r>
            <a:r>
              <a:rPr lang="uk-UA" sz="2000" dirty="0" err="1" smtClean="0"/>
              <a:t>not</a:t>
            </a:r>
            <a:r>
              <a:rPr lang="uk-UA" sz="2000" dirty="0" smtClean="0"/>
              <a:t> </a:t>
            </a:r>
            <a:r>
              <a:rPr lang="uk-UA" sz="2000" dirty="0" err="1" smtClean="0"/>
              <a:t>to</a:t>
            </a:r>
            <a:r>
              <a:rPr lang="uk-UA" sz="2000" dirty="0" smtClean="0"/>
              <a:t> </a:t>
            </a:r>
            <a:r>
              <a:rPr lang="uk-UA" sz="2000" dirty="0" err="1" smtClean="0"/>
              <a:t>drink</a:t>
            </a:r>
            <a:r>
              <a:rPr lang="uk-UA" sz="2000" dirty="0" smtClean="0"/>
              <a:t> </a:t>
            </a:r>
            <a:r>
              <a:rPr lang="uk-UA" sz="2000" dirty="0" err="1" smtClean="0"/>
              <a:t>and</a:t>
            </a:r>
            <a:r>
              <a:rPr lang="uk-UA" sz="2000" dirty="0" smtClean="0"/>
              <a:t> </a:t>
            </a:r>
            <a:r>
              <a:rPr lang="uk-UA" sz="2000" dirty="0" err="1" smtClean="0"/>
              <a:t>drive</a:t>
            </a:r>
            <a:r>
              <a:rPr lang="uk-UA" sz="2000" dirty="0" smtClean="0"/>
              <a:t>. </a:t>
            </a:r>
            <a:r>
              <a:rPr lang="uk-UA" sz="2000" dirty="0" err="1" smtClean="0"/>
              <a:t>People</a:t>
            </a:r>
            <a:r>
              <a:rPr lang="uk-UA" sz="2000" dirty="0" smtClean="0"/>
              <a:t> </a:t>
            </a:r>
            <a:r>
              <a:rPr lang="uk-UA" sz="2000" dirty="0" err="1" smtClean="0"/>
              <a:t>who</a:t>
            </a:r>
            <a:r>
              <a:rPr lang="uk-UA" sz="2000" dirty="0" smtClean="0"/>
              <a:t> </a:t>
            </a:r>
            <a:r>
              <a:rPr lang="uk-UA" sz="2000" dirty="0" err="1" smtClean="0"/>
              <a:t>are</a:t>
            </a:r>
            <a:r>
              <a:rPr lang="uk-UA" sz="2000" dirty="0" smtClean="0"/>
              <a:t> </a:t>
            </a:r>
            <a:r>
              <a:rPr lang="uk-UA" sz="2000" dirty="0" err="1" smtClean="0"/>
              <a:t>intoxicated</a:t>
            </a:r>
            <a:r>
              <a:rPr lang="uk-UA" sz="2000" dirty="0" smtClean="0"/>
              <a:t> </a:t>
            </a:r>
            <a:r>
              <a:rPr lang="uk-UA" sz="2000" dirty="0" err="1" smtClean="0"/>
              <a:t>may</a:t>
            </a:r>
            <a:r>
              <a:rPr lang="uk-UA" sz="2000" dirty="0" smtClean="0"/>
              <a:t> </a:t>
            </a:r>
            <a:r>
              <a:rPr lang="uk-UA" sz="2000" dirty="0" err="1" smtClean="0"/>
              <a:t>think</a:t>
            </a:r>
            <a:r>
              <a:rPr lang="uk-UA" sz="2000" dirty="0" smtClean="0"/>
              <a:t> </a:t>
            </a:r>
            <a:r>
              <a:rPr lang="uk-UA" sz="2000" dirty="0" err="1" smtClean="0"/>
              <a:t>they're</a:t>
            </a:r>
            <a:r>
              <a:rPr lang="uk-UA" sz="2000" dirty="0" smtClean="0"/>
              <a:t> </a:t>
            </a:r>
            <a:r>
              <a:rPr lang="uk-UA" sz="2000" dirty="0" err="1" smtClean="0"/>
              <a:t>moving</a:t>
            </a:r>
            <a:r>
              <a:rPr lang="uk-UA" sz="2000" dirty="0" smtClean="0"/>
              <a:t> </a:t>
            </a:r>
            <a:r>
              <a:rPr lang="uk-UA" sz="2000" dirty="0" err="1" smtClean="0"/>
              <a:t>properly</a:t>
            </a:r>
            <a:r>
              <a:rPr lang="uk-UA" sz="2000" dirty="0" smtClean="0"/>
              <a:t> </a:t>
            </a:r>
            <a:r>
              <a:rPr lang="uk-UA" sz="2000" dirty="0" err="1" smtClean="0"/>
              <a:t>when</a:t>
            </a:r>
            <a:r>
              <a:rPr lang="uk-UA" sz="2000" dirty="0" smtClean="0"/>
              <a:t> </a:t>
            </a:r>
            <a:r>
              <a:rPr lang="uk-UA" sz="2000" dirty="0" err="1" smtClean="0"/>
              <a:t>they're</a:t>
            </a:r>
            <a:r>
              <a:rPr lang="uk-UA" sz="2000" dirty="0" smtClean="0"/>
              <a:t> </a:t>
            </a:r>
            <a:r>
              <a:rPr lang="uk-UA" sz="2000" dirty="0" err="1" smtClean="0"/>
              <a:t>not</a:t>
            </a:r>
            <a:r>
              <a:rPr lang="uk-UA" sz="2000" dirty="0" smtClean="0"/>
              <a:t>. </a:t>
            </a:r>
            <a:r>
              <a:rPr lang="uk-UA" sz="2000" dirty="0" err="1" smtClean="0"/>
              <a:t>They</a:t>
            </a:r>
            <a:r>
              <a:rPr lang="uk-UA" sz="2000" dirty="0" smtClean="0"/>
              <a:t> </a:t>
            </a:r>
            <a:r>
              <a:rPr lang="uk-UA" sz="2000" dirty="0" err="1" smtClean="0"/>
              <a:t>may</a:t>
            </a:r>
            <a:r>
              <a:rPr lang="uk-UA" sz="2000" dirty="0" smtClean="0"/>
              <a:t> </a:t>
            </a:r>
            <a:r>
              <a:rPr lang="uk-UA" sz="2000" dirty="0" err="1" smtClean="0"/>
              <a:t>act</a:t>
            </a:r>
            <a:r>
              <a:rPr lang="uk-UA" sz="2000" dirty="0" smtClean="0"/>
              <a:t> </a:t>
            </a:r>
            <a:r>
              <a:rPr lang="uk-UA" sz="2000" dirty="0" err="1" smtClean="0"/>
              <a:t>totally</a:t>
            </a:r>
            <a:r>
              <a:rPr lang="uk-UA" sz="2000" dirty="0" smtClean="0"/>
              <a:t> </a:t>
            </a:r>
            <a:r>
              <a:rPr lang="uk-UA" sz="2000" dirty="0" err="1" smtClean="0"/>
              <a:t>out</a:t>
            </a:r>
            <a:r>
              <a:rPr lang="uk-UA" sz="2000" dirty="0" smtClean="0"/>
              <a:t> </a:t>
            </a:r>
            <a:r>
              <a:rPr lang="uk-UA" sz="2000" dirty="0" err="1" smtClean="0"/>
              <a:t>of</a:t>
            </a:r>
            <a:r>
              <a:rPr lang="uk-UA" sz="2000" dirty="0" smtClean="0"/>
              <a:t> </a:t>
            </a:r>
            <a:r>
              <a:rPr lang="uk-UA" sz="2000" dirty="0" err="1" smtClean="0"/>
              <a:t>character</a:t>
            </a:r>
            <a:r>
              <a:rPr lang="en-US" sz="2000" dirty="0" smtClean="0"/>
              <a:t>.</a:t>
            </a:r>
          </a:p>
          <a:p>
            <a:endParaRPr lang="en-US" sz="2000" b="1" dirty="0" smtClean="0"/>
          </a:p>
          <a:p>
            <a:endParaRPr lang="en-US" sz="2000" b="1" dirty="0"/>
          </a:p>
        </p:txBody>
      </p:sp>
      <p:sp>
        <p:nvSpPr>
          <p:cNvPr id="6" name="Прямоугольник 5"/>
          <p:cNvSpPr/>
          <p:nvPr/>
        </p:nvSpPr>
        <p:spPr>
          <a:xfrm>
            <a:off x="0" y="5419674"/>
            <a:ext cx="5796136" cy="923330"/>
          </a:xfrm>
          <a:prstGeom prst="rect">
            <a:avLst/>
          </a:prstGeom>
        </p:spPr>
        <p:txBody>
          <a:bodyPr wrap="square">
            <a:spAutoFit/>
          </a:bodyPr>
          <a:lstStyle/>
          <a:p>
            <a:r>
              <a:rPr lang="en-US" dirty="0" smtClean="0"/>
              <a:t>The images show how much more active  a 15-year-old nondrinker’s brain is (top) than a drinker’s brain (bottom).  </a:t>
            </a: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3794736"/>
            <a:ext cx="882047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When</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large</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amounts</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alcohol</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are</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consumed</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short</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period</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time</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alcohol</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poisoning</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result</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Alcohol</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poisoning</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is</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exactly</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what</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it</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sounds</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like</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body</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has</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become</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poisoned</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by</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large</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amounts</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alcohol</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Violent</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vomiting</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is</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usually</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first</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symptom</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alcohol</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poisoning</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Extreme</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sleepiness</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unconsciousness</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difficulty</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breathing</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dangerously</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low</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blood</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sugar</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seizures</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even</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death</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may</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result</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24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b="5555"/>
          <a:stretch>
            <a:fillRect/>
          </a:stretch>
        </p:blipFill>
        <p:spPr bwMode="auto">
          <a:xfrm>
            <a:off x="1403648" y="260648"/>
            <a:ext cx="4763135" cy="321333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b="7135"/>
          <a:stretch>
            <a:fillRect/>
          </a:stretch>
        </p:blipFill>
        <p:spPr bwMode="auto">
          <a:xfrm>
            <a:off x="395536" y="3737947"/>
            <a:ext cx="4763135" cy="3120053"/>
          </a:xfrm>
          <a:prstGeom prst="rect">
            <a:avLst/>
          </a:prstGeom>
          <a:noFill/>
          <a:ln w="9525">
            <a:noFill/>
            <a:miter lim="800000"/>
            <a:headEnd/>
            <a:tailEnd/>
          </a:ln>
        </p:spPr>
      </p:pic>
      <p:pic>
        <p:nvPicPr>
          <p:cNvPr id="3" name="Рисунок 2"/>
          <p:cNvPicPr/>
          <p:nvPr/>
        </p:nvPicPr>
        <p:blipFill>
          <a:blip r:embed="rId3" cstate="print"/>
          <a:srcRect b="6250"/>
          <a:stretch>
            <a:fillRect/>
          </a:stretch>
        </p:blipFill>
        <p:spPr bwMode="auto">
          <a:xfrm>
            <a:off x="4380865" y="1916832"/>
            <a:ext cx="4763135" cy="3240360"/>
          </a:xfrm>
          <a:prstGeom prst="rect">
            <a:avLst/>
          </a:prstGeom>
          <a:noFill/>
          <a:ln w="9525">
            <a:noFill/>
            <a:miter lim="800000"/>
            <a:headEnd/>
            <a:tailEnd/>
          </a:ln>
        </p:spPr>
      </p:pic>
      <p:pic>
        <p:nvPicPr>
          <p:cNvPr id="5" name="Рисунок 4"/>
          <p:cNvPicPr/>
          <p:nvPr/>
        </p:nvPicPr>
        <p:blipFill>
          <a:blip r:embed="rId4" cstate="print"/>
          <a:srcRect b="5446"/>
          <a:stretch>
            <a:fillRect/>
          </a:stretch>
        </p:blipFill>
        <p:spPr bwMode="auto">
          <a:xfrm>
            <a:off x="683568" y="188640"/>
            <a:ext cx="4763135" cy="309634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178</TotalTime>
  <Words>1323</Words>
  <Application>Microsoft Office PowerPoint</Application>
  <PresentationFormat>Экран (4:3)</PresentationFormat>
  <Paragraphs>39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Яркая</vt:lpstr>
      <vt:lpstr>Healthy Way of Life</vt:lpstr>
      <vt:lpstr>Just about everyone knows that the legal drinking age throughout the United States is 21. But according to the National Center on Addiction and Substance Abuse, almost 80% of high school students have tried alcohol. Ukraine takes the first place in the world ratings of alcohol consumption among children and youth, according to the World Health Organization research.  In fact, Ukrainian children start drinking alcohol when they are 10 – 13 years old. So, no wonder, that according to the statistics of Ministry of Health of Ukraine about 60% of children poisoning is caused by alcohol. If it goes like this in future, Ukrainians take all chances to become the drunkiest nation on the planet.  Especially startles such fact, that 70% of Ukrainian kids have got their first glass of alcohol from their parents.</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Home Sweet 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Way of Life</dc:title>
  <dc:creator>Mom&amp;Dad</dc:creator>
  <cp:lastModifiedBy>Mom&amp;Dad</cp:lastModifiedBy>
  <cp:revision>24</cp:revision>
  <dcterms:created xsi:type="dcterms:W3CDTF">2012-03-12T17:58:00Z</dcterms:created>
  <dcterms:modified xsi:type="dcterms:W3CDTF">2012-03-12T20:56:57Z</dcterms:modified>
</cp:coreProperties>
</file>