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01" r:id="rId41"/>
    <p:sldId id="295" r:id="rId42"/>
    <p:sldId id="296" r:id="rId43"/>
    <p:sldId id="297" r:id="rId44"/>
    <p:sldId id="298" r:id="rId45"/>
    <p:sldId id="300" r:id="rId46"/>
    <p:sldId id="299" r:id="rId47"/>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9" autoAdjust="0"/>
  </p:normalViewPr>
  <p:slideViewPr>
    <p:cSldViewPr>
      <p:cViewPr varScale="1">
        <p:scale>
          <a:sx n="70" d="100"/>
          <a:sy n="70" d="100"/>
        </p:scale>
        <p:origin x="-51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439431-2611-4CC3-B446-28A2A223D5AB}" type="datetimeFigureOut">
              <a:rPr lang="uk-UA" smtClean="0"/>
              <a:pPr/>
              <a:t>26.12.2011</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46319-F54E-4CED-9382-8FF08F04535D}"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27A46319-F54E-4CED-9382-8FF08F04535D}" type="slidenum">
              <a:rPr lang="uk-UA" smtClean="0"/>
              <a:pPr/>
              <a:t>2</a:t>
            </a:fld>
            <a:endParaRPr lang="uk-U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27A46319-F54E-4CED-9382-8FF08F04535D}" type="slidenum">
              <a:rPr lang="uk-UA" smtClean="0"/>
              <a:pPr/>
              <a:t>9</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107C34D0-83A0-4BD8-A37A-0CBE7888D591}" type="datetimeFigureOut">
              <a:rPr lang="uk-UA" smtClean="0"/>
              <a:pPr/>
              <a:t>26.12.2011</a:t>
            </a:fld>
            <a:endParaRPr lang="uk-UA"/>
          </a:p>
        </p:txBody>
      </p:sp>
      <p:sp>
        <p:nvSpPr>
          <p:cNvPr id="16" name="Номер слайда 15"/>
          <p:cNvSpPr>
            <a:spLocks noGrp="1"/>
          </p:cNvSpPr>
          <p:nvPr>
            <p:ph type="sldNum" sz="quarter" idx="11"/>
          </p:nvPr>
        </p:nvSpPr>
        <p:spPr/>
        <p:txBody>
          <a:bodyPr/>
          <a:lstStyle/>
          <a:p>
            <a:fld id="{BBAA91B7-6C71-42B0-B7AA-FA6CC8C37B80}" type="slidenum">
              <a:rPr lang="uk-UA" smtClean="0"/>
              <a:pPr/>
              <a:t>‹#›</a:t>
            </a:fld>
            <a:endParaRPr lang="uk-UA"/>
          </a:p>
        </p:txBody>
      </p:sp>
      <p:sp>
        <p:nvSpPr>
          <p:cNvPr id="17" name="Нижний колонтитул 16"/>
          <p:cNvSpPr>
            <a:spLocks noGrp="1"/>
          </p:cNvSpPr>
          <p:nvPr>
            <p:ph type="ftr" sz="quarter" idx="12"/>
          </p:nvPr>
        </p:nvSpPr>
        <p:spPr/>
        <p:txBody>
          <a:bodyPr/>
          <a:lstStyle/>
          <a:p>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07C34D0-83A0-4BD8-A37A-0CBE7888D591}" type="datetimeFigureOut">
              <a:rPr lang="uk-UA" smtClean="0"/>
              <a:pPr/>
              <a:t>26.12.2011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AA91B7-6C71-42B0-B7AA-FA6CC8C37B80}"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07C34D0-83A0-4BD8-A37A-0CBE7888D591}" type="datetimeFigureOut">
              <a:rPr lang="uk-UA" smtClean="0"/>
              <a:pPr/>
              <a:t>26.12.2011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AA91B7-6C71-42B0-B7AA-FA6CC8C37B80}"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107C34D0-83A0-4BD8-A37A-0CBE7888D591}" type="datetimeFigureOut">
              <a:rPr lang="uk-UA" smtClean="0"/>
              <a:pPr/>
              <a:t>26.12.2011</a:t>
            </a:fld>
            <a:endParaRPr lang="uk-UA"/>
          </a:p>
        </p:txBody>
      </p:sp>
      <p:sp>
        <p:nvSpPr>
          <p:cNvPr id="15" name="Номер слайда 14"/>
          <p:cNvSpPr>
            <a:spLocks noGrp="1"/>
          </p:cNvSpPr>
          <p:nvPr>
            <p:ph type="sldNum" sz="quarter" idx="15"/>
          </p:nvPr>
        </p:nvSpPr>
        <p:spPr/>
        <p:txBody>
          <a:bodyPr/>
          <a:lstStyle>
            <a:lvl1pPr algn="ctr">
              <a:defRPr/>
            </a:lvl1pPr>
          </a:lstStyle>
          <a:p>
            <a:fld id="{BBAA91B7-6C71-42B0-B7AA-FA6CC8C37B80}" type="slidenum">
              <a:rPr lang="uk-UA" smtClean="0"/>
              <a:pPr/>
              <a:t>‹#›</a:t>
            </a:fld>
            <a:endParaRPr lang="uk-UA"/>
          </a:p>
        </p:txBody>
      </p:sp>
      <p:sp>
        <p:nvSpPr>
          <p:cNvPr id="16" name="Нижний колонтитул 15"/>
          <p:cNvSpPr>
            <a:spLocks noGrp="1"/>
          </p:cNvSpPr>
          <p:nvPr>
            <p:ph type="ftr" sz="quarter" idx="16"/>
          </p:nvPr>
        </p:nvSpPr>
        <p:spPr/>
        <p:txBody>
          <a:bodyPr/>
          <a:lstStyle/>
          <a:p>
            <a:endParaRPr lang="uk-UA"/>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107C34D0-83A0-4BD8-A37A-0CBE7888D591}" type="datetimeFigureOut">
              <a:rPr lang="uk-UA" smtClean="0"/>
              <a:pPr/>
              <a:t>26.12.2011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AA91B7-6C71-42B0-B7AA-FA6CC8C37B80}" type="slidenum">
              <a:rPr lang="uk-UA" smtClean="0"/>
              <a:pPr/>
              <a:t>‹#›</a:t>
            </a:fld>
            <a:endParaRPr lang="uk-UA"/>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107C34D0-83A0-4BD8-A37A-0CBE7888D591}" type="datetimeFigureOut">
              <a:rPr lang="uk-UA" smtClean="0"/>
              <a:pPr/>
              <a:t>26.12.2011</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BAA91B7-6C71-42B0-B7AA-FA6CC8C37B80}" type="slidenum">
              <a:rPr lang="uk-UA" smtClean="0"/>
              <a:pPr/>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BAA91B7-6C71-42B0-B7AA-FA6CC8C37B80}" type="slidenum">
              <a:rPr lang="uk-UA" smtClean="0"/>
              <a:pPr/>
              <a:t>‹#›</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7" name="Дата 6"/>
          <p:cNvSpPr>
            <a:spLocks noGrp="1"/>
          </p:cNvSpPr>
          <p:nvPr>
            <p:ph type="dt" sz="half" idx="10"/>
          </p:nvPr>
        </p:nvSpPr>
        <p:spPr/>
        <p:txBody>
          <a:bodyPr/>
          <a:lstStyle/>
          <a:p>
            <a:fld id="{107C34D0-83A0-4BD8-A37A-0CBE7888D591}" type="datetimeFigureOut">
              <a:rPr lang="uk-UA" smtClean="0"/>
              <a:pPr/>
              <a:t>26.12.2011</a:t>
            </a:fld>
            <a:endParaRPr lang="uk-UA"/>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07C34D0-83A0-4BD8-A37A-0CBE7888D591}" type="datetimeFigureOut">
              <a:rPr lang="uk-UA" smtClean="0"/>
              <a:pPr/>
              <a:t>26.12.2011</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BBAA91B7-6C71-42B0-B7AA-FA6CC8C37B80}" type="slidenum">
              <a:rPr lang="uk-UA" smtClean="0"/>
              <a:pPr/>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07C34D0-83A0-4BD8-A37A-0CBE7888D591}" type="datetimeFigureOut">
              <a:rPr lang="uk-UA" smtClean="0"/>
              <a:pPr/>
              <a:t>26.12.2011</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BBAA91B7-6C71-42B0-B7AA-FA6CC8C37B80}"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107C34D0-83A0-4BD8-A37A-0CBE7888D591}" type="datetimeFigureOut">
              <a:rPr lang="uk-UA" smtClean="0"/>
              <a:pPr/>
              <a:t>26.12.2011</a:t>
            </a:fld>
            <a:endParaRPr lang="uk-UA"/>
          </a:p>
        </p:txBody>
      </p:sp>
      <p:sp>
        <p:nvSpPr>
          <p:cNvPr id="9" name="Номер слайда 8"/>
          <p:cNvSpPr>
            <a:spLocks noGrp="1"/>
          </p:cNvSpPr>
          <p:nvPr>
            <p:ph type="sldNum" sz="quarter" idx="15"/>
          </p:nvPr>
        </p:nvSpPr>
        <p:spPr/>
        <p:txBody>
          <a:bodyPr/>
          <a:lstStyle/>
          <a:p>
            <a:fld id="{BBAA91B7-6C71-42B0-B7AA-FA6CC8C37B80}" type="slidenum">
              <a:rPr lang="uk-UA" smtClean="0"/>
              <a:pPr/>
              <a:t>‹#›</a:t>
            </a:fld>
            <a:endParaRPr lang="uk-UA"/>
          </a:p>
        </p:txBody>
      </p:sp>
      <p:sp>
        <p:nvSpPr>
          <p:cNvPr id="10" name="Нижний колонтитул 9"/>
          <p:cNvSpPr>
            <a:spLocks noGrp="1"/>
          </p:cNvSpPr>
          <p:nvPr>
            <p:ph type="ftr" sz="quarter" idx="16"/>
          </p:nvPr>
        </p:nvSpPr>
        <p:spPr/>
        <p:txBody>
          <a:bodyPr/>
          <a:lstStyle/>
          <a:p>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107C34D0-83A0-4BD8-A37A-0CBE7888D591}" type="datetimeFigureOut">
              <a:rPr lang="uk-UA" smtClean="0"/>
              <a:pPr/>
              <a:t>26.12.2011</a:t>
            </a:fld>
            <a:endParaRPr lang="uk-UA"/>
          </a:p>
        </p:txBody>
      </p:sp>
      <p:sp>
        <p:nvSpPr>
          <p:cNvPr id="9" name="Номер слайда 8"/>
          <p:cNvSpPr>
            <a:spLocks noGrp="1"/>
          </p:cNvSpPr>
          <p:nvPr>
            <p:ph type="sldNum" sz="quarter" idx="11"/>
          </p:nvPr>
        </p:nvSpPr>
        <p:spPr/>
        <p:txBody>
          <a:bodyPr/>
          <a:lstStyle/>
          <a:p>
            <a:fld id="{BBAA91B7-6C71-42B0-B7AA-FA6CC8C37B80}" type="slidenum">
              <a:rPr lang="uk-UA" smtClean="0"/>
              <a:pPr/>
              <a:t>‹#›</a:t>
            </a:fld>
            <a:endParaRPr lang="uk-UA"/>
          </a:p>
        </p:txBody>
      </p:sp>
      <p:sp>
        <p:nvSpPr>
          <p:cNvPr id="10" name="Нижний колонтитул 9"/>
          <p:cNvSpPr>
            <a:spLocks noGrp="1"/>
          </p:cNvSpPr>
          <p:nvPr>
            <p:ph type="ftr" sz="quarter" idx="12"/>
          </p:nvPr>
        </p:nvSpPr>
        <p:spPr/>
        <p:txBody>
          <a:bodyPr/>
          <a:lstStyle/>
          <a:p>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07C34D0-83A0-4BD8-A37A-0CBE7888D591}" type="datetimeFigureOut">
              <a:rPr lang="uk-UA" smtClean="0"/>
              <a:pPr/>
              <a:t>26.12.2011</a:t>
            </a:fld>
            <a:endParaRPr lang="uk-UA"/>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uk-UA"/>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BAA91B7-6C71-42B0-B7AA-FA6CC8C37B80}" type="slidenum">
              <a:rPr lang="uk-UA" smtClean="0"/>
              <a:pPr/>
              <a:t>‹#›</a:t>
            </a:fld>
            <a:endParaRPr lang="uk-UA"/>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p:nvPr/>
        </p:nvPicPr>
        <p:blipFill>
          <a:blip r:embed="rId2" cstate="print"/>
          <a:srcRect/>
          <a:stretch>
            <a:fillRect/>
          </a:stretch>
        </p:blipFill>
        <p:spPr bwMode="auto">
          <a:xfrm>
            <a:off x="5148064" y="0"/>
            <a:ext cx="1900584" cy="1578634"/>
          </a:xfrm>
          <a:prstGeom prst="rect">
            <a:avLst/>
          </a:prstGeom>
          <a:noFill/>
          <a:ln w="9525">
            <a:noFill/>
            <a:miter lim="800000"/>
            <a:headEnd/>
            <a:tailEnd/>
          </a:ln>
        </p:spPr>
      </p:pic>
      <p:pic>
        <p:nvPicPr>
          <p:cNvPr id="10" name="Рисунок 9"/>
          <p:cNvPicPr/>
          <p:nvPr/>
        </p:nvPicPr>
        <p:blipFill>
          <a:blip r:embed="rId3" cstate="print"/>
          <a:srcRect/>
          <a:stretch>
            <a:fillRect/>
          </a:stretch>
        </p:blipFill>
        <p:spPr bwMode="auto">
          <a:xfrm>
            <a:off x="2483768" y="-891480"/>
            <a:ext cx="2857500" cy="2857500"/>
          </a:xfrm>
          <a:prstGeom prst="rect">
            <a:avLst/>
          </a:prstGeom>
          <a:noFill/>
          <a:ln w="9525">
            <a:noFill/>
            <a:miter lim="800000"/>
            <a:headEnd/>
            <a:tailEnd/>
          </a:ln>
        </p:spPr>
      </p:pic>
      <p:pic>
        <p:nvPicPr>
          <p:cNvPr id="9" name="Рисунок 8"/>
          <p:cNvPicPr/>
          <p:nvPr/>
        </p:nvPicPr>
        <p:blipFill>
          <a:blip r:embed="rId4" cstate="print"/>
          <a:srcRect/>
          <a:stretch>
            <a:fillRect/>
          </a:stretch>
        </p:blipFill>
        <p:spPr bwMode="auto">
          <a:xfrm rot="-300000">
            <a:off x="6088883" y="2196212"/>
            <a:ext cx="3333750" cy="5210944"/>
          </a:xfrm>
          <a:prstGeom prst="rect">
            <a:avLst/>
          </a:prstGeom>
          <a:noFill/>
          <a:ln w="9525">
            <a:noFill/>
            <a:miter lim="800000"/>
            <a:headEnd/>
            <a:tailEnd/>
          </a:ln>
        </p:spPr>
      </p:pic>
      <p:pic>
        <p:nvPicPr>
          <p:cNvPr id="8" name="Рисунок 7"/>
          <p:cNvPicPr/>
          <p:nvPr/>
        </p:nvPicPr>
        <p:blipFill>
          <a:blip r:embed="rId5" cstate="print"/>
          <a:srcRect/>
          <a:stretch>
            <a:fillRect/>
          </a:stretch>
        </p:blipFill>
        <p:spPr bwMode="auto">
          <a:xfrm rot="21083897">
            <a:off x="-161090" y="-343124"/>
            <a:ext cx="2770634" cy="3356991"/>
          </a:xfrm>
          <a:prstGeom prst="rect">
            <a:avLst/>
          </a:prstGeom>
          <a:noFill/>
          <a:ln w="9525">
            <a:noFill/>
            <a:miter lim="800000"/>
            <a:headEnd/>
            <a:tailEnd/>
          </a:ln>
        </p:spPr>
      </p:pic>
      <p:pic>
        <p:nvPicPr>
          <p:cNvPr id="5" name="Рисунок 4"/>
          <p:cNvPicPr>
            <a:picLocks noChangeAspect="1"/>
          </p:cNvPicPr>
          <p:nvPr/>
        </p:nvPicPr>
        <p:blipFill>
          <a:blip r:embed="rId6" cstate="print">
            <a:lum bright="10000" contrast="20000"/>
          </a:blip>
          <a:srcRect/>
          <a:stretch>
            <a:fillRect/>
          </a:stretch>
        </p:blipFill>
        <p:spPr bwMode="auto">
          <a:xfrm rot="1080000">
            <a:off x="6756547" y="-369984"/>
            <a:ext cx="3384377" cy="3954432"/>
          </a:xfrm>
          <a:prstGeom prst="rect">
            <a:avLst/>
          </a:prstGeom>
          <a:noFill/>
          <a:ln w="9525">
            <a:noFill/>
            <a:miter lim="800000"/>
            <a:headEnd/>
            <a:tailEnd/>
          </a:ln>
        </p:spPr>
      </p:pic>
      <p:pic>
        <p:nvPicPr>
          <p:cNvPr id="4" name="Рисунок 3"/>
          <p:cNvPicPr/>
          <p:nvPr/>
        </p:nvPicPr>
        <p:blipFill>
          <a:blip r:embed="rId7" cstate="print">
            <a:lum bright="30000"/>
          </a:blip>
          <a:srcRect/>
          <a:stretch>
            <a:fillRect/>
          </a:stretch>
        </p:blipFill>
        <p:spPr bwMode="auto">
          <a:xfrm rot="20617156">
            <a:off x="2997428" y="1553309"/>
            <a:ext cx="3563888" cy="3645025"/>
          </a:xfrm>
          <a:prstGeom prst="rect">
            <a:avLst/>
          </a:prstGeom>
          <a:noFill/>
          <a:ln w="9525">
            <a:noFill/>
            <a:miter lim="800000"/>
            <a:headEnd/>
            <a:tailEnd/>
          </a:ln>
        </p:spPr>
      </p:pic>
      <p:sp>
        <p:nvSpPr>
          <p:cNvPr id="3" name="Подзаголовок 2"/>
          <p:cNvSpPr>
            <a:spLocks noGrp="1"/>
          </p:cNvSpPr>
          <p:nvPr>
            <p:ph type="subTitle" idx="1"/>
          </p:nvPr>
        </p:nvSpPr>
        <p:spPr>
          <a:xfrm>
            <a:off x="1371600" y="3886200"/>
            <a:ext cx="6656784" cy="1752600"/>
          </a:xfrm>
        </p:spPr>
        <p:txBody>
          <a:bodyPr/>
          <a:lstStyle/>
          <a:p>
            <a:endParaRPr lang="uk-UA" dirty="0"/>
          </a:p>
        </p:txBody>
      </p:sp>
      <p:pic>
        <p:nvPicPr>
          <p:cNvPr id="7" name="Рисунок 6"/>
          <p:cNvPicPr>
            <a:picLocks noChangeAspect="1"/>
          </p:cNvPicPr>
          <p:nvPr/>
        </p:nvPicPr>
        <p:blipFill>
          <a:blip r:embed="rId8" cstate="print"/>
          <a:srcRect/>
          <a:stretch>
            <a:fillRect/>
          </a:stretch>
        </p:blipFill>
        <p:spPr bwMode="auto">
          <a:xfrm>
            <a:off x="1259632" y="2780928"/>
            <a:ext cx="2483767" cy="3573016"/>
          </a:xfrm>
          <a:prstGeom prst="rect">
            <a:avLst/>
          </a:prstGeom>
          <a:noFill/>
          <a:ln w="9525">
            <a:noFill/>
            <a:miter lim="800000"/>
            <a:headEnd/>
            <a:tailEnd/>
          </a:ln>
        </p:spPr>
      </p:pic>
      <p:pic>
        <p:nvPicPr>
          <p:cNvPr id="6" name="Рисунок 5"/>
          <p:cNvPicPr/>
          <p:nvPr/>
        </p:nvPicPr>
        <p:blipFill>
          <a:blip r:embed="rId9" cstate="print"/>
          <a:srcRect/>
          <a:stretch>
            <a:fillRect/>
          </a:stretch>
        </p:blipFill>
        <p:spPr bwMode="auto">
          <a:xfrm rot="480496">
            <a:off x="2771800" y="4653136"/>
            <a:ext cx="1512168" cy="2808312"/>
          </a:xfrm>
          <a:prstGeom prst="rect">
            <a:avLst/>
          </a:prstGeom>
          <a:noFill/>
          <a:ln w="9525">
            <a:noFill/>
            <a:miter lim="800000"/>
            <a:headEnd/>
            <a:tailEnd/>
          </a:ln>
          <a:scene3d>
            <a:camera prst="isometricOffAxis2Left"/>
            <a:lightRig rig="threePt" dir="t"/>
          </a:scene3d>
        </p:spPr>
      </p:pic>
      <p:pic>
        <p:nvPicPr>
          <p:cNvPr id="11" name="Рисунок 10"/>
          <p:cNvPicPr/>
          <p:nvPr/>
        </p:nvPicPr>
        <p:blipFill>
          <a:blip r:embed="rId10" cstate="print"/>
          <a:srcRect/>
          <a:stretch>
            <a:fillRect/>
          </a:stretch>
        </p:blipFill>
        <p:spPr bwMode="auto">
          <a:xfrm>
            <a:off x="4355976" y="4581128"/>
            <a:ext cx="2095500" cy="2876550"/>
          </a:xfrm>
          <a:prstGeom prst="rect">
            <a:avLst/>
          </a:prstGeom>
          <a:noFill/>
          <a:ln w="9525">
            <a:noFill/>
            <a:miter lim="800000"/>
            <a:headEnd/>
            <a:tailEnd/>
          </a:ln>
        </p:spPr>
      </p:pic>
      <p:pic>
        <p:nvPicPr>
          <p:cNvPr id="13" name="Рисунок 12"/>
          <p:cNvPicPr/>
          <p:nvPr/>
        </p:nvPicPr>
        <p:blipFill>
          <a:blip r:embed="rId11" cstate="print"/>
          <a:srcRect/>
          <a:stretch>
            <a:fillRect/>
          </a:stretch>
        </p:blipFill>
        <p:spPr bwMode="auto">
          <a:xfrm rot="20436526">
            <a:off x="-1116632" y="2924944"/>
            <a:ext cx="3200400" cy="4762500"/>
          </a:xfrm>
          <a:prstGeom prst="rect">
            <a:avLst/>
          </a:prstGeom>
          <a:noFill/>
          <a:ln w="9525">
            <a:noFill/>
            <a:miter lim="800000"/>
            <a:headEnd/>
            <a:tailEnd/>
          </a:ln>
        </p:spPr>
      </p:pic>
      <p:sp>
        <p:nvSpPr>
          <p:cNvPr id="2" name="Заголовок 1"/>
          <p:cNvSpPr>
            <a:spLocks noGrp="1"/>
          </p:cNvSpPr>
          <p:nvPr>
            <p:ph type="ctrTitle"/>
          </p:nvPr>
        </p:nvSpPr>
        <p:spPr>
          <a:xfrm>
            <a:off x="971600" y="2204864"/>
            <a:ext cx="7772400" cy="1470025"/>
          </a:xfrm>
        </p:spPr>
        <p:txBody>
          <a:bodyPr>
            <a:noAutofit/>
          </a:bodyPr>
          <a:lstStyle/>
          <a:p>
            <a:r>
              <a:rPr lang="en-US" sz="6600" b="1" dirty="0" smtClean="0">
                <a:solidFill>
                  <a:srgbClr val="FF0000"/>
                </a:solidFill>
              </a:rPr>
              <a:t>Parade of the British women</a:t>
            </a:r>
            <a:endParaRPr lang="uk-UA" sz="6600"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0" y="836712"/>
            <a:ext cx="3203848" cy="4762500"/>
          </a:xfrm>
          <a:prstGeom prst="rect">
            <a:avLst/>
          </a:prstGeom>
          <a:noFill/>
          <a:ln w="9525">
            <a:noFill/>
            <a:miter lim="800000"/>
            <a:headEnd/>
            <a:tailEnd/>
          </a:ln>
        </p:spPr>
      </p:pic>
      <p:sp>
        <p:nvSpPr>
          <p:cNvPr id="1025" name="Rectangle 1"/>
          <p:cNvSpPr>
            <a:spLocks noChangeArrowheads="1"/>
          </p:cNvSpPr>
          <p:nvPr/>
        </p:nvSpPr>
        <p:spPr bwMode="auto">
          <a:xfrm>
            <a:off x="3275856" y="-66067"/>
            <a:ext cx="5868144"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Queen of France and Claimant to the English Throne</a:t>
            </a: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young Mary, Queen of Scots, only six years old, was sent to France in 1548 to be raised as the future queen of France. She married Francis in 1558, and in July 1559, when his father Henry II died, Francis II became king and Mary became queen consort of France. </a:t>
            </a:r>
            <a:endParaRPr kumimoji="0" lang="uk-UA"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Mary, Queen of Scots, also known as Mary Stuart (she took the French spelling rather than the Scottish Stewart), was the granddaughter of Margaret Tudor; Margaret was the older sister of Henry VIII of England. In the view of many Catholics, the divorce of Henry VIII from his first wife, Catherine of Aragon, and his marriage to Anne Boleyn were invalid, and the daughter of Henry VIII and Anne Boleyn, Elizabeth, was therefore illegitimate. Mary, Queen of Scots, in their eyes, was the rightful heir of Mary I of England, Henry VIII's daughter by his first wife. </a:t>
            </a:r>
            <a:endParaRPr kumimoji="0" lang="uk-UA"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When Mary I died in 1558, Mary, Queen of Scots, and her husband Francis asserted their right to the English crown, but the English recognized Elizabeth as the heir. Elizabeth, a Protestant, supported the Protestant reformation in Scotland as well as in England. </a:t>
            </a:r>
            <a:endParaRPr kumimoji="0" lang="uk-UA"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Mary Stuart's time as queen of France was very short. When Francis died, his mother Catherine de Medici assumed the role of regent for his brother, Charles IX. Mary's mother's family, the Guise relatives, had lost their power and influence, and so Mary Stuart returned to Scotland, where she could rule in her own right as queen. </a:t>
            </a:r>
            <a:endParaRPr kumimoji="0" lang="en-US" sz="14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5436096" y="260648"/>
            <a:ext cx="3514725" cy="4762500"/>
          </a:xfrm>
          <a:prstGeom prst="rect">
            <a:avLst/>
          </a:prstGeom>
          <a:noFill/>
          <a:ln w="9525">
            <a:noFill/>
            <a:miter lim="800000"/>
            <a:headEnd/>
            <a:tailEnd/>
          </a:ln>
        </p:spPr>
      </p:pic>
      <p:sp>
        <p:nvSpPr>
          <p:cNvPr id="26626" name="Rectangle 2"/>
          <p:cNvSpPr>
            <a:spLocks noChangeArrowheads="1"/>
          </p:cNvSpPr>
          <p:nvPr/>
        </p:nvSpPr>
        <p:spPr bwMode="auto">
          <a:xfrm>
            <a:off x="683568" y="-2837"/>
            <a:ext cx="4536504"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Mary in Scotland</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1560, Mary's mother died, in the middle of a civil war she stirred up by attempting to suppress the Protestants, including John Knox. After the death of Mary of Guise, the Catholic and Protestant nobles of Scotland signed a treaty recognizing Elizabeth's right to rule in England. But Mary Stuart, returning to Scotland, managed to avoid signing or endorsing either the treaty or recognition of her cousin Elizabeth. </a:t>
            </a:r>
            <a:endParaRPr kumimoji="0" lang="uk-UA"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Mary, Queen of Scots, was herself a Catholic, and insisted on her freedom to practice her religion. But she did not interfere with Protestantism's role in Scottish life. John Knox, a powerful Presbyterian during Mary's rule, nevertheless denounced her power and influence</a:t>
            </a:r>
            <a:r>
              <a:rPr kumimoji="0" lang="en-US" sz="9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26627" name="Rectangle 3"/>
          <p:cNvSpPr>
            <a:spLocks noChangeArrowheads="1"/>
          </p:cNvSpPr>
          <p:nvPr/>
        </p:nvSpPr>
        <p:spPr bwMode="auto">
          <a:xfrm>
            <a:off x="1907704" y="4919101"/>
            <a:ext cx="683974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Mary, Queen of France, with Francis II, during their brief    </a:t>
            </a:r>
          </a:p>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reign, in a portrait from the Book of Hours of Catherine   </a:t>
            </a:r>
          </a:p>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of Medici, mother of Francis.</a:t>
            </a:r>
            <a:endParaRPr kumimoji="0" lang="en-US" sz="20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4788024" y="81968"/>
            <a:ext cx="4355976"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Marriage to Darnley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Mary, Queen of Scots, held on to hopes of claiming the English throne by right. She turned down Elizabeth's suggestion that she marry Lord Robert Dudley, Elizabeth's favorite, and be recognized as Elizabeth's heir. Instead, in 1565 she married her first cousin, Lord Darnley, in a Roman Catholic ceremony.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Darnley, another grandson of Margaret Tudor and heir of another family with a claim to the Scottish throne, was the next in line to Elizabeth's throne after Mary Stuart herself.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uk-UA" sz="1600" b="0" i="0" u="none" strike="noStrike" cap="none" normalizeH="0" baseline="0" dirty="0" smtClean="0">
              <a:ln>
                <a:noFill/>
              </a:ln>
              <a:solidFill>
                <a:schemeClr val="tx1"/>
              </a:solidFill>
              <a:effectLst/>
              <a:latin typeface="Arial" pitchFamily="34" charset="0"/>
            </a:endParaRPr>
          </a:p>
        </p:txBody>
      </p:sp>
      <p:pic>
        <p:nvPicPr>
          <p:cNvPr id="4" name="Рисунок 3"/>
          <p:cNvPicPr/>
          <p:nvPr/>
        </p:nvPicPr>
        <p:blipFill>
          <a:blip r:embed="rId2" cstate="print"/>
          <a:srcRect/>
          <a:stretch>
            <a:fillRect/>
          </a:stretch>
        </p:blipFill>
        <p:spPr bwMode="auto">
          <a:xfrm>
            <a:off x="0" y="0"/>
            <a:ext cx="4762500" cy="4437111"/>
          </a:xfrm>
          <a:prstGeom prst="rect">
            <a:avLst/>
          </a:prstGeom>
          <a:noFill/>
          <a:ln w="9525">
            <a:noFill/>
            <a:miter lim="800000"/>
            <a:headEnd/>
            <a:tailEnd/>
          </a:ln>
        </p:spPr>
      </p:pic>
      <p:sp>
        <p:nvSpPr>
          <p:cNvPr id="5" name="Прямоугольник 4"/>
          <p:cNvSpPr/>
          <p:nvPr/>
        </p:nvSpPr>
        <p:spPr>
          <a:xfrm>
            <a:off x="323528" y="4437112"/>
            <a:ext cx="8532440" cy="1754326"/>
          </a:xfrm>
          <a:prstGeom prst="rect">
            <a:avLst/>
          </a:prstGeom>
        </p:spPr>
        <p:txBody>
          <a:bodyPr wrap="square">
            <a:spAutoFit/>
          </a:bodyPr>
          <a:lstStyle/>
          <a:p>
            <a:pPr lvl="0" eaLnBrk="0" fontAlgn="base" hangingPunct="0">
              <a:spcBef>
                <a:spcPct val="0"/>
              </a:spcBef>
              <a:spcAft>
                <a:spcPct val="0"/>
              </a:spcAft>
            </a:pPr>
            <a:r>
              <a:rPr lang="en-US" dirty="0" smtClean="0">
                <a:latin typeface="Calibri" pitchFamily="34" charset="0"/>
                <a:ea typeface="Calibri" pitchFamily="34" charset="0"/>
                <a:cs typeface="Times New Roman" pitchFamily="18" charset="0"/>
              </a:rPr>
              <a:t>She was briefly Queen of France, and became Queen of Scotland from her infancy. Mary, Queen of Scots, was considered a rival for the throne of Queen Elizabeth I - a special threat since Mary was a Catholic and Elizabeth a Protestant. Mary's choices in marriage were questionable and tragic and she was accused of plotting to overthrow Elizabeth. Mary Stuart's son, James VI of Scotland, was the first Stuart king of England, named by Elizabeth as her successor.</a:t>
            </a:r>
            <a:endParaRPr lang="en-US" dirty="0" smtClean="0">
              <a:latin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179512" y="404664"/>
            <a:ext cx="3514725" cy="4752975"/>
          </a:xfrm>
          <a:prstGeom prst="rect">
            <a:avLst/>
          </a:prstGeom>
          <a:noFill/>
          <a:ln w="9525">
            <a:noFill/>
            <a:miter lim="800000"/>
            <a:headEnd/>
            <a:tailEnd/>
          </a:ln>
        </p:spPr>
      </p:pic>
      <p:sp>
        <p:nvSpPr>
          <p:cNvPr id="28673" name="Rectangle 1"/>
          <p:cNvSpPr>
            <a:spLocks noChangeArrowheads="1"/>
          </p:cNvSpPr>
          <p:nvPr/>
        </p:nvSpPr>
        <p:spPr bwMode="auto">
          <a:xfrm>
            <a:off x="1043608" y="5300990"/>
            <a:ext cx="810039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Long after her death, artists have continued to depict Mary, Queen of Scots.</a:t>
            </a:r>
            <a:endParaRPr kumimoji="0" lang="en-US" sz="2400" b="0" i="0" u="none" strike="noStrike" cap="none" normalizeH="0" baseline="0" dirty="0" smtClean="0">
              <a:ln>
                <a:noFill/>
              </a:ln>
              <a:solidFill>
                <a:schemeClr val="tx1"/>
              </a:solidFill>
              <a:effectLst/>
              <a:latin typeface="Arial" pitchFamily="34" charset="0"/>
            </a:endParaRPr>
          </a:p>
        </p:txBody>
      </p:sp>
      <p:pic>
        <p:nvPicPr>
          <p:cNvPr id="4" name="Рисунок 3"/>
          <p:cNvPicPr/>
          <p:nvPr/>
        </p:nvPicPr>
        <p:blipFill>
          <a:blip r:embed="rId3" cstate="print"/>
          <a:srcRect/>
          <a:stretch>
            <a:fillRect/>
          </a:stretch>
        </p:blipFill>
        <p:spPr bwMode="auto">
          <a:xfrm>
            <a:off x="4716016" y="404664"/>
            <a:ext cx="3629025" cy="47625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6444208" y="548680"/>
            <a:ext cx="1924050" cy="2438400"/>
          </a:xfrm>
          <a:prstGeom prst="rect">
            <a:avLst/>
          </a:prstGeom>
          <a:noFill/>
          <a:ln w="9525">
            <a:noFill/>
            <a:miter lim="800000"/>
            <a:headEnd/>
            <a:tailEnd/>
          </a:ln>
        </p:spPr>
      </p:pic>
      <p:sp>
        <p:nvSpPr>
          <p:cNvPr id="29697" name="Rectangle 1"/>
          <p:cNvSpPr>
            <a:spLocks noChangeArrowheads="1"/>
          </p:cNvSpPr>
          <p:nvPr/>
        </p:nvSpPr>
        <p:spPr bwMode="auto">
          <a:xfrm>
            <a:off x="539552" y="158443"/>
            <a:ext cx="5616624"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1400" b="1"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29701" name="Rectangle 5"/>
          <p:cNvSpPr>
            <a:spLocks noChangeArrowheads="1"/>
          </p:cNvSpPr>
          <p:nvPr/>
        </p:nvSpPr>
        <p:spPr bwMode="auto">
          <a:xfrm>
            <a:off x="179512" y="-1352472"/>
            <a:ext cx="6192688"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Dates: May 12, 1820 - August 13, 1910</a:t>
            </a:r>
          </a:p>
          <a:p>
            <a:pPr marL="0" marR="0" lvl="0" indent="0" algn="l" defTabSz="914400" rtl="0" eaLnBrk="1" fontAlgn="base" latinLnBrk="0" hangingPunct="1">
              <a:lnSpc>
                <a:spcPct val="100000"/>
              </a:lnSpc>
              <a:spcBef>
                <a:spcPct val="0"/>
              </a:spcBef>
              <a:spcAft>
                <a:spcPct val="0"/>
              </a:spcAft>
              <a:buClrTx/>
              <a:buSzTx/>
              <a:buFontTx/>
              <a:buNone/>
              <a:tabLst/>
            </a:pPr>
            <a:endParaRPr lang="en-US"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29702" name="Rectangle 6"/>
          <p:cNvSpPr>
            <a:spLocks noChangeArrowheads="1"/>
          </p:cNvSpPr>
          <p:nvPr/>
        </p:nvSpPr>
        <p:spPr bwMode="auto">
          <a:xfrm>
            <a:off x="0" y="-186898"/>
            <a:ext cx="4450257"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1400" b="1"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Florence Nightingale</a:t>
            </a:r>
            <a:endParaRPr kumimoji="0" lang="en-US" sz="2000" b="0" i="0" u="none" strike="noStrike" cap="none" normalizeH="0" baseline="0" dirty="0" smtClean="0">
              <a:ln>
                <a:noFill/>
              </a:ln>
              <a:solidFill>
                <a:schemeClr val="tx1"/>
              </a:solidFill>
              <a:effectLst/>
              <a:latin typeface="Arial" pitchFamily="34" charset="0"/>
            </a:endParaRPr>
          </a:p>
        </p:txBody>
      </p:sp>
      <p:sp>
        <p:nvSpPr>
          <p:cNvPr id="9" name="TextBox 8"/>
          <p:cNvSpPr txBox="1"/>
          <p:nvPr/>
        </p:nvSpPr>
        <p:spPr>
          <a:xfrm>
            <a:off x="3707904" y="0"/>
            <a:ext cx="720080" cy="646331"/>
          </a:xfrm>
          <a:prstGeom prst="rect">
            <a:avLst/>
          </a:prstGeom>
          <a:noFill/>
        </p:spPr>
        <p:txBody>
          <a:bodyPr wrap="square" rtlCol="0">
            <a:spAutoFit/>
          </a:bodyPr>
          <a:lstStyle/>
          <a:p>
            <a:endParaRPr lang="en-US" dirty="0" smtClean="0"/>
          </a:p>
          <a:p>
            <a:endParaRPr lang="uk-UA" dirty="0"/>
          </a:p>
        </p:txBody>
      </p:sp>
      <p:sp>
        <p:nvSpPr>
          <p:cNvPr id="29703" name="Rectangle 7"/>
          <p:cNvSpPr>
            <a:spLocks noChangeArrowheads="1"/>
          </p:cNvSpPr>
          <p:nvPr/>
        </p:nvSpPr>
        <p:spPr bwMode="auto">
          <a:xfrm>
            <a:off x="827584" y="23512"/>
            <a:ext cx="5184576"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Occupation: nurse, reformer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Known for: founder of the modern nursing profession as a trained profession. Head British nurse, Crimean War.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Also known as: Lady with the Lamp; Flo</a:t>
            </a:r>
            <a:endParaRPr kumimoji="0" lang="en-US" b="0" i="0" u="none" strike="noStrike" cap="none" normalizeH="0" baseline="0" dirty="0" smtClean="0">
              <a:ln>
                <a:noFill/>
              </a:ln>
              <a:solidFill>
                <a:schemeClr val="tx1"/>
              </a:solidFill>
              <a:effectLst/>
              <a:latin typeface="Arial" pitchFamily="34" charset="0"/>
            </a:endParaRPr>
          </a:p>
        </p:txBody>
      </p:sp>
      <p:sp>
        <p:nvSpPr>
          <p:cNvPr id="11" name="TextBox 10"/>
          <p:cNvSpPr txBox="1"/>
          <p:nvPr/>
        </p:nvSpPr>
        <p:spPr>
          <a:xfrm>
            <a:off x="3491880" y="4437112"/>
            <a:ext cx="954107" cy="646331"/>
          </a:xfrm>
          <a:prstGeom prst="rect">
            <a:avLst/>
          </a:prstGeom>
          <a:noFill/>
        </p:spPr>
        <p:txBody>
          <a:bodyPr wrap="none" rtlCol="0">
            <a:spAutoFit/>
          </a:bodyPr>
          <a:lstStyle/>
          <a:p>
            <a:endParaRPr lang="en-US" dirty="0" smtClean="0"/>
          </a:p>
          <a:p>
            <a:r>
              <a:rPr lang="en-US" dirty="0" smtClean="0"/>
              <a:t>            </a:t>
            </a:r>
            <a:endParaRPr lang="uk-UA" dirty="0"/>
          </a:p>
        </p:txBody>
      </p:sp>
      <p:sp>
        <p:nvSpPr>
          <p:cNvPr id="29704" name="Rectangle 8"/>
          <p:cNvSpPr>
            <a:spLocks noChangeArrowheads="1"/>
          </p:cNvSpPr>
          <p:nvPr/>
        </p:nvSpPr>
        <p:spPr bwMode="auto">
          <a:xfrm>
            <a:off x="395536" y="2893433"/>
            <a:ext cx="799288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Born to a comfortable family, Florence Nightingale was educated by governesses and then by her father, with her older sister,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Parthenope</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She was familiar with the Greek and Latin classical languages, and modern languages of French, German, and Italian. She also studied history, grammar, and philosophy. At twenty, she overcame parental objections to receive tutoring in mathematics.</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Called to a Mission in Life:</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On February 7, 1837, Florence Nightingale heard, by her account, the voice of God telling her that she had a mission in life. It took her some years of searching to identify that mission. This was the first of four occasions where Florence Nightingale said she heard the voice of God.</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323528" y="246365"/>
            <a:ext cx="828092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Young Florence rebelled against the life of her family, and became determined to serve society. She developed an ambition to work in hospitals. Her family was horrified, as nursing, in the early 1800s, was not considered a respectable profession. </a:t>
            </a:r>
            <a:endParaRPr kumimoji="0" lang="en-US"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2" cstate="print"/>
          <a:srcRect/>
          <a:stretch>
            <a:fillRect/>
          </a:stretch>
        </p:blipFill>
        <p:spPr bwMode="auto">
          <a:xfrm>
            <a:off x="1547664" y="1196752"/>
            <a:ext cx="6096000" cy="4029075"/>
          </a:xfrm>
          <a:prstGeom prst="rect">
            <a:avLst/>
          </a:prstGeom>
          <a:noFill/>
          <a:ln w="9525">
            <a:noFill/>
            <a:miter lim="800000"/>
            <a:headEnd/>
            <a:tailEnd/>
          </a:ln>
        </p:spPr>
      </p:pic>
      <p:sp>
        <p:nvSpPr>
          <p:cNvPr id="30722" name="Rectangle 2"/>
          <p:cNvSpPr>
            <a:spLocks noChangeArrowheads="1"/>
          </p:cNvSpPr>
          <p:nvPr/>
        </p:nvSpPr>
        <p:spPr bwMode="auto">
          <a:xfrm>
            <a:off x="395536" y="5259449"/>
            <a:ext cx="842493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1853, Florence Nightingale became the (unpaid) superintendent of London's Institution for the Care of Sick Gentlewomen.</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179512" y="-413679"/>
            <a:ext cx="8784976" cy="29546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Florence Nightingale in the Crimea:</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When the Crimean War began, reports came back to England about terrible conditions for wounded and sick soldiers. Florence Nightingale volunteered to go to Turkey, and at the urging of a family friend, then secretary of state at war, she took a large group of women as nurses. Thirty-eight women, including 18 Anglican and Roman Catholic sisters, accompanied Florence Nightingale to the warfront.</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Florence Nightingale left England on October 21, 1854, and entered the military hospital at Scutari, Turkey, on November 5, 1854.</a:t>
            </a:r>
            <a:endParaRPr kumimoji="0" lang="en-US"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2" cstate="print"/>
          <a:srcRect/>
          <a:stretch>
            <a:fillRect/>
          </a:stretch>
        </p:blipFill>
        <p:spPr bwMode="auto">
          <a:xfrm>
            <a:off x="323528" y="2708920"/>
            <a:ext cx="2095500" cy="1343025"/>
          </a:xfrm>
          <a:prstGeom prst="rect">
            <a:avLst/>
          </a:prstGeom>
          <a:noFill/>
          <a:ln w="9525">
            <a:noFill/>
            <a:miter lim="800000"/>
            <a:headEnd/>
            <a:tailEnd/>
          </a:ln>
        </p:spPr>
      </p:pic>
      <p:pic>
        <p:nvPicPr>
          <p:cNvPr id="4" name="Рисунок 3"/>
          <p:cNvPicPr/>
          <p:nvPr/>
        </p:nvPicPr>
        <p:blipFill>
          <a:blip r:embed="rId3" cstate="print"/>
          <a:srcRect/>
          <a:stretch>
            <a:fillRect/>
          </a:stretch>
        </p:blipFill>
        <p:spPr bwMode="auto">
          <a:xfrm>
            <a:off x="251520" y="4509120"/>
            <a:ext cx="2095500" cy="1400175"/>
          </a:xfrm>
          <a:prstGeom prst="rect">
            <a:avLst/>
          </a:prstGeom>
          <a:noFill/>
          <a:ln w="9525">
            <a:noFill/>
            <a:miter lim="800000"/>
            <a:headEnd/>
            <a:tailEnd/>
          </a:ln>
        </p:spPr>
      </p:pic>
      <p:pic>
        <p:nvPicPr>
          <p:cNvPr id="5" name="Рисунок 4"/>
          <p:cNvPicPr/>
          <p:nvPr/>
        </p:nvPicPr>
        <p:blipFill>
          <a:blip r:embed="rId4" cstate="print"/>
          <a:srcRect/>
          <a:stretch>
            <a:fillRect/>
          </a:stretch>
        </p:blipFill>
        <p:spPr bwMode="auto">
          <a:xfrm>
            <a:off x="3707904" y="2636912"/>
            <a:ext cx="4343400" cy="36576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179512" y="87175"/>
            <a:ext cx="8712968"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From 1854-56, Florence Nightingale headed nursing efforts in English military hospitals in Scutari, Turkey. She established more sanitary conditions and ordered supplies, beginning with clothing and bedding. She gradually won over -- at least enough to get cooperation -- the military doctors. She used significant funds raised by the London Times.</a:t>
            </a:r>
          </a:p>
          <a:p>
            <a:pPr marL="0" marR="0" lvl="0" indent="0" algn="l" defTabSz="914400" rtl="0" eaLnBrk="1" fontAlgn="base" latinLnBrk="0" hangingPunct="1">
              <a:lnSpc>
                <a:spcPct val="100000"/>
              </a:lnSpc>
              <a:spcBef>
                <a:spcPct val="0"/>
              </a:spcBef>
              <a:spcAft>
                <a:spcPct val="0"/>
              </a:spcAft>
              <a:buClrTx/>
              <a:buSzTx/>
              <a:buFontTx/>
              <a:buNone/>
              <a:tabLst/>
            </a:pPr>
            <a:endParaRPr lang="en-US" sz="1400"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2" cstate="print"/>
          <a:srcRect/>
          <a:stretch>
            <a:fillRect/>
          </a:stretch>
        </p:blipFill>
        <p:spPr bwMode="auto">
          <a:xfrm>
            <a:off x="5580112" y="908720"/>
            <a:ext cx="3333750" cy="5715000"/>
          </a:xfrm>
          <a:prstGeom prst="rect">
            <a:avLst/>
          </a:prstGeom>
          <a:noFill/>
          <a:ln w="9525">
            <a:noFill/>
            <a:miter lim="800000"/>
            <a:headEnd/>
            <a:tailEnd/>
          </a:ln>
        </p:spPr>
      </p:pic>
      <p:sp>
        <p:nvSpPr>
          <p:cNvPr id="32770" name="Rectangle 2"/>
          <p:cNvSpPr>
            <a:spLocks noChangeArrowheads="1"/>
          </p:cNvSpPr>
          <p:nvPr/>
        </p:nvSpPr>
        <p:spPr bwMode="auto">
          <a:xfrm>
            <a:off x="251520" y="1413217"/>
            <a:ext cx="5256584"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Soon, Florence Nightingale focused more on administration than on actual nursing. But she continued to visit the wards, and to send letters back home from injured and ill soldiers. Her rule that she be the only woman in the wards at night earned her the title "The Lady with the Lamp." The mortality rate at the military hospital fell from 60% at her arrival to 2% six months later.</a:t>
            </a:r>
            <a:endParaRPr kumimoji="0" lang="uk-UA"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Florence Nightingale applied her education and interest in mathematics to develop statistical analyses of disease and mortality, inventing the use of the pie chart. </a:t>
            </a:r>
            <a:endParaRPr kumimoji="0" lang="uk-UA"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Return to England:</a:t>
            </a:r>
            <a:endParaRPr kumimoji="0" lang="uk-UA"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Florence Nightingale was already a heroine in England when she returned, though she actively worked against the adulation of the public. She helped to establish the Royal Commission on the Health of the Army in 1857, and gave evidence to the commission and compiled her own report, published privately in 1858. </a:t>
            </a:r>
            <a:endParaRPr kumimoji="0" lang="uk-UA"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Florence Nightingale was quite ill from 1857 until the end of her life, living in London, mostly as an invalid. </a:t>
            </a:r>
            <a:endParaRPr kumimoji="0" lang="uk-UA"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In 1860 she founded the Nightingale School and Home for Nurses in London, England.</a:t>
            </a:r>
            <a:endParaRPr kumimoji="0" lang="uk-UA" sz="11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47864" y="404664"/>
            <a:ext cx="5040560" cy="1200329"/>
          </a:xfrm>
          <a:prstGeom prst="rect">
            <a:avLst/>
          </a:prstGeom>
        </p:spPr>
        <p:txBody>
          <a:bodyPr wrap="square">
            <a:spAutoFit/>
          </a:bodyPr>
          <a:lstStyle/>
          <a:p>
            <a:pPr lvl="0" eaLnBrk="0" fontAlgn="base" hangingPunct="0">
              <a:spcBef>
                <a:spcPct val="0"/>
              </a:spcBef>
              <a:spcAft>
                <a:spcPct val="0"/>
              </a:spcAft>
            </a:pPr>
            <a:r>
              <a:rPr lang="en-US" dirty="0" smtClean="0">
                <a:latin typeface="Calibri" pitchFamily="34" charset="0"/>
                <a:ea typeface="Calibri" pitchFamily="34" charset="0"/>
                <a:cs typeface="Times New Roman" pitchFamily="18" charset="0"/>
              </a:rPr>
              <a:t>By 1901, Florence Nightingale was completely blind. The King awarded her the Order of Merit in 1907, making Florence Nightingale the first woman to receive that honor. </a:t>
            </a:r>
            <a:endParaRPr lang="en-US" sz="2400" dirty="0" smtClean="0">
              <a:latin typeface="Arial" pitchFamily="34" charset="0"/>
            </a:endParaRPr>
          </a:p>
        </p:txBody>
      </p:sp>
      <p:pic>
        <p:nvPicPr>
          <p:cNvPr id="3" name="Рисунок 2"/>
          <p:cNvPicPr/>
          <p:nvPr/>
        </p:nvPicPr>
        <p:blipFill>
          <a:blip r:embed="rId2" cstate="print"/>
          <a:srcRect/>
          <a:stretch>
            <a:fillRect/>
          </a:stretch>
        </p:blipFill>
        <p:spPr bwMode="auto">
          <a:xfrm>
            <a:off x="323528" y="188640"/>
            <a:ext cx="2857500" cy="2857500"/>
          </a:xfrm>
          <a:prstGeom prst="rect">
            <a:avLst/>
          </a:prstGeom>
          <a:noFill/>
          <a:ln w="9525">
            <a:noFill/>
            <a:miter lim="800000"/>
            <a:headEnd/>
            <a:tailEnd/>
          </a:ln>
        </p:spPr>
      </p:pic>
      <p:sp>
        <p:nvSpPr>
          <p:cNvPr id="33793" name="Rectangle 1"/>
          <p:cNvSpPr>
            <a:spLocks noChangeArrowheads="1"/>
          </p:cNvSpPr>
          <p:nvPr/>
        </p:nvSpPr>
        <p:spPr bwMode="auto">
          <a:xfrm>
            <a:off x="755576" y="4490313"/>
            <a:ext cx="4464496"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Florence Nightingale declined the offer of a national funeral and of burial at Westminster Abbey, requesting that her grave be marked simply.</a:t>
            </a:r>
            <a:endParaRPr kumimoji="0" lang="en-US" sz="2000" b="0" i="0" u="none" strike="noStrike" cap="none" normalizeH="0" baseline="0" dirty="0" smtClean="0">
              <a:ln>
                <a:noFill/>
              </a:ln>
              <a:solidFill>
                <a:schemeClr val="tx1"/>
              </a:solidFill>
              <a:effectLst/>
              <a:latin typeface="Arial" pitchFamily="34" charset="0"/>
            </a:endParaRPr>
          </a:p>
        </p:txBody>
      </p:sp>
      <p:pic>
        <p:nvPicPr>
          <p:cNvPr id="5" name="Рисунок 4"/>
          <p:cNvPicPr/>
          <p:nvPr/>
        </p:nvPicPr>
        <p:blipFill>
          <a:blip r:embed="rId3" cstate="print"/>
          <a:srcRect/>
          <a:stretch>
            <a:fillRect/>
          </a:stretch>
        </p:blipFill>
        <p:spPr bwMode="auto">
          <a:xfrm>
            <a:off x="5652120" y="2780928"/>
            <a:ext cx="2095500" cy="27908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323528" y="332656"/>
            <a:ext cx="2914650" cy="4029075"/>
          </a:xfrm>
          <a:prstGeom prst="rect">
            <a:avLst/>
          </a:prstGeom>
          <a:noFill/>
          <a:ln w="9525">
            <a:noFill/>
            <a:miter lim="800000"/>
            <a:headEnd/>
            <a:tailEnd/>
          </a:ln>
        </p:spPr>
      </p:pic>
      <p:sp>
        <p:nvSpPr>
          <p:cNvPr id="1025" name="Rectangle 1"/>
          <p:cNvSpPr>
            <a:spLocks noChangeArrowheads="1"/>
          </p:cNvSpPr>
          <p:nvPr/>
        </p:nvSpPr>
        <p:spPr bwMode="auto">
          <a:xfrm>
            <a:off x="3563888" y="388992"/>
            <a:ext cx="5184576" cy="34470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Queen Victoria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Known for: Longest-ruling monarch of Great Britain, ruled during a time of economic and imperial expansion. Gave her name to the Victorian Era.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Occupation: Queen of Great Britain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Dates: May 24, 1819 - January 22, 1901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Also known as: Alexandrina Victoria, Victoria Alexandrina</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Alexandrina Victoria was the only child of the fourth son of King George III: Edward, duke of Kent. Her mother was Victoria Maria Louisa of Saxe-Coburg, sister of King Leopold of the Belgians.</a:t>
            </a:r>
            <a:endParaRPr kumimoji="0" lang="en-US" b="0" i="0" u="none" strike="noStrike" cap="none" normalizeH="0" baseline="0" dirty="0" smtClean="0">
              <a:ln>
                <a:noFill/>
              </a:ln>
              <a:solidFill>
                <a:schemeClr val="tx1"/>
              </a:solidFill>
              <a:effectLst/>
              <a:latin typeface="Arial" pitchFamily="34" charset="0"/>
            </a:endParaRPr>
          </a:p>
        </p:txBody>
      </p:sp>
      <p:sp>
        <p:nvSpPr>
          <p:cNvPr id="1026" name="Rectangle 2"/>
          <p:cNvSpPr>
            <a:spLocks noChangeArrowheads="1"/>
          </p:cNvSpPr>
          <p:nvPr/>
        </p:nvSpPr>
        <p:spPr bwMode="auto">
          <a:xfrm>
            <a:off x="3419872" y="3971147"/>
            <a:ext cx="518457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Victoria became heiress-apparent of the British crown on the death of her uncle George IV, and when her uncle William IV died childless in 1837, she became Queen of Great Britain. She was crowned the next year.</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3" cstate="print"/>
          <a:srcRect/>
          <a:stretch>
            <a:fillRect/>
          </a:stretch>
        </p:blipFill>
        <p:spPr bwMode="auto">
          <a:xfrm>
            <a:off x="323528" y="1556792"/>
            <a:ext cx="3521199" cy="4525963"/>
          </a:xfrm>
          <a:prstGeom prst="rect">
            <a:avLst/>
          </a:prstGeom>
          <a:noFill/>
          <a:ln w="9525">
            <a:noFill/>
            <a:miter lim="800000"/>
            <a:headEnd/>
            <a:tailEnd/>
          </a:ln>
        </p:spPr>
      </p:pic>
      <p:sp>
        <p:nvSpPr>
          <p:cNvPr id="2" name="Заголовок 1"/>
          <p:cNvSpPr>
            <a:spLocks noGrp="1"/>
          </p:cNvSpPr>
          <p:nvPr>
            <p:ph type="title"/>
          </p:nvPr>
        </p:nvSpPr>
        <p:spPr/>
        <p:txBody>
          <a:bodyPr>
            <a:normAutofit/>
          </a:bodyPr>
          <a:lstStyle/>
          <a:p>
            <a:r>
              <a:rPr lang="en-US" sz="4000" dirty="0" smtClean="0">
                <a:solidFill>
                  <a:srgbClr val="C00000"/>
                </a:solidFill>
              </a:rPr>
              <a:t>Queen Elizabeth I</a:t>
            </a:r>
            <a:endParaRPr lang="uk-UA" sz="4000" dirty="0">
              <a:solidFill>
                <a:srgbClr val="C00000"/>
              </a:solidFill>
            </a:endParaRPr>
          </a:p>
        </p:txBody>
      </p:sp>
      <p:sp>
        <p:nvSpPr>
          <p:cNvPr id="3074" name="Rectangle 2"/>
          <p:cNvSpPr>
            <a:spLocks noChangeArrowheads="1"/>
          </p:cNvSpPr>
          <p:nvPr/>
        </p:nvSpPr>
        <p:spPr bwMode="auto">
          <a:xfrm>
            <a:off x="3995935" y="2215730"/>
            <a:ext cx="5013465"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England and Great Britain have had a few reigning queens when the crown had no male heirs (Great Britain still has primogeniture -- inheritance by the oldest son takes precedence over any daughters). These women rulers include some of the best-known, longest-reigning and culturally most successful rulers in British history.</a:t>
            </a:r>
            <a:endParaRPr kumimoji="0" lang="uk-UA"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Queen Elizabeth I of England is one of the most fascinating women of history. Taking the throne in her own right was unusual for the time -- the only previous woman Queens in England other than Queen Consorts were her older sister, Mary I, the Nine Day Queen Lady Jane Grey, and the Empress Matilda whose attempt to be crowned Queen resulted in decades of civil war. During Mary's reign, there had been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signficant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conflict over religion. Jane Grey's brief reign ended with her imprisonment and later execution. Elizabeth I was able to do what her predecessors had not been able to do.</a:t>
            </a:r>
            <a:endParaRPr kumimoji="0" lang="uk-UA" sz="11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467544" y="496751"/>
            <a:ext cx="835292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She'd met her cousin, Prince Albert of Saxe-Coburg and Gotha, when they were both seventeen. When they were twenty, he returned to England, and Victoria, in love with him, proposed marriage. They were married on February 10, 1840.</a:t>
            </a:r>
            <a:endParaRPr kumimoji="0" lang="en-US"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2" cstate="print"/>
          <a:srcRect/>
          <a:stretch>
            <a:fillRect/>
          </a:stretch>
        </p:blipFill>
        <p:spPr bwMode="auto">
          <a:xfrm>
            <a:off x="1475656" y="1772816"/>
            <a:ext cx="6120765" cy="427688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611560" y="5740763"/>
            <a:ext cx="777686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Their first child, a daughter, was born in November 1840, and the Prince of Wales, Edward, in 1841. Three more sons and four more daughters followed</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2" cstate="print"/>
          <a:srcRect/>
          <a:stretch>
            <a:fillRect/>
          </a:stretch>
        </p:blipFill>
        <p:spPr bwMode="auto">
          <a:xfrm>
            <a:off x="1475656" y="476672"/>
            <a:ext cx="6120765" cy="490602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539552" y="767328"/>
            <a:ext cx="439248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Victoria had traditional views on the role of the wife and mother, and though she was Queen and Albert was Prince Consort, he shared government responsibilities at least equally. His death in 1861 devastated her; her prolonged mourning lost her much popularity.</a:t>
            </a:r>
            <a:endParaRPr kumimoji="0" lang="en-US"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2" cstate="print"/>
          <a:srcRect/>
          <a:stretch>
            <a:fillRect/>
          </a:stretch>
        </p:blipFill>
        <p:spPr bwMode="auto">
          <a:xfrm>
            <a:off x="5148064" y="692696"/>
            <a:ext cx="3486150" cy="5705475"/>
          </a:xfrm>
          <a:prstGeom prst="rect">
            <a:avLst/>
          </a:prstGeom>
          <a:noFill/>
          <a:ln w="9525">
            <a:noFill/>
            <a:miter lim="800000"/>
            <a:headEnd/>
            <a:tailEnd/>
          </a:ln>
        </p:spPr>
      </p:pic>
      <p:sp>
        <p:nvSpPr>
          <p:cNvPr id="37890" name="Rectangle 2"/>
          <p:cNvSpPr>
            <a:spLocks noChangeArrowheads="1"/>
          </p:cNvSpPr>
          <p:nvPr/>
        </p:nvSpPr>
        <p:spPr bwMode="auto">
          <a:xfrm>
            <a:off x="467544" y="2716201"/>
            <a:ext cx="381642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marriage of her daughters into other royal families, and the likelihood that her children bore a mutant gene for hemophilia, both affected the following generations of European history.</a:t>
            </a:r>
            <a:endParaRPr kumimoji="0" lang="en-US" b="0" i="0" u="none" strike="noStrike" cap="none" normalizeH="0" baseline="0" dirty="0" smtClean="0">
              <a:ln>
                <a:noFill/>
              </a:ln>
              <a:solidFill>
                <a:schemeClr val="tx1"/>
              </a:solidFill>
              <a:effectLst/>
              <a:latin typeface="Arial" pitchFamily="34" charset="0"/>
            </a:endParaRPr>
          </a:p>
        </p:txBody>
      </p:sp>
      <p:sp>
        <p:nvSpPr>
          <p:cNvPr id="37891" name="Rectangle 3"/>
          <p:cNvSpPr>
            <a:spLocks noChangeArrowheads="1"/>
          </p:cNvSpPr>
          <p:nvPr/>
        </p:nvSpPr>
        <p:spPr bwMode="auto">
          <a:xfrm>
            <a:off x="683568" y="5266510"/>
            <a:ext cx="396044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Queen Victoria in her Diamond Jubilee photograph (London, 1897</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467544" y="404664"/>
            <a:ext cx="4238625" cy="5715000"/>
          </a:xfrm>
          <a:prstGeom prst="rect">
            <a:avLst/>
          </a:prstGeom>
          <a:noFill/>
          <a:ln w="9525">
            <a:noFill/>
            <a:miter lim="800000"/>
            <a:headEnd/>
            <a:tailEnd/>
          </a:ln>
        </p:spPr>
      </p:pic>
      <p:sp>
        <p:nvSpPr>
          <p:cNvPr id="38913" name="Rectangle 1"/>
          <p:cNvSpPr>
            <a:spLocks noChangeArrowheads="1"/>
          </p:cNvSpPr>
          <p:nvPr/>
        </p:nvSpPr>
        <p:spPr bwMode="auto">
          <a:xfrm>
            <a:off x="5004048" y="2050416"/>
            <a:ext cx="396044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Victoria Memorial in front of Buckingham Palace was erected as part of the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remodelling</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of the façade of the Palace a decade after her death.</a:t>
            </a:r>
            <a:endParaRPr kumimoji="0" lang="en-US" sz="20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6228184" y="476672"/>
            <a:ext cx="2380615" cy="3191510"/>
          </a:xfrm>
          <a:prstGeom prst="rect">
            <a:avLst/>
          </a:prstGeom>
          <a:noFill/>
          <a:ln w="9525">
            <a:noFill/>
            <a:miter lim="800000"/>
            <a:headEnd/>
            <a:tailEnd/>
          </a:ln>
        </p:spPr>
      </p:pic>
      <p:sp>
        <p:nvSpPr>
          <p:cNvPr id="399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39937" name="Рисунок 1"/>
          <p:cNvPicPr>
            <a:picLocks noChangeAspect="1" noChangeArrowheads="1"/>
          </p:cNvPicPr>
          <p:nvPr/>
        </p:nvPicPr>
        <p:blipFill>
          <a:blip r:embed="rId3" cstate="print"/>
          <a:srcRect/>
          <a:stretch>
            <a:fillRect/>
          </a:stretch>
        </p:blipFill>
        <p:spPr bwMode="auto">
          <a:xfrm>
            <a:off x="179512" y="476672"/>
            <a:ext cx="2093913" cy="2813050"/>
          </a:xfrm>
          <a:prstGeom prst="rect">
            <a:avLst/>
          </a:prstGeom>
          <a:noFill/>
        </p:spPr>
      </p:pic>
      <p:sp>
        <p:nvSpPr>
          <p:cNvPr id="39939" name="Rectangle 3"/>
          <p:cNvSpPr>
            <a:spLocks noChangeArrowheads="1"/>
          </p:cNvSpPr>
          <p:nvPr/>
        </p:nvSpPr>
        <p:spPr bwMode="auto">
          <a:xfrm>
            <a:off x="2339752" y="728088"/>
            <a:ext cx="3744416"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778375" algn="l"/>
              </a:tabLst>
            </a:pP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Emmeline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Pankhurst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born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Emmeline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Goulden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(15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July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1858 – 14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June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1928)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was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British</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political</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activist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leader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British</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suffragette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movement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which</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helped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women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win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right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to</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vote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1999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Time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named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Pankhurst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one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100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Most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Important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People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20th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Century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stating</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shaped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idea</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women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for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our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time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shook</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society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into</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new</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pattern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from</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which</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there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could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no</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going</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back</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was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widely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criticized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for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militant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tactics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historians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disagree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about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their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effectiveness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but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work</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recognized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crucial</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element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achieving</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women's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suffrage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Britain</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75" algn="l"/>
              </a:tabLst>
            </a:pPr>
            <a:endParaRPr kumimoji="0" lang="uk-UA" sz="1800" b="0" i="0" u="none" strike="noStrike" cap="none" normalizeH="0" baseline="0" dirty="0" smtClean="0">
              <a:ln>
                <a:noFill/>
              </a:ln>
              <a:solidFill>
                <a:schemeClr val="tx1"/>
              </a:solidFill>
              <a:effectLst/>
              <a:latin typeface="Arial" pitchFamily="34" charset="0"/>
            </a:endParaRPr>
          </a:p>
        </p:txBody>
      </p:sp>
      <p:pic>
        <p:nvPicPr>
          <p:cNvPr id="6" name="Рисунок 5"/>
          <p:cNvPicPr/>
          <p:nvPr/>
        </p:nvPicPr>
        <p:blipFill>
          <a:blip r:embed="rId4" cstate="print"/>
          <a:srcRect/>
          <a:stretch>
            <a:fillRect/>
          </a:stretch>
        </p:blipFill>
        <p:spPr bwMode="auto">
          <a:xfrm>
            <a:off x="6516216" y="4437112"/>
            <a:ext cx="1900584" cy="1578634"/>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683568" y="4184648"/>
            <a:ext cx="799288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778375" algn="l"/>
              </a:tabLst>
            </a:pP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Pankhurst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was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horrified</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by</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screams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women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being</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force-</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fed</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during</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hunger</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strikes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her</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autobiography</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wrote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shall</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never</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while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live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forget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suffering</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experienced</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during</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days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when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those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cries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were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ringing</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my</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ears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sz="2000"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2" cstate="print"/>
          <a:srcRect/>
          <a:stretch>
            <a:fillRect/>
          </a:stretch>
        </p:blipFill>
        <p:spPr bwMode="auto">
          <a:xfrm>
            <a:off x="2987824" y="620688"/>
            <a:ext cx="2655138" cy="315726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467544" y="620688"/>
            <a:ext cx="4287520" cy="5719445"/>
          </a:xfrm>
          <a:prstGeom prst="rect">
            <a:avLst/>
          </a:prstGeom>
          <a:noFill/>
          <a:ln w="9525">
            <a:noFill/>
            <a:miter lim="800000"/>
            <a:headEnd/>
            <a:tailEnd/>
          </a:ln>
        </p:spPr>
      </p:pic>
      <p:sp>
        <p:nvSpPr>
          <p:cNvPr id="3" name="Прямоугольник 2"/>
          <p:cNvSpPr/>
          <p:nvPr/>
        </p:nvSpPr>
        <p:spPr>
          <a:xfrm>
            <a:off x="5220071" y="3244334"/>
            <a:ext cx="3456385" cy="646331"/>
          </a:xfrm>
          <a:prstGeom prst="rect">
            <a:avLst/>
          </a:prstGeom>
        </p:spPr>
        <p:txBody>
          <a:bodyPr wrap="square">
            <a:spAutoFit/>
          </a:bodyPr>
          <a:lstStyle/>
          <a:p>
            <a:r>
              <a:rPr lang="en-US" dirty="0" smtClean="0"/>
              <a:t>Westminster </a:t>
            </a:r>
            <a:r>
              <a:rPr lang="en-US" dirty="0" err="1" smtClean="0"/>
              <a:t>Emmeline</a:t>
            </a:r>
            <a:r>
              <a:rPr lang="en-US" dirty="0" smtClean="0"/>
              <a:t> Pankhurst statue </a:t>
            </a:r>
            <a:endParaRPr lang="uk-UA"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srcRect/>
          <a:stretch>
            <a:fillRect/>
          </a:stretch>
        </p:blipFill>
        <p:spPr bwMode="auto">
          <a:xfrm>
            <a:off x="6948264" y="548680"/>
            <a:ext cx="1524000" cy="2295525"/>
          </a:xfrm>
          <a:prstGeom prst="rect">
            <a:avLst/>
          </a:prstGeom>
          <a:noFill/>
          <a:ln w="9525">
            <a:noFill/>
            <a:miter lim="800000"/>
            <a:headEnd/>
            <a:tailEnd/>
          </a:ln>
        </p:spPr>
      </p:pic>
      <p:sp>
        <p:nvSpPr>
          <p:cNvPr id="41985" name="Rectangle 1"/>
          <p:cNvSpPr>
            <a:spLocks noChangeArrowheads="1"/>
          </p:cNvSpPr>
          <p:nvPr/>
        </p:nvSpPr>
        <p:spPr bwMode="auto">
          <a:xfrm>
            <a:off x="323528" y="425812"/>
            <a:ext cx="6768752" cy="34470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Princess Diana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Proper title is Diana, Princess of Wales, rather than Princess Diana, though the latter is how so much of the world knows her.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Dates: July 1, 1961 - August 31, 1997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Occupation: consort, Charles, Prince of Wales; charity worker; celebrity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Known for: charity work; press focus on her fashion image; public scandals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Also known as: Lady Diana Frances Spencer, Lady Diana, Lady Di, Princess Diana. (Princess Diana, the name by which many knew and know her, was not her proper title; it was "Diana, Princess of Wales")</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Princess Diana's Family Background:</a:t>
            </a:r>
            <a:endParaRPr kumimoji="0" lang="uk-UA" b="0" i="0" u="none" strike="noStrike" cap="none" normalizeH="0" baseline="0" dirty="0" smtClean="0">
              <a:ln>
                <a:noFill/>
              </a:ln>
              <a:solidFill>
                <a:schemeClr val="tx1"/>
              </a:solidFill>
              <a:effectLst/>
              <a:latin typeface="Arial" pitchFamily="34" charset="0"/>
            </a:endParaRPr>
          </a:p>
        </p:txBody>
      </p:sp>
      <p:sp>
        <p:nvSpPr>
          <p:cNvPr id="5" name="Прямоугольник 4"/>
          <p:cNvSpPr/>
          <p:nvPr/>
        </p:nvSpPr>
        <p:spPr>
          <a:xfrm>
            <a:off x="395536" y="3789040"/>
            <a:ext cx="8568952" cy="2585323"/>
          </a:xfrm>
          <a:prstGeom prst="rect">
            <a:avLst/>
          </a:prstGeom>
        </p:spPr>
        <p:txBody>
          <a:bodyPr wrap="square">
            <a:spAutoFit/>
          </a:bodyPr>
          <a:lstStyle/>
          <a:p>
            <a:pPr lvl="0" eaLnBrk="0" fontAlgn="base" hangingPunct="0">
              <a:spcBef>
                <a:spcPct val="0"/>
              </a:spcBef>
              <a:spcAft>
                <a:spcPct val="0"/>
              </a:spcAft>
            </a:pPr>
            <a:r>
              <a:rPr lang="en-US" dirty="0" smtClean="0">
                <a:latin typeface="Calibri" pitchFamily="34" charset="0"/>
                <a:ea typeface="Calibri" pitchFamily="34" charset="0"/>
                <a:cs typeface="Times New Roman" pitchFamily="18" charset="0"/>
              </a:rPr>
              <a:t>Diana Spencer was a direct descendant of King Charles II </a:t>
            </a:r>
            <a:endParaRPr lang="uk-UA" dirty="0" smtClean="0">
              <a:latin typeface="Arial" pitchFamily="34" charset="0"/>
            </a:endParaRPr>
          </a:p>
          <a:p>
            <a:pPr lvl="0" eaLnBrk="0" fontAlgn="base" hangingPunct="0">
              <a:spcBef>
                <a:spcPct val="0"/>
              </a:spcBef>
              <a:spcAft>
                <a:spcPct val="0"/>
              </a:spcAft>
            </a:pPr>
            <a:r>
              <a:rPr lang="en-US" dirty="0" smtClean="0">
                <a:latin typeface="Calibri" pitchFamily="34" charset="0"/>
                <a:ea typeface="Calibri" pitchFamily="34" charset="0"/>
                <a:cs typeface="Times New Roman" pitchFamily="18" charset="0"/>
              </a:rPr>
              <a:t>Father: (Edward) John Spencer, Viscount </a:t>
            </a:r>
            <a:r>
              <a:rPr lang="en-US" dirty="0" err="1" smtClean="0">
                <a:latin typeface="Calibri" pitchFamily="34" charset="0"/>
                <a:ea typeface="Calibri" pitchFamily="34" charset="0"/>
                <a:cs typeface="Times New Roman" pitchFamily="18" charset="0"/>
              </a:rPr>
              <a:t>Althorpe</a:t>
            </a:r>
            <a:r>
              <a:rPr lang="en-US" dirty="0" smtClean="0">
                <a:latin typeface="Calibri" pitchFamily="34" charset="0"/>
                <a:ea typeface="Calibri" pitchFamily="34" charset="0"/>
                <a:cs typeface="Times New Roman" pitchFamily="18" charset="0"/>
              </a:rPr>
              <a:t>, later Earl Spencer. He was a personal aide to King George VI and to Queen Elizabeth II, and was a godson of Queen Mary </a:t>
            </a:r>
            <a:endParaRPr lang="uk-UA" dirty="0" smtClean="0">
              <a:latin typeface="Arial" pitchFamily="34" charset="0"/>
            </a:endParaRPr>
          </a:p>
          <a:p>
            <a:pPr lvl="0" eaLnBrk="0" fontAlgn="base" hangingPunct="0">
              <a:spcBef>
                <a:spcPct val="0"/>
              </a:spcBef>
              <a:spcAft>
                <a:spcPct val="0"/>
              </a:spcAft>
            </a:pPr>
            <a:r>
              <a:rPr lang="en-US" dirty="0" smtClean="0">
                <a:latin typeface="Calibri" pitchFamily="34" charset="0"/>
                <a:ea typeface="Calibri" pitchFamily="34" charset="0"/>
                <a:cs typeface="Times New Roman" pitchFamily="18" charset="0"/>
              </a:rPr>
              <a:t>Mother: the Hon. Frances </a:t>
            </a:r>
            <a:r>
              <a:rPr lang="en-US" dirty="0" err="1" smtClean="0">
                <a:latin typeface="Calibri" pitchFamily="34" charset="0"/>
                <a:ea typeface="Calibri" pitchFamily="34" charset="0"/>
                <a:cs typeface="Times New Roman" pitchFamily="18" charset="0"/>
              </a:rPr>
              <a:t>Shand-Kydd</a:t>
            </a:r>
            <a:r>
              <a:rPr lang="en-US" dirty="0" smtClean="0">
                <a:latin typeface="Calibri" pitchFamily="34" charset="0"/>
                <a:ea typeface="Calibri" pitchFamily="34" charset="0"/>
                <a:cs typeface="Times New Roman" pitchFamily="18" charset="0"/>
              </a:rPr>
              <a:t>, formerly the Hon. Frances Ruth Burke Roche </a:t>
            </a:r>
            <a:endParaRPr lang="uk-UA" dirty="0" smtClean="0">
              <a:latin typeface="Arial" pitchFamily="34" charset="0"/>
            </a:endParaRPr>
          </a:p>
          <a:p>
            <a:pPr lvl="0" eaLnBrk="0" fontAlgn="base" hangingPunct="0">
              <a:spcBef>
                <a:spcPct val="0"/>
              </a:spcBef>
              <a:spcAft>
                <a:spcPct val="0"/>
              </a:spcAft>
            </a:pPr>
            <a:r>
              <a:rPr lang="en-US" dirty="0" smtClean="0">
                <a:latin typeface="Calibri" pitchFamily="34" charset="0"/>
                <a:ea typeface="Calibri" pitchFamily="34" charset="0"/>
                <a:cs typeface="Times New Roman" pitchFamily="18" charset="0"/>
              </a:rPr>
              <a:t>Parents divorced in 1969. Mother ran away with a wealthy heir, and father gained custody of the children. Father later married </a:t>
            </a:r>
            <a:r>
              <a:rPr lang="en-US" dirty="0" err="1" smtClean="0">
                <a:latin typeface="Calibri" pitchFamily="34" charset="0"/>
                <a:ea typeface="Calibri" pitchFamily="34" charset="0"/>
                <a:cs typeface="Times New Roman" pitchFamily="18" charset="0"/>
              </a:rPr>
              <a:t>Raine</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Legge</a:t>
            </a:r>
            <a:r>
              <a:rPr lang="en-US" dirty="0" smtClean="0">
                <a:latin typeface="Calibri" pitchFamily="34" charset="0"/>
                <a:ea typeface="Calibri" pitchFamily="34" charset="0"/>
                <a:cs typeface="Times New Roman" pitchFamily="18" charset="0"/>
              </a:rPr>
              <a:t>, whose mother was Barbara </a:t>
            </a:r>
            <a:r>
              <a:rPr lang="en-US" dirty="0" err="1" smtClean="0">
                <a:latin typeface="Calibri" pitchFamily="34" charset="0"/>
                <a:ea typeface="Calibri" pitchFamily="34" charset="0"/>
                <a:cs typeface="Times New Roman" pitchFamily="18" charset="0"/>
              </a:rPr>
              <a:t>Cartland</a:t>
            </a:r>
            <a:r>
              <a:rPr lang="en-US" dirty="0" smtClean="0">
                <a:latin typeface="Calibri" pitchFamily="34" charset="0"/>
                <a:ea typeface="Calibri" pitchFamily="34" charset="0"/>
                <a:cs typeface="Times New Roman" pitchFamily="18" charset="0"/>
              </a:rPr>
              <a:t>, a romance novelist. </a:t>
            </a:r>
            <a:endParaRPr lang="uk-UA" dirty="0" smtClean="0">
              <a:latin typeface="Arial" pitchFamily="34" charset="0"/>
            </a:endParaRPr>
          </a:p>
          <a:p>
            <a:pPr lvl="0" eaLnBrk="0" fontAlgn="base" hangingPunct="0">
              <a:spcBef>
                <a:spcPct val="0"/>
              </a:spcBef>
              <a:spcAft>
                <a:spcPct val="0"/>
              </a:spcAft>
            </a:pPr>
            <a:r>
              <a:rPr lang="en-US" dirty="0" smtClean="0">
                <a:latin typeface="Calibri" pitchFamily="34" charset="0"/>
                <a:ea typeface="Calibri" pitchFamily="34" charset="0"/>
                <a:cs typeface="Times New Roman" pitchFamily="18" charset="0"/>
              </a:rPr>
              <a:t>Diana was the third of four children. Her siblings: Lady Sarah, married Neil </a:t>
            </a:r>
            <a:r>
              <a:rPr lang="en-US" dirty="0" err="1" smtClean="0">
                <a:latin typeface="Calibri" pitchFamily="34" charset="0"/>
                <a:ea typeface="Calibri" pitchFamily="34" charset="0"/>
                <a:cs typeface="Times New Roman" pitchFamily="18" charset="0"/>
              </a:rPr>
              <a:t>McCorquodale</a:t>
            </a:r>
            <a:r>
              <a:rPr lang="en-US" dirty="0" smtClean="0">
                <a:latin typeface="Calibri" pitchFamily="34" charset="0"/>
                <a:ea typeface="Calibri" pitchFamily="34" charset="0"/>
                <a:cs typeface="Times New Roman" pitchFamily="18" charset="0"/>
              </a:rPr>
              <a:t>; before she married, Sarah and Prince Charles dated. </a:t>
            </a:r>
            <a:endParaRPr lang="en-US" dirty="0" smtClean="0">
              <a:latin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srcRect/>
          <a:stretch>
            <a:fillRect/>
          </a:stretch>
        </p:blipFill>
        <p:spPr bwMode="auto">
          <a:xfrm>
            <a:off x="467544" y="188640"/>
            <a:ext cx="3190875" cy="4762500"/>
          </a:xfrm>
          <a:prstGeom prst="rect">
            <a:avLst/>
          </a:prstGeom>
          <a:noFill/>
          <a:ln w="9525">
            <a:noFill/>
            <a:miter lim="800000"/>
            <a:headEnd/>
            <a:tailEnd/>
          </a:ln>
        </p:spPr>
      </p:pic>
      <p:sp>
        <p:nvSpPr>
          <p:cNvPr id="44033" name="Rectangle 1"/>
          <p:cNvSpPr>
            <a:spLocks noChangeArrowheads="1"/>
          </p:cNvSpPr>
          <p:nvPr/>
        </p:nvSpPr>
        <p:spPr bwMode="auto">
          <a:xfrm>
            <a:off x="611560" y="5006855"/>
            <a:ext cx="784887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Marriage, Children:</a:t>
            </a:r>
            <a:endParaRPr kumimoji="0" lang="uk-UA"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husband: Charles, Prince of Wales (married July 29, 1981; divorced August 28, 1996; heir-apparent to the throne of Great Britain) </a:t>
            </a:r>
            <a:endParaRPr kumimoji="0" lang="uk-UA"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children: William Arthur Philip Louis, Prince William, born June 21, 1982 </a:t>
            </a:r>
            <a:endParaRPr kumimoji="0" lang="uk-UA"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Henry Charles Albert David, Prince Harry, born September 15, 1984</a:t>
            </a:r>
            <a:endParaRPr kumimoji="0" lang="en-US" sz="1600"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3" cstate="print"/>
          <a:srcRect/>
          <a:stretch>
            <a:fillRect/>
          </a:stretch>
        </p:blipFill>
        <p:spPr bwMode="auto">
          <a:xfrm>
            <a:off x="3851920" y="260648"/>
            <a:ext cx="4762500" cy="3390900"/>
          </a:xfrm>
          <a:prstGeom prst="rect">
            <a:avLst/>
          </a:prstGeom>
          <a:noFill/>
          <a:ln w="9525">
            <a:noFill/>
            <a:miter lim="800000"/>
            <a:headEnd/>
            <a:tailEnd/>
          </a:ln>
        </p:spPr>
      </p:pic>
      <p:sp>
        <p:nvSpPr>
          <p:cNvPr id="5" name="Прямоугольник 4"/>
          <p:cNvSpPr/>
          <p:nvPr/>
        </p:nvSpPr>
        <p:spPr>
          <a:xfrm>
            <a:off x="3851920" y="3573017"/>
            <a:ext cx="5292080" cy="1754326"/>
          </a:xfrm>
          <a:prstGeom prst="rect">
            <a:avLst/>
          </a:prstGeom>
        </p:spPr>
        <p:txBody>
          <a:bodyPr wrap="square">
            <a:spAutoFit/>
          </a:bodyPr>
          <a:lstStyle/>
          <a:p>
            <a:pPr lvl="0" fontAlgn="base">
              <a:spcBef>
                <a:spcPct val="0"/>
              </a:spcBef>
              <a:spcAft>
                <a:spcPct val="0"/>
              </a:spcAft>
            </a:pPr>
            <a:r>
              <a:rPr lang="en-US" dirty="0" smtClean="0">
                <a:latin typeface="Calibri" pitchFamily="34" charset="0"/>
                <a:ea typeface="Calibri" pitchFamily="34" charset="0"/>
                <a:cs typeface="Times New Roman" pitchFamily="18" charset="0"/>
              </a:rPr>
              <a:t>Princess Diana's Education:</a:t>
            </a:r>
            <a:endParaRPr lang="uk-UA" sz="1400" dirty="0" smtClean="0">
              <a:latin typeface="Arial" pitchFamily="34" charset="0"/>
            </a:endParaRPr>
          </a:p>
          <a:p>
            <a:pPr lvl="0" eaLnBrk="0" fontAlgn="base" hangingPunct="0">
              <a:spcBef>
                <a:spcPct val="0"/>
              </a:spcBef>
              <a:spcAft>
                <a:spcPct val="0"/>
              </a:spcAft>
            </a:pPr>
            <a:r>
              <a:rPr lang="en-US" dirty="0" smtClean="0">
                <a:latin typeface="Calibri" pitchFamily="34" charset="0"/>
                <a:ea typeface="Calibri" pitchFamily="34" charset="0"/>
                <a:cs typeface="Times New Roman" pitchFamily="18" charset="0"/>
              </a:rPr>
              <a:t>spotty, undistinguished educational career </a:t>
            </a:r>
            <a:endParaRPr lang="uk-UA" sz="1400" dirty="0" smtClean="0">
              <a:latin typeface="Arial" pitchFamily="34" charset="0"/>
            </a:endParaRPr>
          </a:p>
          <a:p>
            <a:pPr lvl="0" eaLnBrk="0" fontAlgn="base" hangingPunct="0">
              <a:spcBef>
                <a:spcPct val="0"/>
              </a:spcBef>
              <a:spcAft>
                <a:spcPct val="0"/>
              </a:spcAft>
            </a:pPr>
            <a:r>
              <a:rPr lang="en-US" dirty="0" smtClean="0">
                <a:latin typeface="Calibri" pitchFamily="34" charset="0"/>
                <a:ea typeface="Calibri" pitchFamily="34" charset="0"/>
                <a:cs typeface="Times New Roman" pitchFamily="18" charset="0"/>
              </a:rPr>
              <a:t>educated at home to age 9 </a:t>
            </a:r>
            <a:r>
              <a:rPr lang="en-US" dirty="0" err="1" smtClean="0">
                <a:latin typeface="Calibri" pitchFamily="34" charset="0"/>
                <a:ea typeface="Calibri" pitchFamily="34" charset="0"/>
                <a:cs typeface="Times New Roman" pitchFamily="18" charset="0"/>
              </a:rPr>
              <a:t>Riddlesworth</a:t>
            </a:r>
            <a:r>
              <a:rPr lang="en-US" dirty="0" smtClean="0">
                <a:latin typeface="Calibri" pitchFamily="34" charset="0"/>
                <a:ea typeface="Calibri" pitchFamily="34" charset="0"/>
                <a:cs typeface="Times New Roman" pitchFamily="18" charset="0"/>
              </a:rPr>
              <a:t> Hall (age 9-12) ;West Heath School (Kent) (age 12-16); dropped out finishing school in Switzerland, Chateau </a:t>
            </a:r>
            <a:r>
              <a:rPr lang="en-US" dirty="0" err="1" smtClean="0">
                <a:latin typeface="Calibri" pitchFamily="34" charset="0"/>
                <a:ea typeface="Calibri" pitchFamily="34" charset="0"/>
                <a:cs typeface="Times New Roman" pitchFamily="18" charset="0"/>
              </a:rPr>
              <a:t>d'Oex</a:t>
            </a:r>
            <a:r>
              <a:rPr lang="en-US" dirty="0" smtClean="0">
                <a:latin typeface="Calibri" pitchFamily="34" charset="0"/>
                <a:ea typeface="Calibri" pitchFamily="34" charset="0"/>
                <a:cs typeface="Times New Roman" pitchFamily="18" charset="0"/>
              </a:rPr>
              <a:t>; left after a few months </a:t>
            </a:r>
            <a:endParaRPr lang="uk-UA" sz="1400" dirty="0" smtClean="0">
              <a:latin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323528" y="332656"/>
            <a:ext cx="4752975" cy="3143250"/>
          </a:xfrm>
          <a:prstGeom prst="rect">
            <a:avLst/>
          </a:prstGeom>
          <a:noFill/>
          <a:ln w="9525">
            <a:noFill/>
            <a:miter lim="800000"/>
            <a:headEnd/>
            <a:tailEnd/>
          </a:ln>
        </p:spPr>
      </p:pic>
      <p:pic>
        <p:nvPicPr>
          <p:cNvPr id="3" name="Рисунок 2"/>
          <p:cNvPicPr/>
          <p:nvPr/>
        </p:nvPicPr>
        <p:blipFill>
          <a:blip r:embed="rId3" cstate="print"/>
          <a:srcRect/>
          <a:stretch>
            <a:fillRect/>
          </a:stretch>
        </p:blipFill>
        <p:spPr bwMode="auto">
          <a:xfrm>
            <a:off x="3851920" y="3429000"/>
            <a:ext cx="4762500" cy="3152775"/>
          </a:xfrm>
          <a:prstGeom prst="rect">
            <a:avLst/>
          </a:prstGeom>
          <a:noFill/>
          <a:ln w="9525">
            <a:noFill/>
            <a:miter lim="800000"/>
            <a:headEnd/>
            <a:tailEnd/>
          </a:ln>
        </p:spPr>
      </p:pic>
      <p:sp>
        <p:nvSpPr>
          <p:cNvPr id="4" name="Прямоугольник 3"/>
          <p:cNvSpPr/>
          <p:nvPr/>
        </p:nvSpPr>
        <p:spPr>
          <a:xfrm>
            <a:off x="5220072" y="836712"/>
            <a:ext cx="3672408" cy="646331"/>
          </a:xfrm>
          <a:prstGeom prst="rect">
            <a:avLst/>
          </a:prstGeom>
        </p:spPr>
        <p:txBody>
          <a:bodyPr wrap="square">
            <a:spAutoFit/>
          </a:bodyPr>
          <a:lstStyle/>
          <a:p>
            <a:r>
              <a:rPr lang="en-US" dirty="0" smtClean="0"/>
              <a:t>Diana and Charles on Their Wedding Day. </a:t>
            </a:r>
            <a:endParaRPr lang="uk-UA"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tretch>
            <a:fillRect/>
          </a:stretch>
        </p:blipFill>
        <p:spPr bwMode="auto">
          <a:xfrm>
            <a:off x="4644008" y="1340768"/>
            <a:ext cx="3810000" cy="4476750"/>
          </a:xfrm>
          <a:prstGeom prst="rect">
            <a:avLst/>
          </a:prstGeom>
          <a:noFill/>
          <a:ln w="9525">
            <a:noFill/>
            <a:miter lim="800000"/>
            <a:headEnd/>
            <a:tailEnd/>
          </a:ln>
        </p:spPr>
      </p:pic>
      <p:sp>
        <p:nvSpPr>
          <p:cNvPr id="2" name="Заголовок 1"/>
          <p:cNvSpPr>
            <a:spLocks noGrp="1"/>
          </p:cNvSpPr>
          <p:nvPr>
            <p:ph type="title"/>
          </p:nvPr>
        </p:nvSpPr>
        <p:spPr>
          <a:xfrm>
            <a:off x="457200" y="548680"/>
            <a:ext cx="8229600" cy="576064"/>
          </a:xfrm>
        </p:spPr>
        <p:txBody>
          <a:bodyPr>
            <a:normAutofit fontScale="90000"/>
          </a:bodyPr>
          <a:lstStyle/>
          <a:p>
            <a:pPr lvl="0" eaLnBrk="0" fontAlgn="base" hangingPunct="0">
              <a:spcAft>
                <a:spcPct val="0"/>
              </a:spcAft>
            </a:pPr>
            <a:r>
              <a:rPr lang="en-US" sz="2200" dirty="0" smtClean="0">
                <a:latin typeface="Calibri" pitchFamily="34" charset="0"/>
                <a:ea typeface="Calibri" pitchFamily="34" charset="0"/>
                <a:cs typeface="Times New Roman" pitchFamily="18" charset="0"/>
              </a:rPr>
              <a:t>Daughter of King Henry VIII of England and his second wife, Anne Boleyn, Elizabeth I ascended the throne of England on the death of her sister Mary. She reigned </a:t>
            </a:r>
            <a:r>
              <a:rPr lang="en-US" sz="2000" dirty="0" smtClean="0">
                <a:latin typeface="Calibri" pitchFamily="34" charset="0"/>
                <a:ea typeface="Calibri" pitchFamily="34" charset="0"/>
                <a:cs typeface="Times New Roman" pitchFamily="18" charset="0"/>
              </a:rPr>
              <a:t>from 1558-1603.</a:t>
            </a:r>
            <a:endParaRPr lang="en-US" sz="2000" dirty="0" smtClean="0">
              <a:latin typeface="Arial" pitchFamily="34" charset="0"/>
            </a:endParaRPr>
          </a:p>
        </p:txBody>
      </p:sp>
      <p:sp>
        <p:nvSpPr>
          <p:cNvPr id="17409" name="Rectangle 1"/>
          <p:cNvSpPr>
            <a:spLocks noChangeArrowheads="1"/>
          </p:cNvSpPr>
          <p:nvPr/>
        </p:nvSpPr>
        <p:spPr bwMode="auto">
          <a:xfrm>
            <a:off x="827584" y="6053353"/>
            <a:ext cx="813690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285875" algn="l"/>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these images, Queen Elizabeth I of England is depicted in her full royal regalia, with ruffle lace collar and plenty of jewels plus her signature curled hairstyle.</a:t>
            </a:r>
            <a:endParaRPr kumimoji="0" lang="en-US" sz="1800" b="0" i="0" u="none" strike="noStrike" cap="none" normalizeH="0" baseline="0" dirty="0" smtClean="0">
              <a:ln>
                <a:noFill/>
              </a:ln>
              <a:solidFill>
                <a:schemeClr val="tx1"/>
              </a:solidFill>
              <a:effectLst/>
              <a:latin typeface="Arial" pitchFamily="34" charset="0"/>
            </a:endParaRPr>
          </a:p>
        </p:txBody>
      </p:sp>
      <p:pic>
        <p:nvPicPr>
          <p:cNvPr id="7" name="Рисунок 6"/>
          <p:cNvPicPr/>
          <p:nvPr/>
        </p:nvPicPr>
        <p:blipFill>
          <a:blip r:embed="rId3" cstate="print"/>
          <a:srcRect/>
          <a:stretch>
            <a:fillRect/>
          </a:stretch>
        </p:blipFill>
        <p:spPr bwMode="auto">
          <a:xfrm>
            <a:off x="323528" y="1268760"/>
            <a:ext cx="3672408" cy="4824536"/>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srcRect/>
          <a:stretch>
            <a:fillRect/>
          </a:stretch>
        </p:blipFill>
        <p:spPr bwMode="auto">
          <a:xfrm>
            <a:off x="4067944" y="1700808"/>
            <a:ext cx="4762500" cy="4762500"/>
          </a:xfrm>
          <a:prstGeom prst="rect">
            <a:avLst/>
          </a:prstGeom>
          <a:noFill/>
          <a:ln w="9525">
            <a:noFill/>
            <a:miter lim="800000"/>
            <a:headEnd/>
            <a:tailEnd/>
          </a:ln>
        </p:spPr>
      </p:pic>
      <p:pic>
        <p:nvPicPr>
          <p:cNvPr id="2" name="Рисунок 1"/>
          <p:cNvPicPr/>
          <p:nvPr/>
        </p:nvPicPr>
        <p:blipFill>
          <a:blip r:embed="rId3" cstate="print"/>
          <a:srcRect/>
          <a:stretch>
            <a:fillRect/>
          </a:stretch>
        </p:blipFill>
        <p:spPr bwMode="auto">
          <a:xfrm>
            <a:off x="323528" y="332656"/>
            <a:ext cx="4762500" cy="30670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323528" y="461579"/>
            <a:ext cx="828092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Just after midnight on August 31, 1997, in Paris, a car carrying Diana, Princess of Wales, and her new love interest,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Dodi</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Fayed, plus a bodyguard and a driver, went out of control in a Paris tunnel and crashed. Fayed and the driver were killed instantly; Diana died later in a hospital despite efforts to save her. The bodyguard survived despite critical injuries.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world reacted.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First came horror and shock. Then blame: at first, the entire blame seemed directed at the paparazzi, photographers who were following the princess' car, and from whom the driver was apparently trying to escape. Later tests showed the driver had been well over the legal alcohol limit, but immediate blame was on the photographers and their seemingly incessant quest to capture images of Diana that could be sold to the press.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Then came an outpouring of sorrow and grief. The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Spencers</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Diana's family, established a charitable fund in her name, and within a week, $150 million in donations had been contributed.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Tabloid newspapers with sensationalist headlines written about the Diana/</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Dodi</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affair just before her death were pulled from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newstands</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by request of the publishers.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Diana's funeral, on September 6, drew worldwide attention. About half the people in the world saw it on television. Millions turned out to line the path of the funeral procession.</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4932040" y="332656"/>
            <a:ext cx="3813175" cy="4761865"/>
          </a:xfrm>
          <a:prstGeom prst="rect">
            <a:avLst/>
          </a:prstGeom>
          <a:noFill/>
          <a:ln w="9525">
            <a:noFill/>
            <a:miter lim="800000"/>
            <a:headEnd/>
            <a:tailEnd/>
          </a:ln>
        </p:spPr>
      </p:pic>
      <p:sp>
        <p:nvSpPr>
          <p:cNvPr id="3" name="Прямоугольник 2"/>
          <p:cNvSpPr/>
          <p:nvPr/>
        </p:nvSpPr>
        <p:spPr>
          <a:xfrm>
            <a:off x="179512" y="188640"/>
            <a:ext cx="5544616" cy="6408712"/>
          </a:xfrm>
          <a:prstGeom prst="rect">
            <a:avLst/>
          </a:prstGeom>
        </p:spPr>
        <p:txBody>
          <a:bodyPr wrap="square">
            <a:spAutoFit/>
          </a:bodyPr>
          <a:lstStyle/>
          <a:p>
            <a:r>
              <a:rPr lang="uk-UA" sz="2000" dirty="0" err="1" smtClean="0"/>
              <a:t>Margaret</a:t>
            </a:r>
            <a:r>
              <a:rPr lang="uk-UA" sz="2000" dirty="0" smtClean="0"/>
              <a:t> </a:t>
            </a:r>
            <a:r>
              <a:rPr lang="uk-UA" sz="2000" dirty="0" err="1" smtClean="0"/>
              <a:t>Thatcher</a:t>
            </a:r>
            <a:r>
              <a:rPr lang="uk-UA" dirty="0" smtClean="0"/>
              <a:t> (1925 - )</a:t>
            </a:r>
          </a:p>
          <a:p>
            <a:r>
              <a:rPr lang="uk-UA" dirty="0" err="1" smtClean="0"/>
              <a:t>Margaret</a:t>
            </a:r>
            <a:r>
              <a:rPr lang="uk-UA" dirty="0" smtClean="0"/>
              <a:t> </a:t>
            </a:r>
            <a:r>
              <a:rPr lang="uk-UA" dirty="0" err="1" smtClean="0"/>
              <a:t>Thatcher</a:t>
            </a:r>
            <a:r>
              <a:rPr lang="uk-UA" dirty="0" smtClean="0"/>
              <a:t> </a:t>
            </a:r>
            <a:r>
              <a:rPr lang="uk-UA" dirty="0" err="1" smtClean="0"/>
              <a:t>was</a:t>
            </a:r>
            <a:r>
              <a:rPr lang="uk-UA" dirty="0" smtClean="0"/>
              <a:t> </a:t>
            </a:r>
            <a:r>
              <a:rPr lang="uk-UA" dirty="0" err="1" smtClean="0"/>
              <a:t>Britain's</a:t>
            </a:r>
            <a:r>
              <a:rPr lang="uk-UA" dirty="0" smtClean="0"/>
              <a:t> </a:t>
            </a:r>
            <a:r>
              <a:rPr lang="uk-UA" dirty="0" err="1" smtClean="0"/>
              <a:t>first</a:t>
            </a:r>
            <a:r>
              <a:rPr lang="uk-UA" dirty="0" smtClean="0"/>
              <a:t> </a:t>
            </a:r>
            <a:r>
              <a:rPr lang="uk-UA" dirty="0" err="1" smtClean="0"/>
              <a:t>female</a:t>
            </a:r>
            <a:r>
              <a:rPr lang="uk-UA" dirty="0" smtClean="0"/>
              <a:t> </a:t>
            </a:r>
            <a:r>
              <a:rPr lang="uk-UA" dirty="0" err="1" smtClean="0"/>
              <a:t>prime</a:t>
            </a:r>
            <a:r>
              <a:rPr lang="uk-UA" dirty="0" smtClean="0"/>
              <a:t> </a:t>
            </a:r>
            <a:r>
              <a:rPr lang="uk-UA" dirty="0" err="1" smtClean="0"/>
              <a:t>minister</a:t>
            </a:r>
            <a:r>
              <a:rPr lang="uk-UA" dirty="0" smtClean="0"/>
              <a:t> </a:t>
            </a:r>
            <a:r>
              <a:rPr lang="uk-UA" dirty="0" err="1" smtClean="0"/>
              <a:t>and</a:t>
            </a:r>
            <a:r>
              <a:rPr lang="uk-UA" dirty="0" smtClean="0"/>
              <a:t> </a:t>
            </a:r>
            <a:r>
              <a:rPr lang="uk-UA" dirty="0" err="1" smtClean="0"/>
              <a:t>served</a:t>
            </a:r>
            <a:r>
              <a:rPr lang="uk-UA" dirty="0" smtClean="0"/>
              <a:t> </a:t>
            </a:r>
            <a:r>
              <a:rPr lang="uk-UA" dirty="0" err="1" smtClean="0"/>
              <a:t>three</a:t>
            </a:r>
            <a:r>
              <a:rPr lang="uk-UA" dirty="0" smtClean="0"/>
              <a:t> </a:t>
            </a:r>
            <a:r>
              <a:rPr lang="uk-UA" dirty="0" err="1" smtClean="0"/>
              <a:t>consecutive</a:t>
            </a:r>
            <a:r>
              <a:rPr lang="uk-UA" dirty="0" smtClean="0"/>
              <a:t> </a:t>
            </a:r>
            <a:r>
              <a:rPr lang="uk-UA" dirty="0" err="1" smtClean="0"/>
              <a:t>terms</a:t>
            </a:r>
            <a:r>
              <a:rPr lang="uk-UA" dirty="0" smtClean="0"/>
              <a:t> </a:t>
            </a:r>
            <a:r>
              <a:rPr lang="uk-UA" dirty="0" err="1" smtClean="0"/>
              <a:t>in</a:t>
            </a:r>
            <a:r>
              <a:rPr lang="uk-UA" dirty="0" smtClean="0"/>
              <a:t> </a:t>
            </a:r>
            <a:r>
              <a:rPr lang="uk-UA" dirty="0" err="1" smtClean="0"/>
              <a:t>office</a:t>
            </a:r>
            <a:r>
              <a:rPr lang="uk-UA" dirty="0" smtClean="0"/>
              <a:t>. </a:t>
            </a:r>
            <a:r>
              <a:rPr lang="uk-UA" dirty="0" err="1" smtClean="0"/>
              <a:t>She</a:t>
            </a:r>
            <a:r>
              <a:rPr lang="uk-UA" dirty="0" smtClean="0"/>
              <a:t> </a:t>
            </a:r>
            <a:r>
              <a:rPr lang="uk-UA" dirty="0" err="1" smtClean="0"/>
              <a:t>is</a:t>
            </a:r>
            <a:r>
              <a:rPr lang="uk-UA" dirty="0" smtClean="0"/>
              <a:t> </a:t>
            </a:r>
            <a:r>
              <a:rPr lang="uk-UA" dirty="0" err="1" smtClean="0"/>
              <a:t>one</a:t>
            </a:r>
            <a:r>
              <a:rPr lang="uk-UA" dirty="0" smtClean="0"/>
              <a:t> </a:t>
            </a:r>
            <a:r>
              <a:rPr lang="uk-UA" dirty="0" err="1" smtClean="0"/>
              <a:t>of</a:t>
            </a:r>
            <a:r>
              <a:rPr lang="uk-UA" dirty="0" smtClean="0"/>
              <a:t> </a:t>
            </a:r>
            <a:r>
              <a:rPr lang="uk-UA" dirty="0" err="1" smtClean="0"/>
              <a:t>the</a:t>
            </a:r>
            <a:r>
              <a:rPr lang="uk-UA" dirty="0" smtClean="0"/>
              <a:t> </a:t>
            </a:r>
            <a:r>
              <a:rPr lang="uk-UA" dirty="0" err="1" smtClean="0"/>
              <a:t>dominant</a:t>
            </a:r>
            <a:r>
              <a:rPr lang="uk-UA" dirty="0" smtClean="0"/>
              <a:t> </a:t>
            </a:r>
            <a:r>
              <a:rPr lang="uk-UA" dirty="0" err="1" smtClean="0"/>
              <a:t>political</a:t>
            </a:r>
            <a:r>
              <a:rPr lang="uk-UA" dirty="0" smtClean="0"/>
              <a:t> </a:t>
            </a:r>
            <a:r>
              <a:rPr lang="uk-UA" dirty="0" err="1" smtClean="0"/>
              <a:t>figures</a:t>
            </a:r>
            <a:r>
              <a:rPr lang="uk-UA" dirty="0" smtClean="0"/>
              <a:t> </a:t>
            </a:r>
            <a:r>
              <a:rPr lang="uk-UA" dirty="0" err="1" smtClean="0"/>
              <a:t>of</a:t>
            </a:r>
            <a:r>
              <a:rPr lang="uk-UA" dirty="0" smtClean="0"/>
              <a:t> 20th </a:t>
            </a:r>
            <a:r>
              <a:rPr lang="uk-UA" dirty="0" err="1" smtClean="0"/>
              <a:t>century</a:t>
            </a:r>
            <a:r>
              <a:rPr lang="uk-UA" dirty="0" smtClean="0"/>
              <a:t> </a:t>
            </a:r>
            <a:r>
              <a:rPr lang="uk-UA" dirty="0" err="1" smtClean="0"/>
              <a:t>Britain</a:t>
            </a:r>
            <a:r>
              <a:rPr lang="uk-UA" dirty="0" smtClean="0"/>
              <a:t>, </a:t>
            </a:r>
            <a:r>
              <a:rPr lang="uk-UA" dirty="0" err="1" smtClean="0"/>
              <a:t>and</a:t>
            </a:r>
            <a:r>
              <a:rPr lang="uk-UA" dirty="0" smtClean="0"/>
              <a:t> </a:t>
            </a:r>
            <a:r>
              <a:rPr lang="uk-UA" dirty="0" err="1" smtClean="0"/>
              <a:t>Thatcherism</a:t>
            </a:r>
            <a:r>
              <a:rPr lang="uk-UA" dirty="0" smtClean="0"/>
              <a:t> </a:t>
            </a:r>
            <a:r>
              <a:rPr lang="uk-UA" dirty="0" err="1" smtClean="0"/>
              <a:t>continues</a:t>
            </a:r>
            <a:r>
              <a:rPr lang="uk-UA" dirty="0" smtClean="0"/>
              <a:t> </a:t>
            </a:r>
            <a:r>
              <a:rPr lang="uk-UA" dirty="0" err="1" smtClean="0"/>
              <a:t>to</a:t>
            </a:r>
            <a:r>
              <a:rPr lang="uk-UA" dirty="0" smtClean="0"/>
              <a:t> </a:t>
            </a:r>
            <a:r>
              <a:rPr lang="uk-UA" dirty="0" err="1" smtClean="0"/>
              <a:t>have</a:t>
            </a:r>
            <a:r>
              <a:rPr lang="uk-UA" dirty="0" smtClean="0"/>
              <a:t> a </a:t>
            </a:r>
            <a:r>
              <a:rPr lang="uk-UA" dirty="0" err="1" smtClean="0"/>
              <a:t>huge</a:t>
            </a:r>
            <a:r>
              <a:rPr lang="uk-UA" dirty="0" smtClean="0"/>
              <a:t> </a:t>
            </a:r>
            <a:r>
              <a:rPr lang="uk-UA" dirty="0" err="1" smtClean="0"/>
              <a:t>influence</a:t>
            </a:r>
            <a:r>
              <a:rPr lang="uk-UA" dirty="0" smtClean="0"/>
              <a:t>.</a:t>
            </a:r>
          </a:p>
          <a:p>
            <a:r>
              <a:rPr lang="uk-UA" dirty="0" err="1" smtClean="0"/>
              <a:t>Margaret</a:t>
            </a:r>
            <a:r>
              <a:rPr lang="uk-UA" dirty="0" smtClean="0"/>
              <a:t> </a:t>
            </a:r>
            <a:r>
              <a:rPr lang="uk-UA" dirty="0" err="1" smtClean="0"/>
              <a:t>Hilda</a:t>
            </a:r>
            <a:r>
              <a:rPr lang="uk-UA" dirty="0" smtClean="0"/>
              <a:t> </a:t>
            </a:r>
            <a:r>
              <a:rPr lang="uk-UA" dirty="0" err="1" smtClean="0"/>
              <a:t>Roberts</a:t>
            </a:r>
            <a:r>
              <a:rPr lang="uk-UA" dirty="0" smtClean="0"/>
              <a:t> </a:t>
            </a:r>
            <a:r>
              <a:rPr lang="uk-UA" dirty="0" err="1" smtClean="0"/>
              <a:t>was</a:t>
            </a:r>
            <a:r>
              <a:rPr lang="uk-UA" dirty="0" smtClean="0"/>
              <a:t> </a:t>
            </a:r>
            <a:r>
              <a:rPr lang="uk-UA" dirty="0" err="1" smtClean="0"/>
              <a:t>born</a:t>
            </a:r>
            <a:r>
              <a:rPr lang="uk-UA" dirty="0" smtClean="0"/>
              <a:t> </a:t>
            </a:r>
            <a:r>
              <a:rPr lang="uk-UA" dirty="0" err="1" smtClean="0"/>
              <a:t>on</a:t>
            </a:r>
            <a:r>
              <a:rPr lang="uk-UA" dirty="0" smtClean="0"/>
              <a:t> 13 </a:t>
            </a:r>
            <a:r>
              <a:rPr lang="uk-UA" dirty="0" err="1" smtClean="0"/>
              <a:t>October</a:t>
            </a:r>
            <a:r>
              <a:rPr lang="uk-UA" dirty="0" smtClean="0"/>
              <a:t> 1925 </a:t>
            </a:r>
            <a:r>
              <a:rPr lang="uk-UA" dirty="0" err="1" smtClean="0"/>
              <a:t>in</a:t>
            </a:r>
            <a:r>
              <a:rPr lang="uk-UA" dirty="0" smtClean="0"/>
              <a:t> </a:t>
            </a:r>
            <a:r>
              <a:rPr lang="uk-UA" dirty="0" err="1" smtClean="0"/>
              <a:t>Grantham</a:t>
            </a:r>
            <a:r>
              <a:rPr lang="uk-UA" dirty="0" smtClean="0"/>
              <a:t>, </a:t>
            </a:r>
            <a:r>
              <a:rPr lang="uk-UA" dirty="0" err="1" smtClean="0"/>
              <a:t>Lincolnshire</a:t>
            </a:r>
            <a:r>
              <a:rPr lang="uk-UA" dirty="0" smtClean="0"/>
              <a:t>, </a:t>
            </a:r>
            <a:r>
              <a:rPr lang="uk-UA" dirty="0" err="1" smtClean="0"/>
              <a:t>the</a:t>
            </a:r>
            <a:r>
              <a:rPr lang="uk-UA" dirty="0" smtClean="0"/>
              <a:t> </a:t>
            </a:r>
            <a:r>
              <a:rPr lang="uk-UA" dirty="0" err="1" smtClean="0"/>
              <a:t>daughter</a:t>
            </a:r>
            <a:r>
              <a:rPr lang="uk-UA" dirty="0" smtClean="0"/>
              <a:t> </a:t>
            </a:r>
            <a:r>
              <a:rPr lang="uk-UA" dirty="0" err="1" smtClean="0"/>
              <a:t>of</a:t>
            </a:r>
            <a:r>
              <a:rPr lang="uk-UA" dirty="0" smtClean="0"/>
              <a:t> a </a:t>
            </a:r>
            <a:r>
              <a:rPr lang="uk-UA" dirty="0" err="1" smtClean="0"/>
              <a:t>grocer</a:t>
            </a:r>
            <a:r>
              <a:rPr lang="uk-UA" dirty="0" smtClean="0"/>
              <a:t>. </a:t>
            </a:r>
            <a:r>
              <a:rPr lang="uk-UA" dirty="0" err="1" smtClean="0"/>
              <a:t>She</a:t>
            </a:r>
            <a:r>
              <a:rPr lang="uk-UA" dirty="0" smtClean="0"/>
              <a:t> </a:t>
            </a:r>
            <a:r>
              <a:rPr lang="uk-UA" dirty="0" err="1" smtClean="0"/>
              <a:t>went</a:t>
            </a:r>
            <a:r>
              <a:rPr lang="uk-UA" dirty="0" smtClean="0"/>
              <a:t> </a:t>
            </a:r>
            <a:r>
              <a:rPr lang="uk-UA" dirty="0" err="1" smtClean="0"/>
              <a:t>to</a:t>
            </a:r>
            <a:r>
              <a:rPr lang="uk-UA" dirty="0" smtClean="0"/>
              <a:t> </a:t>
            </a:r>
            <a:r>
              <a:rPr lang="uk-UA" dirty="0" err="1" smtClean="0"/>
              <a:t>Oxford</a:t>
            </a:r>
            <a:r>
              <a:rPr lang="uk-UA" dirty="0" smtClean="0"/>
              <a:t> </a:t>
            </a:r>
            <a:r>
              <a:rPr lang="uk-UA" dirty="0" err="1" smtClean="0"/>
              <a:t>University</a:t>
            </a:r>
            <a:r>
              <a:rPr lang="uk-UA" dirty="0" smtClean="0"/>
              <a:t> </a:t>
            </a:r>
            <a:r>
              <a:rPr lang="uk-UA" dirty="0" err="1" smtClean="0"/>
              <a:t>and</a:t>
            </a:r>
            <a:r>
              <a:rPr lang="uk-UA" dirty="0" smtClean="0"/>
              <a:t> </a:t>
            </a:r>
            <a:r>
              <a:rPr lang="uk-UA" dirty="0" err="1" smtClean="0"/>
              <a:t>then</a:t>
            </a:r>
            <a:r>
              <a:rPr lang="uk-UA" dirty="0" smtClean="0"/>
              <a:t> </a:t>
            </a:r>
            <a:r>
              <a:rPr lang="uk-UA" dirty="0" err="1" smtClean="0"/>
              <a:t>became</a:t>
            </a:r>
            <a:r>
              <a:rPr lang="uk-UA" dirty="0" smtClean="0"/>
              <a:t> a </a:t>
            </a:r>
            <a:r>
              <a:rPr lang="uk-UA" dirty="0" err="1" smtClean="0"/>
              <a:t>research</a:t>
            </a:r>
            <a:r>
              <a:rPr lang="uk-UA" dirty="0" smtClean="0"/>
              <a:t> </a:t>
            </a:r>
            <a:r>
              <a:rPr lang="uk-UA" dirty="0" err="1" smtClean="0"/>
              <a:t>chemist</a:t>
            </a:r>
            <a:r>
              <a:rPr lang="uk-UA" dirty="0" smtClean="0"/>
              <a:t>, </a:t>
            </a:r>
            <a:r>
              <a:rPr lang="uk-UA" dirty="0" err="1" smtClean="0"/>
              <a:t>retraining</a:t>
            </a:r>
            <a:r>
              <a:rPr lang="uk-UA" dirty="0" smtClean="0"/>
              <a:t> </a:t>
            </a:r>
            <a:r>
              <a:rPr lang="uk-UA" dirty="0" err="1" smtClean="0"/>
              <a:t>to</a:t>
            </a:r>
            <a:r>
              <a:rPr lang="uk-UA" dirty="0" smtClean="0"/>
              <a:t> </a:t>
            </a:r>
            <a:r>
              <a:rPr lang="uk-UA" dirty="0" err="1" smtClean="0"/>
              <a:t>become</a:t>
            </a:r>
            <a:r>
              <a:rPr lang="uk-UA" dirty="0" smtClean="0"/>
              <a:t> a </a:t>
            </a:r>
            <a:r>
              <a:rPr lang="uk-UA" dirty="0" err="1" smtClean="0"/>
              <a:t>barrister</a:t>
            </a:r>
            <a:r>
              <a:rPr lang="uk-UA" dirty="0" smtClean="0"/>
              <a:t> </a:t>
            </a:r>
            <a:r>
              <a:rPr lang="uk-UA" dirty="0" err="1" smtClean="0"/>
              <a:t>in</a:t>
            </a:r>
            <a:r>
              <a:rPr lang="uk-UA" dirty="0" smtClean="0"/>
              <a:t> 1954. </a:t>
            </a:r>
            <a:r>
              <a:rPr lang="uk-UA" dirty="0" err="1" smtClean="0"/>
              <a:t>In</a:t>
            </a:r>
            <a:r>
              <a:rPr lang="uk-UA" dirty="0" smtClean="0"/>
              <a:t> 1951, </a:t>
            </a:r>
            <a:r>
              <a:rPr lang="uk-UA" dirty="0" err="1" smtClean="0"/>
              <a:t>she</a:t>
            </a:r>
            <a:r>
              <a:rPr lang="uk-UA" dirty="0" smtClean="0"/>
              <a:t> </a:t>
            </a:r>
            <a:r>
              <a:rPr lang="uk-UA" dirty="0" err="1" smtClean="0"/>
              <a:t>married</a:t>
            </a:r>
            <a:r>
              <a:rPr lang="uk-UA" dirty="0" smtClean="0"/>
              <a:t> a </a:t>
            </a:r>
            <a:r>
              <a:rPr lang="uk-UA" dirty="0" err="1" smtClean="0"/>
              <a:t>wealthy</a:t>
            </a:r>
            <a:r>
              <a:rPr lang="uk-UA" dirty="0" smtClean="0"/>
              <a:t> </a:t>
            </a:r>
            <a:r>
              <a:rPr lang="uk-UA" dirty="0" err="1" smtClean="0"/>
              <a:t>businessman</a:t>
            </a:r>
            <a:r>
              <a:rPr lang="uk-UA" dirty="0" smtClean="0"/>
              <a:t>, </a:t>
            </a:r>
            <a:r>
              <a:rPr lang="uk-UA" dirty="0" err="1" smtClean="0"/>
              <a:t>Denis</a:t>
            </a:r>
            <a:r>
              <a:rPr lang="uk-UA" dirty="0" smtClean="0"/>
              <a:t> </a:t>
            </a:r>
            <a:r>
              <a:rPr lang="uk-UA" dirty="0" err="1" smtClean="0"/>
              <a:t>Thatcher</a:t>
            </a:r>
            <a:r>
              <a:rPr lang="uk-UA" dirty="0" smtClean="0"/>
              <a:t>, </a:t>
            </a:r>
            <a:r>
              <a:rPr lang="uk-UA" dirty="0" err="1" smtClean="0"/>
              <a:t>with</a:t>
            </a:r>
            <a:r>
              <a:rPr lang="uk-UA" dirty="0" smtClean="0"/>
              <a:t> </a:t>
            </a:r>
            <a:r>
              <a:rPr lang="uk-UA" dirty="0" err="1" smtClean="0"/>
              <a:t>whom</a:t>
            </a:r>
            <a:r>
              <a:rPr lang="uk-UA" dirty="0" smtClean="0"/>
              <a:t> </a:t>
            </a:r>
            <a:r>
              <a:rPr lang="uk-UA" dirty="0" err="1" smtClean="0"/>
              <a:t>she</a:t>
            </a:r>
            <a:r>
              <a:rPr lang="uk-UA" dirty="0" smtClean="0"/>
              <a:t> </a:t>
            </a:r>
            <a:r>
              <a:rPr lang="uk-UA" dirty="0" err="1" smtClean="0"/>
              <a:t>had</a:t>
            </a:r>
            <a:r>
              <a:rPr lang="uk-UA" dirty="0" smtClean="0"/>
              <a:t> </a:t>
            </a:r>
            <a:r>
              <a:rPr lang="uk-UA" dirty="0" err="1" smtClean="0"/>
              <a:t>two</a:t>
            </a:r>
            <a:r>
              <a:rPr lang="uk-UA" dirty="0" smtClean="0"/>
              <a:t> </a:t>
            </a:r>
            <a:r>
              <a:rPr lang="uk-UA" dirty="0" err="1" smtClean="0"/>
              <a:t>children</a:t>
            </a:r>
            <a:r>
              <a:rPr lang="uk-UA" dirty="0" smtClean="0"/>
              <a:t>.</a:t>
            </a:r>
          </a:p>
          <a:p>
            <a:r>
              <a:rPr lang="uk-UA" dirty="0" err="1" smtClean="0"/>
              <a:t>Thatcher</a:t>
            </a:r>
            <a:r>
              <a:rPr lang="uk-UA" dirty="0" smtClean="0"/>
              <a:t> </a:t>
            </a:r>
            <a:r>
              <a:rPr lang="uk-UA" dirty="0" err="1" smtClean="0"/>
              <a:t>became</a:t>
            </a:r>
            <a:r>
              <a:rPr lang="uk-UA" dirty="0" smtClean="0"/>
              <a:t> </a:t>
            </a:r>
            <a:r>
              <a:rPr lang="uk-UA" dirty="0" err="1" smtClean="0"/>
              <a:t>Conservative</a:t>
            </a:r>
            <a:r>
              <a:rPr lang="uk-UA" dirty="0" smtClean="0"/>
              <a:t> </a:t>
            </a:r>
            <a:r>
              <a:rPr lang="uk-UA" dirty="0" err="1" smtClean="0"/>
              <a:t>member</a:t>
            </a:r>
            <a:r>
              <a:rPr lang="uk-UA" dirty="0" smtClean="0"/>
              <a:t> </a:t>
            </a:r>
            <a:r>
              <a:rPr lang="uk-UA" dirty="0" err="1" smtClean="0"/>
              <a:t>of</a:t>
            </a:r>
            <a:r>
              <a:rPr lang="uk-UA" dirty="0" smtClean="0"/>
              <a:t> </a:t>
            </a:r>
            <a:r>
              <a:rPr lang="uk-UA" dirty="0" err="1" smtClean="0"/>
              <a:t>parliament</a:t>
            </a:r>
            <a:r>
              <a:rPr lang="uk-UA" dirty="0" smtClean="0"/>
              <a:t> </a:t>
            </a:r>
            <a:r>
              <a:rPr lang="uk-UA" dirty="0" err="1" smtClean="0"/>
              <a:t>for</a:t>
            </a:r>
            <a:r>
              <a:rPr lang="uk-UA" dirty="0" smtClean="0"/>
              <a:t> </a:t>
            </a:r>
            <a:r>
              <a:rPr lang="uk-UA" dirty="0" err="1" smtClean="0"/>
              <a:t>Finchley</a:t>
            </a:r>
            <a:r>
              <a:rPr lang="uk-UA" dirty="0" smtClean="0"/>
              <a:t> </a:t>
            </a:r>
            <a:r>
              <a:rPr lang="uk-UA" dirty="0" err="1" smtClean="0"/>
              <a:t>in</a:t>
            </a:r>
            <a:r>
              <a:rPr lang="uk-UA" dirty="0" smtClean="0"/>
              <a:t> </a:t>
            </a:r>
            <a:r>
              <a:rPr lang="uk-UA" dirty="0" err="1" smtClean="0"/>
              <a:t>north</a:t>
            </a:r>
            <a:r>
              <a:rPr lang="uk-UA" dirty="0" smtClean="0"/>
              <a:t> </a:t>
            </a:r>
            <a:r>
              <a:rPr lang="uk-UA" dirty="0" err="1" smtClean="0"/>
              <a:t>London</a:t>
            </a:r>
            <a:r>
              <a:rPr lang="uk-UA" dirty="0" smtClean="0"/>
              <a:t> </a:t>
            </a:r>
            <a:r>
              <a:rPr lang="uk-UA" dirty="0" err="1" smtClean="0"/>
              <a:t>in</a:t>
            </a:r>
            <a:r>
              <a:rPr lang="uk-UA" dirty="0" smtClean="0"/>
              <a:t> 1959, </a:t>
            </a:r>
            <a:r>
              <a:rPr lang="uk-UA" dirty="0" err="1" smtClean="0"/>
              <a:t>serving</a:t>
            </a:r>
            <a:r>
              <a:rPr lang="uk-UA" dirty="0" smtClean="0"/>
              <a:t> </a:t>
            </a:r>
            <a:r>
              <a:rPr lang="uk-UA" dirty="0" err="1" smtClean="0"/>
              <a:t>as</a:t>
            </a:r>
            <a:r>
              <a:rPr lang="uk-UA" dirty="0" smtClean="0"/>
              <a:t> </a:t>
            </a:r>
            <a:r>
              <a:rPr lang="uk-UA" dirty="0" err="1" smtClean="0"/>
              <a:t>its</a:t>
            </a:r>
            <a:r>
              <a:rPr lang="uk-UA" dirty="0" smtClean="0"/>
              <a:t> MP </a:t>
            </a:r>
            <a:r>
              <a:rPr lang="uk-UA" dirty="0" err="1" smtClean="0"/>
              <a:t>until</a:t>
            </a:r>
            <a:r>
              <a:rPr lang="uk-UA" dirty="0" smtClean="0"/>
              <a:t> 1992. </a:t>
            </a:r>
            <a:r>
              <a:rPr lang="uk-UA" dirty="0" err="1" smtClean="0"/>
              <a:t>Her</a:t>
            </a:r>
            <a:r>
              <a:rPr lang="uk-UA" dirty="0" smtClean="0"/>
              <a:t> </a:t>
            </a:r>
            <a:r>
              <a:rPr lang="uk-UA" dirty="0" err="1" smtClean="0"/>
              <a:t>first</a:t>
            </a:r>
            <a:r>
              <a:rPr lang="uk-UA" dirty="0" smtClean="0"/>
              <a:t> </a:t>
            </a:r>
            <a:r>
              <a:rPr lang="uk-UA" dirty="0" err="1" smtClean="0"/>
              <a:t>parliamentary</a:t>
            </a:r>
            <a:r>
              <a:rPr lang="uk-UA" dirty="0" smtClean="0"/>
              <a:t> </a:t>
            </a:r>
            <a:r>
              <a:rPr lang="uk-UA" dirty="0" err="1" smtClean="0"/>
              <a:t>post</a:t>
            </a:r>
            <a:r>
              <a:rPr lang="uk-UA" dirty="0" smtClean="0"/>
              <a:t> </a:t>
            </a:r>
            <a:r>
              <a:rPr lang="uk-UA" dirty="0" err="1" smtClean="0"/>
              <a:t>was</a:t>
            </a:r>
            <a:r>
              <a:rPr lang="uk-UA" dirty="0" smtClean="0"/>
              <a:t> </a:t>
            </a:r>
            <a:r>
              <a:rPr lang="uk-UA" dirty="0" err="1" smtClean="0"/>
              <a:t>junior</a:t>
            </a:r>
            <a:r>
              <a:rPr lang="uk-UA" dirty="0" smtClean="0"/>
              <a:t> </a:t>
            </a:r>
            <a:r>
              <a:rPr lang="uk-UA" dirty="0" err="1" smtClean="0"/>
              <a:t>minister</a:t>
            </a:r>
            <a:r>
              <a:rPr lang="uk-UA" dirty="0" smtClean="0"/>
              <a:t> </a:t>
            </a:r>
            <a:r>
              <a:rPr lang="uk-UA" dirty="0" err="1" smtClean="0"/>
              <a:t>for</a:t>
            </a:r>
            <a:r>
              <a:rPr lang="uk-UA" dirty="0" smtClean="0"/>
              <a:t> </a:t>
            </a:r>
            <a:r>
              <a:rPr lang="uk-UA" dirty="0" err="1" smtClean="0"/>
              <a:t>pensions</a:t>
            </a:r>
            <a:r>
              <a:rPr lang="uk-UA" dirty="0" smtClean="0"/>
              <a:t> </a:t>
            </a:r>
            <a:r>
              <a:rPr lang="uk-UA" dirty="0" err="1" smtClean="0"/>
              <a:t>in</a:t>
            </a:r>
            <a:r>
              <a:rPr lang="uk-UA" dirty="0" smtClean="0"/>
              <a:t> </a:t>
            </a:r>
            <a:r>
              <a:rPr lang="uk-UA" dirty="0" err="1" smtClean="0"/>
              <a:t>Harold</a:t>
            </a:r>
            <a:r>
              <a:rPr lang="uk-UA" dirty="0" smtClean="0"/>
              <a:t> </a:t>
            </a:r>
            <a:r>
              <a:rPr lang="uk-UA" dirty="0" err="1" smtClean="0"/>
              <a:t>Macmillan's</a:t>
            </a:r>
            <a:r>
              <a:rPr lang="uk-UA" dirty="0" smtClean="0"/>
              <a:t> </a:t>
            </a:r>
            <a:r>
              <a:rPr lang="uk-UA" dirty="0" err="1" smtClean="0"/>
              <a:t>government</a:t>
            </a:r>
            <a:r>
              <a:rPr lang="uk-UA" dirty="0" smtClean="0"/>
              <a:t>. </a:t>
            </a:r>
            <a:r>
              <a:rPr lang="uk-UA" dirty="0" err="1" smtClean="0"/>
              <a:t>From</a:t>
            </a:r>
            <a:r>
              <a:rPr lang="uk-UA" dirty="0" smtClean="0"/>
              <a:t> 1964 </a:t>
            </a:r>
            <a:r>
              <a:rPr lang="uk-UA" dirty="0" err="1" smtClean="0"/>
              <a:t>to</a:t>
            </a:r>
            <a:r>
              <a:rPr lang="uk-UA" dirty="0" smtClean="0"/>
              <a:t> 1970, </a:t>
            </a:r>
            <a:r>
              <a:rPr lang="uk-UA" dirty="0" err="1" smtClean="0"/>
              <a:t>when</a:t>
            </a:r>
            <a:r>
              <a:rPr lang="uk-UA" dirty="0" smtClean="0"/>
              <a:t> </a:t>
            </a:r>
            <a:r>
              <a:rPr lang="uk-UA" dirty="0" err="1" smtClean="0"/>
              <a:t>Labour</a:t>
            </a:r>
            <a:r>
              <a:rPr lang="uk-UA" dirty="0" smtClean="0"/>
              <a:t> </a:t>
            </a:r>
            <a:r>
              <a:rPr lang="uk-UA" dirty="0" err="1" smtClean="0"/>
              <a:t>were</a:t>
            </a:r>
            <a:r>
              <a:rPr lang="uk-UA" dirty="0" smtClean="0"/>
              <a:t> </a:t>
            </a:r>
            <a:r>
              <a:rPr lang="uk-UA" dirty="0" err="1" smtClean="0"/>
              <a:t>in</a:t>
            </a:r>
            <a:r>
              <a:rPr lang="uk-UA" dirty="0" smtClean="0"/>
              <a:t> </a:t>
            </a:r>
            <a:r>
              <a:rPr lang="uk-UA" dirty="0" err="1" smtClean="0"/>
              <a:t>power</a:t>
            </a:r>
            <a:r>
              <a:rPr lang="uk-UA" dirty="0" smtClean="0"/>
              <a:t>, </a:t>
            </a:r>
            <a:r>
              <a:rPr lang="uk-UA" dirty="0" err="1" smtClean="0"/>
              <a:t>she</a:t>
            </a:r>
            <a:r>
              <a:rPr lang="uk-UA" dirty="0" smtClean="0"/>
              <a:t> </a:t>
            </a:r>
            <a:r>
              <a:rPr lang="uk-UA" dirty="0" err="1" smtClean="0"/>
              <a:t>served</a:t>
            </a:r>
            <a:r>
              <a:rPr lang="uk-UA" dirty="0" smtClean="0"/>
              <a:t> </a:t>
            </a:r>
            <a:r>
              <a:rPr lang="uk-UA" dirty="0" err="1" smtClean="0"/>
              <a:t>in</a:t>
            </a:r>
            <a:r>
              <a:rPr lang="uk-UA" dirty="0" smtClean="0"/>
              <a:t> a </a:t>
            </a:r>
            <a:r>
              <a:rPr lang="uk-UA" dirty="0" err="1" smtClean="0"/>
              <a:t>number</a:t>
            </a:r>
            <a:r>
              <a:rPr lang="uk-UA" dirty="0" smtClean="0"/>
              <a:t> </a:t>
            </a:r>
            <a:r>
              <a:rPr lang="uk-UA" dirty="0" err="1" smtClean="0"/>
              <a:t>of</a:t>
            </a:r>
            <a:r>
              <a:rPr lang="uk-UA" dirty="0" smtClean="0"/>
              <a:t> </a:t>
            </a:r>
            <a:r>
              <a:rPr lang="uk-UA" dirty="0" err="1" smtClean="0"/>
              <a:t>positions</a:t>
            </a:r>
            <a:r>
              <a:rPr lang="uk-UA" dirty="0" smtClean="0"/>
              <a:t> </a:t>
            </a:r>
            <a:r>
              <a:rPr lang="uk-UA" dirty="0" err="1" smtClean="0"/>
              <a:t>in</a:t>
            </a:r>
            <a:r>
              <a:rPr lang="uk-UA" dirty="0" smtClean="0"/>
              <a:t> </a:t>
            </a:r>
            <a:r>
              <a:rPr lang="uk-UA" dirty="0" err="1" smtClean="0"/>
              <a:t>Edward</a:t>
            </a:r>
            <a:r>
              <a:rPr lang="uk-UA" dirty="0" smtClean="0"/>
              <a:t> </a:t>
            </a:r>
            <a:r>
              <a:rPr lang="uk-UA" dirty="0" err="1" smtClean="0"/>
              <a:t>Heath's</a:t>
            </a:r>
            <a:r>
              <a:rPr lang="uk-UA" dirty="0" smtClean="0"/>
              <a:t> </a:t>
            </a:r>
            <a:r>
              <a:rPr lang="uk-UA" dirty="0" err="1" smtClean="0"/>
              <a:t>shadow</a:t>
            </a:r>
            <a:r>
              <a:rPr lang="uk-UA" dirty="0" smtClean="0"/>
              <a:t> </a:t>
            </a:r>
            <a:r>
              <a:rPr lang="uk-UA" dirty="0" err="1" smtClean="0"/>
              <a:t>cabinet</a:t>
            </a:r>
            <a:r>
              <a:rPr lang="uk-UA" dirty="0" smtClean="0"/>
              <a:t>. </a:t>
            </a:r>
            <a:r>
              <a:rPr lang="uk-UA" dirty="0" err="1" smtClean="0"/>
              <a:t>Heath</a:t>
            </a:r>
            <a:r>
              <a:rPr lang="uk-UA" dirty="0" smtClean="0"/>
              <a:t> </a:t>
            </a:r>
            <a:r>
              <a:rPr lang="uk-UA" dirty="0" err="1" smtClean="0"/>
              <a:t>became</a:t>
            </a:r>
            <a:r>
              <a:rPr lang="uk-UA" dirty="0" smtClean="0"/>
              <a:t> </a:t>
            </a:r>
            <a:r>
              <a:rPr lang="uk-UA" dirty="0" err="1" smtClean="0"/>
              <a:t>prime</a:t>
            </a:r>
            <a:r>
              <a:rPr lang="uk-UA" dirty="0" smtClean="0"/>
              <a:t> </a:t>
            </a:r>
            <a:r>
              <a:rPr lang="uk-UA" dirty="0" err="1" smtClean="0"/>
              <a:t>minister</a:t>
            </a:r>
            <a:r>
              <a:rPr lang="uk-UA" dirty="0" smtClean="0"/>
              <a:t> </a:t>
            </a:r>
            <a:r>
              <a:rPr lang="uk-UA" dirty="0" err="1" smtClean="0"/>
              <a:t>in</a:t>
            </a:r>
            <a:r>
              <a:rPr lang="uk-UA" dirty="0" smtClean="0"/>
              <a:t> 1970 </a:t>
            </a:r>
            <a:r>
              <a:rPr lang="uk-UA" dirty="0" err="1" smtClean="0"/>
              <a:t>and</a:t>
            </a:r>
            <a:r>
              <a:rPr lang="uk-UA" dirty="0" smtClean="0"/>
              <a:t> </a:t>
            </a:r>
            <a:r>
              <a:rPr lang="uk-UA" dirty="0" err="1" smtClean="0"/>
              <a:t>Thatcher</a:t>
            </a:r>
            <a:r>
              <a:rPr lang="uk-UA" dirty="0" smtClean="0"/>
              <a:t> </a:t>
            </a:r>
            <a:r>
              <a:rPr lang="uk-UA" dirty="0" err="1" smtClean="0"/>
              <a:t>was</a:t>
            </a:r>
            <a:r>
              <a:rPr lang="uk-UA" dirty="0" smtClean="0"/>
              <a:t> </a:t>
            </a:r>
            <a:r>
              <a:rPr lang="uk-UA" dirty="0" err="1" smtClean="0"/>
              <a:t>appointed</a:t>
            </a:r>
            <a:r>
              <a:rPr lang="uk-UA" dirty="0" smtClean="0"/>
              <a:t> </a:t>
            </a:r>
            <a:r>
              <a:rPr lang="uk-UA" dirty="0" err="1" smtClean="0"/>
              <a:t>secretary</a:t>
            </a:r>
            <a:r>
              <a:rPr lang="uk-UA" dirty="0" smtClean="0"/>
              <a:t> </a:t>
            </a:r>
            <a:r>
              <a:rPr lang="uk-UA" dirty="0" err="1" smtClean="0"/>
              <a:t>for</a:t>
            </a:r>
            <a:r>
              <a:rPr lang="uk-UA" dirty="0" smtClean="0"/>
              <a:t> </a:t>
            </a:r>
            <a:r>
              <a:rPr lang="uk-UA" dirty="0" err="1" smtClean="0"/>
              <a:t>education</a:t>
            </a:r>
            <a:r>
              <a:rPr lang="uk-UA" dirty="0" smtClean="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548679"/>
            <a:ext cx="6678488" cy="2862322"/>
          </a:xfrm>
          <a:prstGeom prst="rect">
            <a:avLst/>
          </a:prstGeom>
        </p:spPr>
        <p:txBody>
          <a:bodyPr wrap="square">
            <a:spAutoFit/>
          </a:bodyPr>
          <a:lstStyle/>
          <a:p>
            <a:r>
              <a:rPr lang="uk-UA" dirty="0" err="1" smtClean="0"/>
              <a:t>After</a:t>
            </a:r>
            <a:r>
              <a:rPr lang="uk-UA" dirty="0" smtClean="0"/>
              <a:t> </a:t>
            </a:r>
            <a:r>
              <a:rPr lang="uk-UA" dirty="0" err="1" smtClean="0"/>
              <a:t>the</a:t>
            </a:r>
            <a:r>
              <a:rPr lang="uk-UA" dirty="0" smtClean="0"/>
              <a:t> </a:t>
            </a:r>
            <a:r>
              <a:rPr lang="uk-UA" dirty="0" err="1" smtClean="0"/>
              <a:t>Conservatives</a:t>
            </a:r>
            <a:r>
              <a:rPr lang="uk-UA" dirty="0" smtClean="0"/>
              <a:t> </a:t>
            </a:r>
            <a:r>
              <a:rPr lang="uk-UA" dirty="0" err="1" smtClean="0"/>
              <a:t>were</a:t>
            </a:r>
            <a:r>
              <a:rPr lang="uk-UA" dirty="0" smtClean="0"/>
              <a:t> </a:t>
            </a:r>
            <a:r>
              <a:rPr lang="uk-UA" dirty="0" err="1" smtClean="0"/>
              <a:t>defeated</a:t>
            </a:r>
            <a:r>
              <a:rPr lang="uk-UA" dirty="0" smtClean="0"/>
              <a:t> </a:t>
            </a:r>
            <a:r>
              <a:rPr lang="uk-UA" dirty="0" err="1" smtClean="0"/>
              <a:t>in</a:t>
            </a:r>
            <a:r>
              <a:rPr lang="uk-UA" dirty="0" smtClean="0"/>
              <a:t> 1974, </a:t>
            </a:r>
            <a:r>
              <a:rPr lang="uk-UA" dirty="0" err="1" smtClean="0"/>
              <a:t>Thatcher</a:t>
            </a:r>
            <a:r>
              <a:rPr lang="uk-UA" dirty="0" smtClean="0"/>
              <a:t> </a:t>
            </a:r>
            <a:r>
              <a:rPr lang="uk-UA" dirty="0" err="1" smtClean="0"/>
              <a:t>challenged</a:t>
            </a:r>
            <a:r>
              <a:rPr lang="uk-UA" dirty="0" smtClean="0"/>
              <a:t> </a:t>
            </a:r>
            <a:r>
              <a:rPr lang="uk-UA" dirty="0" err="1" smtClean="0"/>
              <a:t>Heath</a:t>
            </a:r>
            <a:r>
              <a:rPr lang="uk-UA" dirty="0" smtClean="0"/>
              <a:t> </a:t>
            </a:r>
            <a:r>
              <a:rPr lang="uk-UA" dirty="0" err="1" smtClean="0"/>
              <a:t>for</a:t>
            </a:r>
            <a:r>
              <a:rPr lang="uk-UA" dirty="0" smtClean="0"/>
              <a:t> </a:t>
            </a:r>
            <a:r>
              <a:rPr lang="uk-UA" dirty="0" err="1" smtClean="0"/>
              <a:t>the</a:t>
            </a:r>
            <a:r>
              <a:rPr lang="uk-UA" dirty="0" smtClean="0"/>
              <a:t> </a:t>
            </a:r>
            <a:r>
              <a:rPr lang="uk-UA" dirty="0" err="1" smtClean="0"/>
              <a:t>leadership</a:t>
            </a:r>
            <a:r>
              <a:rPr lang="uk-UA" dirty="0" smtClean="0"/>
              <a:t> </a:t>
            </a:r>
            <a:r>
              <a:rPr lang="uk-UA" dirty="0" err="1" smtClean="0"/>
              <a:t>of</a:t>
            </a:r>
            <a:r>
              <a:rPr lang="uk-UA" dirty="0" smtClean="0"/>
              <a:t> </a:t>
            </a:r>
            <a:r>
              <a:rPr lang="uk-UA" dirty="0" err="1" smtClean="0"/>
              <a:t>the</a:t>
            </a:r>
            <a:r>
              <a:rPr lang="uk-UA" dirty="0" smtClean="0"/>
              <a:t> </a:t>
            </a:r>
            <a:r>
              <a:rPr lang="uk-UA" dirty="0" err="1" smtClean="0"/>
              <a:t>party</a:t>
            </a:r>
            <a:r>
              <a:rPr lang="uk-UA" dirty="0" smtClean="0"/>
              <a:t> </a:t>
            </a:r>
            <a:r>
              <a:rPr lang="uk-UA" dirty="0" err="1" smtClean="0"/>
              <a:t>and</a:t>
            </a:r>
            <a:r>
              <a:rPr lang="uk-UA" dirty="0" smtClean="0"/>
              <a:t>, </a:t>
            </a:r>
            <a:r>
              <a:rPr lang="uk-UA" dirty="0" err="1" smtClean="0"/>
              <a:t>to</a:t>
            </a:r>
            <a:r>
              <a:rPr lang="uk-UA" dirty="0" smtClean="0"/>
              <a:t> </a:t>
            </a:r>
            <a:r>
              <a:rPr lang="uk-UA" dirty="0" err="1" smtClean="0"/>
              <a:t>the</a:t>
            </a:r>
            <a:r>
              <a:rPr lang="uk-UA" dirty="0" smtClean="0"/>
              <a:t> </a:t>
            </a:r>
            <a:r>
              <a:rPr lang="uk-UA" dirty="0" err="1" smtClean="0"/>
              <a:t>surprise</a:t>
            </a:r>
            <a:r>
              <a:rPr lang="uk-UA" dirty="0" smtClean="0"/>
              <a:t> </a:t>
            </a:r>
            <a:r>
              <a:rPr lang="uk-UA" dirty="0" err="1" smtClean="0"/>
              <a:t>of</a:t>
            </a:r>
            <a:r>
              <a:rPr lang="uk-UA" dirty="0" smtClean="0"/>
              <a:t> </a:t>
            </a:r>
            <a:r>
              <a:rPr lang="uk-UA" dirty="0" err="1" smtClean="0"/>
              <a:t>many</a:t>
            </a:r>
            <a:r>
              <a:rPr lang="uk-UA" dirty="0" smtClean="0"/>
              <a:t>, </a:t>
            </a:r>
            <a:r>
              <a:rPr lang="uk-UA" dirty="0" err="1" smtClean="0"/>
              <a:t>won</a:t>
            </a:r>
            <a:r>
              <a:rPr lang="uk-UA" dirty="0" smtClean="0"/>
              <a:t>. </a:t>
            </a:r>
            <a:r>
              <a:rPr lang="uk-UA" dirty="0" err="1" smtClean="0"/>
              <a:t>In</a:t>
            </a:r>
            <a:r>
              <a:rPr lang="uk-UA" dirty="0" smtClean="0"/>
              <a:t> </a:t>
            </a:r>
            <a:r>
              <a:rPr lang="uk-UA" dirty="0" err="1" smtClean="0"/>
              <a:t>the</a:t>
            </a:r>
            <a:r>
              <a:rPr lang="uk-UA" dirty="0" smtClean="0"/>
              <a:t> 1979 </a:t>
            </a:r>
            <a:r>
              <a:rPr lang="uk-UA" dirty="0" err="1" smtClean="0"/>
              <a:t>general</a:t>
            </a:r>
            <a:r>
              <a:rPr lang="uk-UA" dirty="0" smtClean="0"/>
              <a:t> </a:t>
            </a:r>
            <a:r>
              <a:rPr lang="uk-UA" dirty="0" err="1" smtClean="0"/>
              <a:t>election</a:t>
            </a:r>
            <a:r>
              <a:rPr lang="uk-UA" dirty="0" smtClean="0"/>
              <a:t>, </a:t>
            </a:r>
            <a:r>
              <a:rPr lang="uk-UA" dirty="0" err="1" smtClean="0"/>
              <a:t>the</a:t>
            </a:r>
            <a:r>
              <a:rPr lang="uk-UA" dirty="0" smtClean="0"/>
              <a:t> </a:t>
            </a:r>
            <a:r>
              <a:rPr lang="uk-UA" dirty="0" err="1" smtClean="0"/>
              <a:t>Conservatives</a:t>
            </a:r>
            <a:r>
              <a:rPr lang="uk-UA" dirty="0" smtClean="0"/>
              <a:t> </a:t>
            </a:r>
            <a:r>
              <a:rPr lang="uk-UA" dirty="0" err="1" smtClean="0"/>
              <a:t>came</a:t>
            </a:r>
            <a:r>
              <a:rPr lang="uk-UA" dirty="0" smtClean="0"/>
              <a:t> </a:t>
            </a:r>
            <a:r>
              <a:rPr lang="uk-UA" dirty="0" err="1" smtClean="0"/>
              <a:t>to</a:t>
            </a:r>
            <a:r>
              <a:rPr lang="uk-UA" dirty="0" smtClean="0"/>
              <a:t> </a:t>
            </a:r>
            <a:r>
              <a:rPr lang="uk-UA" dirty="0" err="1" smtClean="0"/>
              <a:t>power</a:t>
            </a:r>
            <a:r>
              <a:rPr lang="uk-UA" dirty="0" smtClean="0"/>
              <a:t> </a:t>
            </a:r>
            <a:r>
              <a:rPr lang="uk-UA" dirty="0" err="1" smtClean="0"/>
              <a:t>and</a:t>
            </a:r>
            <a:r>
              <a:rPr lang="uk-UA" dirty="0" smtClean="0"/>
              <a:t> </a:t>
            </a:r>
            <a:r>
              <a:rPr lang="uk-UA" dirty="0" err="1" smtClean="0"/>
              <a:t>Thatcher</a:t>
            </a:r>
            <a:r>
              <a:rPr lang="uk-UA" dirty="0" smtClean="0"/>
              <a:t> </a:t>
            </a:r>
            <a:r>
              <a:rPr lang="uk-UA" dirty="0" err="1" smtClean="0"/>
              <a:t>became</a:t>
            </a:r>
            <a:r>
              <a:rPr lang="uk-UA" dirty="0" smtClean="0"/>
              <a:t> </a:t>
            </a:r>
            <a:r>
              <a:rPr lang="uk-UA" dirty="0" err="1" smtClean="0"/>
              <a:t>prime</a:t>
            </a:r>
            <a:r>
              <a:rPr lang="uk-UA" dirty="0" smtClean="0"/>
              <a:t> </a:t>
            </a:r>
            <a:r>
              <a:rPr lang="uk-UA" dirty="0" err="1" smtClean="0"/>
              <a:t>minister</a:t>
            </a:r>
            <a:r>
              <a:rPr lang="uk-UA" dirty="0" smtClean="0"/>
              <a:t>.</a:t>
            </a:r>
          </a:p>
          <a:p>
            <a:r>
              <a:rPr lang="uk-UA" dirty="0" err="1" smtClean="0"/>
              <a:t>An</a:t>
            </a:r>
            <a:r>
              <a:rPr lang="uk-UA" dirty="0" smtClean="0"/>
              <a:t> </a:t>
            </a:r>
            <a:r>
              <a:rPr lang="uk-UA" dirty="0" err="1" smtClean="0"/>
              <a:t>advocate</a:t>
            </a:r>
            <a:r>
              <a:rPr lang="uk-UA" dirty="0" smtClean="0"/>
              <a:t> </a:t>
            </a:r>
            <a:r>
              <a:rPr lang="uk-UA" dirty="0" err="1" smtClean="0"/>
              <a:t>of</a:t>
            </a:r>
            <a:r>
              <a:rPr lang="uk-UA" dirty="0" smtClean="0"/>
              <a:t> </a:t>
            </a:r>
            <a:r>
              <a:rPr lang="uk-UA" dirty="0" err="1" smtClean="0"/>
              <a:t>privatisation</a:t>
            </a:r>
            <a:r>
              <a:rPr lang="uk-UA" dirty="0" smtClean="0"/>
              <a:t> </a:t>
            </a:r>
            <a:r>
              <a:rPr lang="uk-UA" dirty="0" err="1" smtClean="0"/>
              <a:t>of</a:t>
            </a:r>
            <a:r>
              <a:rPr lang="uk-UA" dirty="0" smtClean="0"/>
              <a:t> state-</a:t>
            </a:r>
            <a:r>
              <a:rPr lang="uk-UA" dirty="0" err="1" smtClean="0"/>
              <a:t>owned</a:t>
            </a:r>
            <a:r>
              <a:rPr lang="uk-UA" dirty="0" smtClean="0"/>
              <a:t> </a:t>
            </a:r>
            <a:r>
              <a:rPr lang="uk-UA" dirty="0" err="1" smtClean="0"/>
              <a:t>industries</a:t>
            </a:r>
            <a:r>
              <a:rPr lang="uk-UA" dirty="0" smtClean="0"/>
              <a:t> </a:t>
            </a:r>
            <a:r>
              <a:rPr lang="uk-UA" dirty="0" err="1" smtClean="0"/>
              <a:t>and</a:t>
            </a:r>
            <a:r>
              <a:rPr lang="uk-UA" dirty="0" smtClean="0"/>
              <a:t> </a:t>
            </a:r>
            <a:r>
              <a:rPr lang="uk-UA" dirty="0" err="1" smtClean="0"/>
              <a:t>utilities</a:t>
            </a:r>
            <a:r>
              <a:rPr lang="uk-UA" dirty="0" smtClean="0"/>
              <a:t>, </a:t>
            </a:r>
            <a:r>
              <a:rPr lang="uk-UA" dirty="0" err="1" smtClean="0"/>
              <a:t>reform</a:t>
            </a:r>
            <a:r>
              <a:rPr lang="uk-UA" dirty="0" smtClean="0"/>
              <a:t> </a:t>
            </a:r>
            <a:r>
              <a:rPr lang="uk-UA" dirty="0" err="1" smtClean="0"/>
              <a:t>of</a:t>
            </a:r>
            <a:r>
              <a:rPr lang="uk-UA" dirty="0" smtClean="0"/>
              <a:t> </a:t>
            </a:r>
            <a:r>
              <a:rPr lang="uk-UA" dirty="0" err="1" smtClean="0"/>
              <a:t>the</a:t>
            </a:r>
            <a:r>
              <a:rPr lang="uk-UA" dirty="0" smtClean="0"/>
              <a:t> </a:t>
            </a:r>
            <a:r>
              <a:rPr lang="uk-UA" dirty="0" err="1" smtClean="0"/>
              <a:t>trade</a:t>
            </a:r>
            <a:r>
              <a:rPr lang="uk-UA" dirty="0" smtClean="0"/>
              <a:t> </a:t>
            </a:r>
            <a:r>
              <a:rPr lang="uk-UA" dirty="0" err="1" smtClean="0"/>
              <a:t>unions</a:t>
            </a:r>
            <a:r>
              <a:rPr lang="uk-UA" dirty="0" smtClean="0"/>
              <a:t>, </a:t>
            </a:r>
            <a:r>
              <a:rPr lang="uk-UA" dirty="0" err="1" smtClean="0"/>
              <a:t>the</a:t>
            </a:r>
            <a:r>
              <a:rPr lang="uk-UA" dirty="0" smtClean="0"/>
              <a:t> </a:t>
            </a:r>
            <a:r>
              <a:rPr lang="uk-UA" dirty="0" err="1" smtClean="0"/>
              <a:t>lowering</a:t>
            </a:r>
            <a:r>
              <a:rPr lang="uk-UA" dirty="0" smtClean="0"/>
              <a:t> </a:t>
            </a:r>
            <a:r>
              <a:rPr lang="uk-UA" dirty="0" err="1" smtClean="0"/>
              <a:t>of</a:t>
            </a:r>
            <a:r>
              <a:rPr lang="uk-UA" dirty="0" smtClean="0"/>
              <a:t> </a:t>
            </a:r>
            <a:r>
              <a:rPr lang="uk-UA" dirty="0" err="1" smtClean="0"/>
              <a:t>taxes</a:t>
            </a:r>
            <a:r>
              <a:rPr lang="uk-UA" dirty="0" smtClean="0"/>
              <a:t> </a:t>
            </a:r>
            <a:r>
              <a:rPr lang="uk-UA" dirty="0" err="1" smtClean="0"/>
              <a:t>and</a:t>
            </a:r>
            <a:r>
              <a:rPr lang="uk-UA" dirty="0" smtClean="0"/>
              <a:t> </a:t>
            </a:r>
            <a:r>
              <a:rPr lang="uk-UA" dirty="0" err="1" smtClean="0"/>
              <a:t>reduced</a:t>
            </a:r>
            <a:r>
              <a:rPr lang="uk-UA" dirty="0" smtClean="0"/>
              <a:t> </a:t>
            </a:r>
            <a:r>
              <a:rPr lang="uk-UA" dirty="0" err="1" smtClean="0"/>
              <a:t>social</a:t>
            </a:r>
            <a:r>
              <a:rPr lang="uk-UA" dirty="0" smtClean="0"/>
              <a:t> </a:t>
            </a:r>
            <a:r>
              <a:rPr lang="uk-UA" dirty="0" err="1" smtClean="0"/>
              <a:t>expenditure</a:t>
            </a:r>
            <a:r>
              <a:rPr lang="uk-UA" dirty="0" smtClean="0"/>
              <a:t> </a:t>
            </a:r>
            <a:r>
              <a:rPr lang="uk-UA" dirty="0" err="1" smtClean="0"/>
              <a:t>across</a:t>
            </a:r>
            <a:r>
              <a:rPr lang="uk-UA" dirty="0" smtClean="0"/>
              <a:t> </a:t>
            </a:r>
            <a:r>
              <a:rPr lang="uk-UA" dirty="0" err="1" smtClean="0"/>
              <a:t>the</a:t>
            </a:r>
            <a:r>
              <a:rPr lang="uk-UA" dirty="0" smtClean="0"/>
              <a:t> </a:t>
            </a:r>
            <a:r>
              <a:rPr lang="uk-UA" dirty="0" err="1" smtClean="0"/>
              <a:t>board</a:t>
            </a:r>
            <a:r>
              <a:rPr lang="uk-UA" dirty="0" smtClean="0"/>
              <a:t>, </a:t>
            </a:r>
            <a:r>
              <a:rPr lang="uk-UA" dirty="0" err="1" smtClean="0"/>
              <a:t>Thatcher's</a:t>
            </a:r>
            <a:r>
              <a:rPr lang="uk-UA" dirty="0" smtClean="0"/>
              <a:t> </a:t>
            </a:r>
            <a:r>
              <a:rPr lang="uk-UA" dirty="0" err="1" smtClean="0"/>
              <a:t>policies</a:t>
            </a:r>
            <a:r>
              <a:rPr lang="uk-UA" dirty="0" smtClean="0"/>
              <a:t> </a:t>
            </a:r>
            <a:r>
              <a:rPr lang="uk-UA" dirty="0" err="1" smtClean="0"/>
              <a:t>succeeded</a:t>
            </a:r>
            <a:r>
              <a:rPr lang="uk-UA" dirty="0" smtClean="0"/>
              <a:t> </a:t>
            </a:r>
            <a:r>
              <a:rPr lang="uk-UA" dirty="0" err="1" smtClean="0"/>
              <a:t>in</a:t>
            </a:r>
            <a:r>
              <a:rPr lang="uk-UA" dirty="0" smtClean="0"/>
              <a:t> </a:t>
            </a:r>
            <a:r>
              <a:rPr lang="uk-UA" dirty="0" err="1" smtClean="0"/>
              <a:t>reducing</a:t>
            </a:r>
            <a:r>
              <a:rPr lang="uk-UA" dirty="0" smtClean="0"/>
              <a:t> </a:t>
            </a:r>
            <a:r>
              <a:rPr lang="uk-UA" dirty="0" err="1" smtClean="0"/>
              <a:t>inflation</a:t>
            </a:r>
            <a:r>
              <a:rPr lang="uk-UA" dirty="0" smtClean="0"/>
              <a:t>, </a:t>
            </a:r>
            <a:r>
              <a:rPr lang="uk-UA" dirty="0" err="1" smtClean="0"/>
              <a:t>but</a:t>
            </a:r>
            <a:r>
              <a:rPr lang="uk-UA" dirty="0" smtClean="0"/>
              <a:t> </a:t>
            </a:r>
            <a:r>
              <a:rPr lang="uk-UA" dirty="0" err="1" smtClean="0"/>
              <a:t>unemployment</a:t>
            </a:r>
            <a:r>
              <a:rPr lang="uk-UA" dirty="0" smtClean="0"/>
              <a:t> </a:t>
            </a:r>
            <a:r>
              <a:rPr lang="uk-UA" dirty="0" err="1" smtClean="0"/>
              <a:t>dramatically</a:t>
            </a:r>
            <a:r>
              <a:rPr lang="uk-UA" dirty="0" smtClean="0"/>
              <a:t> </a:t>
            </a:r>
            <a:r>
              <a:rPr lang="uk-UA" dirty="0" err="1" smtClean="0"/>
              <a:t>increased</a:t>
            </a:r>
            <a:r>
              <a:rPr lang="uk-UA" dirty="0" smtClean="0"/>
              <a:t>.</a:t>
            </a:r>
          </a:p>
        </p:txBody>
      </p:sp>
      <p:pic>
        <p:nvPicPr>
          <p:cNvPr id="3" name="Рисунок 2"/>
          <p:cNvPicPr/>
          <p:nvPr/>
        </p:nvPicPr>
        <p:blipFill>
          <a:blip r:embed="rId2" cstate="print"/>
          <a:srcRect/>
          <a:stretch>
            <a:fillRect/>
          </a:stretch>
        </p:blipFill>
        <p:spPr bwMode="auto">
          <a:xfrm>
            <a:off x="251520" y="908720"/>
            <a:ext cx="2035810" cy="2233930"/>
          </a:xfrm>
          <a:prstGeom prst="rect">
            <a:avLst/>
          </a:prstGeom>
          <a:noFill/>
          <a:ln w="9525">
            <a:noFill/>
            <a:miter lim="800000"/>
            <a:headEnd/>
            <a:tailEnd/>
          </a:ln>
        </p:spPr>
      </p:pic>
      <p:sp>
        <p:nvSpPr>
          <p:cNvPr id="4" name="Прямоугольник 3"/>
          <p:cNvSpPr/>
          <p:nvPr/>
        </p:nvSpPr>
        <p:spPr>
          <a:xfrm>
            <a:off x="179512" y="3501008"/>
            <a:ext cx="8784976" cy="2308324"/>
          </a:xfrm>
          <a:prstGeom prst="rect">
            <a:avLst/>
          </a:prstGeom>
        </p:spPr>
        <p:txBody>
          <a:bodyPr wrap="square">
            <a:spAutoFit/>
          </a:bodyPr>
          <a:lstStyle/>
          <a:p>
            <a:r>
              <a:rPr lang="uk-UA" dirty="0" err="1" smtClean="0"/>
              <a:t>Victory</a:t>
            </a:r>
            <a:r>
              <a:rPr lang="uk-UA" dirty="0" smtClean="0"/>
              <a:t> </a:t>
            </a:r>
            <a:r>
              <a:rPr lang="uk-UA" dirty="0" err="1" smtClean="0"/>
              <a:t>in</a:t>
            </a:r>
            <a:r>
              <a:rPr lang="uk-UA" dirty="0" smtClean="0"/>
              <a:t> </a:t>
            </a:r>
            <a:r>
              <a:rPr lang="uk-UA" dirty="0" err="1" smtClean="0"/>
              <a:t>the</a:t>
            </a:r>
            <a:r>
              <a:rPr lang="uk-UA" dirty="0" smtClean="0"/>
              <a:t> </a:t>
            </a:r>
            <a:r>
              <a:rPr lang="uk-UA" dirty="0" err="1" smtClean="0"/>
              <a:t>Falklands</a:t>
            </a:r>
            <a:r>
              <a:rPr lang="uk-UA" dirty="0" smtClean="0"/>
              <a:t> </a:t>
            </a:r>
            <a:r>
              <a:rPr lang="uk-UA" dirty="0" err="1" smtClean="0"/>
              <a:t>War</a:t>
            </a:r>
            <a:r>
              <a:rPr lang="uk-UA" dirty="0" smtClean="0"/>
              <a:t> </a:t>
            </a:r>
            <a:r>
              <a:rPr lang="uk-UA" dirty="0" err="1" smtClean="0"/>
              <a:t>in</a:t>
            </a:r>
            <a:r>
              <a:rPr lang="uk-UA" dirty="0" smtClean="0"/>
              <a:t> 1982 </a:t>
            </a:r>
            <a:r>
              <a:rPr lang="uk-UA" dirty="0" err="1" smtClean="0"/>
              <a:t>and</a:t>
            </a:r>
            <a:r>
              <a:rPr lang="uk-UA" dirty="0" smtClean="0"/>
              <a:t> a </a:t>
            </a:r>
            <a:r>
              <a:rPr lang="uk-UA" dirty="0" err="1" smtClean="0"/>
              <a:t>divided</a:t>
            </a:r>
            <a:r>
              <a:rPr lang="uk-UA" dirty="0" smtClean="0"/>
              <a:t> </a:t>
            </a:r>
            <a:r>
              <a:rPr lang="uk-UA" dirty="0" err="1" smtClean="0"/>
              <a:t>opposition</a:t>
            </a:r>
            <a:r>
              <a:rPr lang="uk-UA" dirty="0" smtClean="0"/>
              <a:t> </a:t>
            </a:r>
            <a:r>
              <a:rPr lang="uk-UA" dirty="0" err="1" smtClean="0"/>
              <a:t>helped</a:t>
            </a:r>
            <a:r>
              <a:rPr lang="uk-UA" dirty="0" smtClean="0"/>
              <a:t> </a:t>
            </a:r>
            <a:r>
              <a:rPr lang="uk-UA" dirty="0" err="1" smtClean="0"/>
              <a:t>Thatcher</a:t>
            </a:r>
            <a:r>
              <a:rPr lang="uk-UA" dirty="0" smtClean="0"/>
              <a:t> </a:t>
            </a:r>
            <a:r>
              <a:rPr lang="uk-UA" dirty="0" err="1" smtClean="0"/>
              <a:t>win</a:t>
            </a:r>
            <a:r>
              <a:rPr lang="uk-UA" dirty="0" smtClean="0"/>
              <a:t> a </a:t>
            </a:r>
            <a:r>
              <a:rPr lang="uk-UA" dirty="0" err="1" smtClean="0"/>
              <a:t>landslide</a:t>
            </a:r>
            <a:r>
              <a:rPr lang="uk-UA" dirty="0" smtClean="0"/>
              <a:t> </a:t>
            </a:r>
            <a:r>
              <a:rPr lang="uk-UA" dirty="0" err="1" smtClean="0"/>
              <a:t>victory</a:t>
            </a:r>
            <a:r>
              <a:rPr lang="uk-UA" dirty="0" smtClean="0"/>
              <a:t> </a:t>
            </a:r>
            <a:r>
              <a:rPr lang="uk-UA" dirty="0" err="1" smtClean="0"/>
              <a:t>in</a:t>
            </a:r>
            <a:r>
              <a:rPr lang="uk-UA" dirty="0" smtClean="0"/>
              <a:t> </a:t>
            </a:r>
            <a:r>
              <a:rPr lang="uk-UA" dirty="0" err="1" smtClean="0"/>
              <a:t>the</a:t>
            </a:r>
            <a:r>
              <a:rPr lang="uk-UA" dirty="0" smtClean="0"/>
              <a:t> 1983 </a:t>
            </a:r>
            <a:r>
              <a:rPr lang="uk-UA" dirty="0" err="1" smtClean="0"/>
              <a:t>general</a:t>
            </a:r>
            <a:r>
              <a:rPr lang="uk-UA" dirty="0" smtClean="0"/>
              <a:t> </a:t>
            </a:r>
            <a:r>
              <a:rPr lang="uk-UA" dirty="0" err="1" smtClean="0"/>
              <a:t>election</a:t>
            </a:r>
            <a:r>
              <a:rPr lang="uk-UA" dirty="0" smtClean="0"/>
              <a:t>. </a:t>
            </a:r>
            <a:r>
              <a:rPr lang="uk-UA" dirty="0" err="1" smtClean="0"/>
              <a:t>In</a:t>
            </a:r>
            <a:r>
              <a:rPr lang="uk-UA" dirty="0" smtClean="0"/>
              <a:t> 1984, </a:t>
            </a:r>
            <a:r>
              <a:rPr lang="uk-UA" dirty="0" err="1" smtClean="0"/>
              <a:t>she</a:t>
            </a:r>
            <a:r>
              <a:rPr lang="uk-UA" dirty="0" smtClean="0"/>
              <a:t> </a:t>
            </a:r>
            <a:r>
              <a:rPr lang="uk-UA" dirty="0" err="1" smtClean="0"/>
              <a:t>narrowly</a:t>
            </a:r>
            <a:r>
              <a:rPr lang="uk-UA" dirty="0" smtClean="0"/>
              <a:t> </a:t>
            </a:r>
            <a:r>
              <a:rPr lang="uk-UA" dirty="0" err="1" smtClean="0"/>
              <a:t>escaped</a:t>
            </a:r>
            <a:r>
              <a:rPr lang="uk-UA" dirty="0" smtClean="0"/>
              <a:t> </a:t>
            </a:r>
            <a:r>
              <a:rPr lang="uk-UA" dirty="0" err="1" smtClean="0"/>
              <a:t>death</a:t>
            </a:r>
            <a:r>
              <a:rPr lang="uk-UA" dirty="0" smtClean="0"/>
              <a:t> </a:t>
            </a:r>
            <a:r>
              <a:rPr lang="uk-UA" dirty="0" err="1" smtClean="0"/>
              <a:t>when</a:t>
            </a:r>
            <a:r>
              <a:rPr lang="uk-UA" dirty="0" smtClean="0"/>
              <a:t> </a:t>
            </a:r>
            <a:r>
              <a:rPr lang="uk-UA" dirty="0" err="1" smtClean="0"/>
              <a:t>the</a:t>
            </a:r>
            <a:r>
              <a:rPr lang="uk-UA" dirty="0" smtClean="0"/>
              <a:t> IRA </a:t>
            </a:r>
            <a:r>
              <a:rPr lang="uk-UA" dirty="0" err="1" smtClean="0"/>
              <a:t>planted</a:t>
            </a:r>
            <a:r>
              <a:rPr lang="uk-UA" dirty="0" smtClean="0"/>
              <a:t> a </a:t>
            </a:r>
            <a:r>
              <a:rPr lang="uk-UA" dirty="0" err="1" smtClean="0"/>
              <a:t>bomb</a:t>
            </a:r>
            <a:r>
              <a:rPr lang="uk-UA" dirty="0" smtClean="0"/>
              <a:t> </a:t>
            </a:r>
            <a:r>
              <a:rPr lang="uk-UA" dirty="0" err="1" smtClean="0"/>
              <a:t>at</a:t>
            </a:r>
            <a:r>
              <a:rPr lang="uk-UA" dirty="0" smtClean="0"/>
              <a:t> </a:t>
            </a:r>
            <a:r>
              <a:rPr lang="uk-UA" dirty="0" err="1" smtClean="0"/>
              <a:t>the</a:t>
            </a:r>
            <a:r>
              <a:rPr lang="uk-UA" dirty="0" smtClean="0"/>
              <a:t> </a:t>
            </a:r>
            <a:r>
              <a:rPr lang="uk-UA" dirty="0" err="1" smtClean="0"/>
              <a:t>Conservative</a:t>
            </a:r>
            <a:r>
              <a:rPr lang="uk-UA" dirty="0" smtClean="0"/>
              <a:t> </a:t>
            </a:r>
            <a:r>
              <a:rPr lang="uk-UA" dirty="0" err="1" smtClean="0"/>
              <a:t>party</a:t>
            </a:r>
            <a:r>
              <a:rPr lang="uk-UA" dirty="0" smtClean="0"/>
              <a:t> </a:t>
            </a:r>
            <a:r>
              <a:rPr lang="uk-UA" dirty="0" err="1" smtClean="0"/>
              <a:t>conference</a:t>
            </a:r>
            <a:r>
              <a:rPr lang="uk-UA" dirty="0" smtClean="0"/>
              <a:t> </a:t>
            </a:r>
            <a:r>
              <a:rPr lang="uk-UA" dirty="0" err="1" smtClean="0"/>
              <a:t>in</a:t>
            </a:r>
            <a:r>
              <a:rPr lang="uk-UA" dirty="0" smtClean="0"/>
              <a:t> </a:t>
            </a:r>
            <a:r>
              <a:rPr lang="uk-UA" dirty="0" err="1" smtClean="0"/>
              <a:t>Brighton</a:t>
            </a:r>
            <a:r>
              <a:rPr lang="uk-UA" dirty="0" smtClean="0"/>
              <a:t>.</a:t>
            </a:r>
          </a:p>
          <a:p>
            <a:r>
              <a:rPr lang="uk-UA" dirty="0" err="1" smtClean="0"/>
              <a:t>In</a:t>
            </a:r>
            <a:r>
              <a:rPr lang="uk-UA" dirty="0" smtClean="0"/>
              <a:t> </a:t>
            </a:r>
            <a:r>
              <a:rPr lang="uk-UA" dirty="0" err="1" smtClean="0"/>
              <a:t>foreign</a:t>
            </a:r>
            <a:r>
              <a:rPr lang="uk-UA" dirty="0" smtClean="0"/>
              <a:t> </a:t>
            </a:r>
            <a:r>
              <a:rPr lang="uk-UA" dirty="0" err="1" smtClean="0"/>
              <a:t>affairs</a:t>
            </a:r>
            <a:r>
              <a:rPr lang="uk-UA" dirty="0" smtClean="0"/>
              <a:t>, </a:t>
            </a:r>
            <a:r>
              <a:rPr lang="uk-UA" dirty="0" err="1" smtClean="0"/>
              <a:t>Thatcher</a:t>
            </a:r>
            <a:r>
              <a:rPr lang="uk-UA" dirty="0" smtClean="0"/>
              <a:t> </a:t>
            </a:r>
            <a:r>
              <a:rPr lang="uk-UA" dirty="0" err="1" smtClean="0"/>
              <a:t>cultivated</a:t>
            </a:r>
            <a:r>
              <a:rPr lang="uk-UA" dirty="0" smtClean="0"/>
              <a:t> a </a:t>
            </a:r>
            <a:r>
              <a:rPr lang="uk-UA" dirty="0" err="1" smtClean="0"/>
              <a:t>close</a:t>
            </a:r>
            <a:r>
              <a:rPr lang="uk-UA" dirty="0" smtClean="0"/>
              <a:t> </a:t>
            </a:r>
            <a:r>
              <a:rPr lang="uk-UA" dirty="0" err="1" smtClean="0"/>
              <a:t>political</a:t>
            </a:r>
            <a:r>
              <a:rPr lang="uk-UA" dirty="0" smtClean="0"/>
              <a:t> </a:t>
            </a:r>
            <a:r>
              <a:rPr lang="uk-UA" dirty="0" err="1" smtClean="0"/>
              <a:t>and</a:t>
            </a:r>
            <a:r>
              <a:rPr lang="uk-UA" dirty="0" smtClean="0"/>
              <a:t> </a:t>
            </a:r>
            <a:r>
              <a:rPr lang="uk-UA" dirty="0" err="1" smtClean="0"/>
              <a:t>personal</a:t>
            </a:r>
            <a:r>
              <a:rPr lang="uk-UA" dirty="0" smtClean="0"/>
              <a:t> </a:t>
            </a:r>
            <a:r>
              <a:rPr lang="uk-UA" dirty="0" err="1" smtClean="0"/>
              <a:t>relationship</a:t>
            </a:r>
            <a:r>
              <a:rPr lang="uk-UA" dirty="0" smtClean="0"/>
              <a:t> </a:t>
            </a:r>
            <a:r>
              <a:rPr lang="uk-UA" dirty="0" err="1" smtClean="0"/>
              <a:t>with</a:t>
            </a:r>
            <a:r>
              <a:rPr lang="uk-UA" dirty="0" smtClean="0"/>
              <a:t> US </a:t>
            </a:r>
            <a:r>
              <a:rPr lang="uk-UA" dirty="0" err="1" smtClean="0"/>
              <a:t>president</a:t>
            </a:r>
            <a:r>
              <a:rPr lang="uk-UA" dirty="0" smtClean="0"/>
              <a:t> </a:t>
            </a:r>
            <a:r>
              <a:rPr lang="uk-UA" dirty="0" err="1" smtClean="0"/>
              <a:t>Ronald</a:t>
            </a:r>
            <a:r>
              <a:rPr lang="uk-UA" dirty="0" smtClean="0"/>
              <a:t> </a:t>
            </a:r>
            <a:r>
              <a:rPr lang="uk-UA" dirty="0" err="1" smtClean="0"/>
              <a:t>Reagan</a:t>
            </a:r>
            <a:r>
              <a:rPr lang="uk-UA" dirty="0" smtClean="0"/>
              <a:t>, </a:t>
            </a:r>
            <a:r>
              <a:rPr lang="uk-UA" dirty="0" err="1" smtClean="0"/>
              <a:t>based</a:t>
            </a:r>
            <a:r>
              <a:rPr lang="uk-UA" dirty="0" smtClean="0"/>
              <a:t> </a:t>
            </a:r>
            <a:r>
              <a:rPr lang="uk-UA" dirty="0" err="1" smtClean="0"/>
              <a:t>on</a:t>
            </a:r>
            <a:r>
              <a:rPr lang="uk-UA" dirty="0" smtClean="0"/>
              <a:t> a </a:t>
            </a:r>
            <a:r>
              <a:rPr lang="uk-UA" dirty="0" err="1" smtClean="0"/>
              <a:t>common</a:t>
            </a:r>
            <a:r>
              <a:rPr lang="uk-UA" dirty="0" smtClean="0"/>
              <a:t> </a:t>
            </a:r>
            <a:r>
              <a:rPr lang="uk-UA" dirty="0" err="1" smtClean="0"/>
              <a:t>mistrust</a:t>
            </a:r>
            <a:r>
              <a:rPr lang="uk-UA" dirty="0" smtClean="0"/>
              <a:t> </a:t>
            </a:r>
            <a:r>
              <a:rPr lang="uk-UA" dirty="0" err="1" smtClean="0"/>
              <a:t>of</a:t>
            </a:r>
            <a:r>
              <a:rPr lang="uk-UA" dirty="0" smtClean="0"/>
              <a:t> </a:t>
            </a:r>
            <a:r>
              <a:rPr lang="uk-UA" dirty="0" err="1" smtClean="0"/>
              <a:t>communism</a:t>
            </a:r>
            <a:r>
              <a:rPr lang="uk-UA" dirty="0" smtClean="0"/>
              <a:t>, </a:t>
            </a:r>
            <a:r>
              <a:rPr lang="uk-UA" dirty="0" err="1" smtClean="0"/>
              <a:t>combined</a:t>
            </a:r>
            <a:r>
              <a:rPr lang="uk-UA" dirty="0" smtClean="0"/>
              <a:t> </a:t>
            </a:r>
            <a:r>
              <a:rPr lang="uk-UA" dirty="0" err="1" smtClean="0"/>
              <a:t>with</a:t>
            </a:r>
            <a:r>
              <a:rPr lang="uk-UA" dirty="0" smtClean="0"/>
              <a:t> free-</a:t>
            </a:r>
            <a:r>
              <a:rPr lang="uk-UA" dirty="0" err="1" smtClean="0"/>
              <a:t>market</a:t>
            </a:r>
            <a:r>
              <a:rPr lang="uk-UA" dirty="0" smtClean="0"/>
              <a:t> </a:t>
            </a:r>
            <a:r>
              <a:rPr lang="uk-UA" dirty="0" err="1" smtClean="0"/>
              <a:t>economic</a:t>
            </a:r>
            <a:r>
              <a:rPr lang="uk-UA" dirty="0" smtClean="0"/>
              <a:t> </a:t>
            </a:r>
            <a:r>
              <a:rPr lang="uk-UA" dirty="0" err="1" smtClean="0"/>
              <a:t>ideology</a:t>
            </a:r>
            <a:r>
              <a:rPr lang="uk-UA" dirty="0" smtClean="0"/>
              <a:t>. </a:t>
            </a:r>
            <a:r>
              <a:rPr lang="uk-UA" dirty="0" err="1" smtClean="0"/>
              <a:t>Thatcher</a:t>
            </a:r>
            <a:r>
              <a:rPr lang="uk-UA" dirty="0" smtClean="0"/>
              <a:t> </a:t>
            </a:r>
            <a:r>
              <a:rPr lang="uk-UA" dirty="0" err="1" smtClean="0"/>
              <a:t>was</a:t>
            </a:r>
            <a:r>
              <a:rPr lang="uk-UA" dirty="0" smtClean="0"/>
              <a:t> </a:t>
            </a:r>
            <a:r>
              <a:rPr lang="uk-UA" dirty="0" err="1" smtClean="0"/>
              <a:t>nicknamed</a:t>
            </a:r>
            <a:r>
              <a:rPr lang="uk-UA" dirty="0" smtClean="0"/>
              <a:t> </a:t>
            </a:r>
            <a:r>
              <a:rPr lang="uk-UA" dirty="0" err="1" smtClean="0"/>
              <a:t>the</a:t>
            </a:r>
            <a:r>
              <a:rPr lang="uk-UA" dirty="0" smtClean="0"/>
              <a:t> </a:t>
            </a:r>
            <a:r>
              <a:rPr lang="uk-UA" dirty="0" err="1" smtClean="0"/>
              <a:t>'Iron</a:t>
            </a:r>
            <a:r>
              <a:rPr lang="uk-UA" dirty="0" smtClean="0"/>
              <a:t> </a:t>
            </a:r>
            <a:r>
              <a:rPr lang="uk-UA" dirty="0" err="1" smtClean="0"/>
              <a:t>Lady'</a:t>
            </a:r>
            <a:r>
              <a:rPr lang="uk-UA" dirty="0" smtClean="0"/>
              <a:t> </a:t>
            </a:r>
            <a:r>
              <a:rPr lang="uk-UA" dirty="0" err="1" smtClean="0"/>
              <a:t>by</a:t>
            </a:r>
            <a:r>
              <a:rPr lang="uk-UA" dirty="0" smtClean="0"/>
              <a:t> </a:t>
            </a:r>
            <a:r>
              <a:rPr lang="uk-UA" dirty="0" err="1" smtClean="0"/>
              <a:t>the</a:t>
            </a:r>
            <a:r>
              <a:rPr lang="uk-UA" dirty="0" smtClean="0"/>
              <a:t> </a:t>
            </a:r>
            <a:r>
              <a:rPr lang="uk-UA" dirty="0" err="1" smtClean="0"/>
              <a:t>Soviets</a:t>
            </a:r>
            <a:r>
              <a:rPr lang="uk-UA" dirty="0" smtClean="0"/>
              <a:t>. </a:t>
            </a:r>
            <a:r>
              <a:rPr lang="uk-UA" dirty="0" err="1" smtClean="0"/>
              <a:t>She</a:t>
            </a:r>
            <a:r>
              <a:rPr lang="uk-UA" dirty="0" smtClean="0"/>
              <a:t> </a:t>
            </a:r>
            <a:r>
              <a:rPr lang="uk-UA" dirty="0" err="1" smtClean="0"/>
              <a:t>warmly</a:t>
            </a:r>
            <a:r>
              <a:rPr lang="uk-UA" dirty="0" smtClean="0"/>
              <a:t> </a:t>
            </a:r>
            <a:r>
              <a:rPr lang="uk-UA" dirty="0" err="1" smtClean="0"/>
              <a:t>welcomed</a:t>
            </a:r>
            <a:r>
              <a:rPr lang="uk-UA" dirty="0" smtClean="0"/>
              <a:t> </a:t>
            </a:r>
            <a:r>
              <a:rPr lang="uk-UA" dirty="0" err="1" smtClean="0"/>
              <a:t>the</a:t>
            </a:r>
            <a:r>
              <a:rPr lang="uk-UA" dirty="0" smtClean="0"/>
              <a:t> </a:t>
            </a:r>
            <a:r>
              <a:rPr lang="uk-UA" dirty="0" err="1" smtClean="0"/>
              <a:t>rise</a:t>
            </a:r>
            <a:r>
              <a:rPr lang="uk-UA" dirty="0" smtClean="0"/>
              <a:t> </a:t>
            </a:r>
            <a:r>
              <a:rPr lang="uk-UA" dirty="0" err="1" smtClean="0"/>
              <a:t>of</a:t>
            </a:r>
            <a:r>
              <a:rPr lang="uk-UA" dirty="0" smtClean="0"/>
              <a:t> </a:t>
            </a:r>
            <a:r>
              <a:rPr lang="uk-UA" dirty="0" err="1" smtClean="0"/>
              <a:t>reformist</a:t>
            </a:r>
            <a:r>
              <a:rPr lang="uk-UA" dirty="0" smtClean="0"/>
              <a:t> </a:t>
            </a:r>
            <a:r>
              <a:rPr lang="uk-UA" dirty="0" err="1" smtClean="0"/>
              <a:t>Soviet</a:t>
            </a:r>
            <a:r>
              <a:rPr lang="uk-UA" dirty="0" smtClean="0"/>
              <a:t> </a:t>
            </a:r>
            <a:r>
              <a:rPr lang="uk-UA" dirty="0" err="1" smtClean="0"/>
              <a:t>leader</a:t>
            </a:r>
            <a:r>
              <a:rPr lang="uk-UA" dirty="0" smtClean="0"/>
              <a:t> </a:t>
            </a:r>
            <a:r>
              <a:rPr lang="uk-UA" dirty="0" err="1" smtClean="0"/>
              <a:t>Mikhail</a:t>
            </a:r>
            <a:r>
              <a:rPr lang="uk-UA" dirty="0" smtClean="0"/>
              <a:t> </a:t>
            </a:r>
            <a:r>
              <a:rPr lang="uk-UA" dirty="0" err="1" smtClean="0"/>
              <a:t>Gorbachev</a:t>
            </a:r>
            <a:r>
              <a:rPr lang="uk-UA" dirty="0" smtClean="0"/>
              <a:t>.</a:t>
            </a:r>
            <a:endParaRPr lang="uk-UA"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2051720" y="2564904"/>
            <a:ext cx="1837690" cy="2484120"/>
          </a:xfrm>
          <a:prstGeom prst="rect">
            <a:avLst/>
          </a:prstGeom>
          <a:noFill/>
          <a:ln w="9525">
            <a:noFill/>
            <a:miter lim="800000"/>
            <a:headEnd/>
            <a:tailEnd/>
          </a:ln>
        </p:spPr>
      </p:pic>
      <p:sp>
        <p:nvSpPr>
          <p:cNvPr id="48129" name="Rectangle 1"/>
          <p:cNvSpPr>
            <a:spLocks noChangeArrowheads="1"/>
          </p:cNvSpPr>
          <p:nvPr/>
        </p:nvSpPr>
        <p:spPr bwMode="auto">
          <a:xfrm>
            <a:off x="611560" y="230384"/>
            <a:ext cx="8064896"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787900" algn="l"/>
              </a:tabLst>
            </a:pP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1987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general</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election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Thatcher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won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third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term</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office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But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controversial</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policies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including</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poll</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tax</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opposition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to</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closer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integration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with</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Europe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produced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divisions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within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Conservative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Party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which</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led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to</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leadership</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challenge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November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1990,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agreed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to</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resign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was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succeeded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party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leader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prime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minister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John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Major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87900" algn="l"/>
              </a:tabLst>
            </a:pP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1992,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Thatcher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left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House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Commons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for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House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Lords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Baroness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Thatcher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Kesteven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b="0" i="0" u="none" strike="noStrike" cap="none" normalizeH="0" baseline="0" dirty="0" smtClean="0">
              <a:ln>
                <a:noFill/>
              </a:ln>
              <a:solidFill>
                <a:schemeClr val="tx1"/>
              </a:solidFill>
              <a:effectLst/>
              <a:latin typeface="Arial" pitchFamily="34" charset="0"/>
            </a:endParaRPr>
          </a:p>
        </p:txBody>
      </p:sp>
      <p:pic>
        <p:nvPicPr>
          <p:cNvPr id="4" name="Рисунок 3"/>
          <p:cNvPicPr/>
          <p:nvPr/>
        </p:nvPicPr>
        <p:blipFill>
          <a:blip r:embed="rId3" cstate="print"/>
          <a:srcRect/>
          <a:stretch>
            <a:fillRect/>
          </a:stretch>
        </p:blipFill>
        <p:spPr bwMode="auto">
          <a:xfrm>
            <a:off x="6012160" y="3861048"/>
            <a:ext cx="1906270" cy="238950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323528" y="476672"/>
            <a:ext cx="2380615" cy="1923415"/>
          </a:xfrm>
          <a:prstGeom prst="rect">
            <a:avLst/>
          </a:prstGeom>
          <a:noFill/>
          <a:ln w="9525">
            <a:noFill/>
            <a:miter lim="800000"/>
            <a:headEnd/>
            <a:tailEnd/>
          </a:ln>
        </p:spPr>
      </p:pic>
      <p:pic>
        <p:nvPicPr>
          <p:cNvPr id="3" name="Рисунок 2"/>
          <p:cNvPicPr/>
          <p:nvPr/>
        </p:nvPicPr>
        <p:blipFill>
          <a:blip r:embed="rId3" cstate="print"/>
          <a:srcRect/>
          <a:stretch>
            <a:fillRect/>
          </a:stretch>
        </p:blipFill>
        <p:spPr bwMode="auto">
          <a:xfrm>
            <a:off x="539552" y="2924944"/>
            <a:ext cx="2096135" cy="3140075"/>
          </a:xfrm>
          <a:prstGeom prst="rect">
            <a:avLst/>
          </a:prstGeom>
          <a:noFill/>
          <a:ln w="9525">
            <a:noFill/>
            <a:miter lim="800000"/>
            <a:headEnd/>
            <a:tailEnd/>
          </a:ln>
        </p:spPr>
      </p:pic>
      <p:sp>
        <p:nvSpPr>
          <p:cNvPr id="51201" name="Rectangle 1"/>
          <p:cNvSpPr>
            <a:spLocks noChangeArrowheads="1"/>
          </p:cNvSpPr>
          <p:nvPr/>
        </p:nvSpPr>
        <p:spPr bwMode="auto">
          <a:xfrm>
            <a:off x="2771800" y="88247"/>
            <a:ext cx="612068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J.K.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Rowling</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Born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31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July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1965</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Birthplace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Chipping</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Sodbury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England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Best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Known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creator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fictional</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wizard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Harry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Potter</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Joanne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K.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Rowling</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pronounced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rolling</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author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Harry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Potter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series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books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which</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began</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with</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1997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tale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Harry</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Potter</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and</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Philosopher's</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Stone</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Rowling has led a "rags to riches" life story, in which she progressed from living on social security to multi-millionaire status within five years. As of March 2011, when its latest world billionaires list was published, Forbes estimated Rowling's net worth to be US$1 billion.</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As a child, Rowling often wrote fantasy stories, which she would usually then read to her sister. She recalls that "I can still remember me telling her a story in which she fell down a rabbit hole and was fed strawberries by the rabbit family inside it. Certainly the first story I ever wrote down (when I was five or six) was about a rabbit called Rabbit. He got the measles and was visited by his friends, including a giant bee called Miss Bee. When she was a young teenager, her great aunt, who Rowling said "taught classics and approved of a thirst for knowledge, even of a questionable kind", gave her a very old copy of Jessica Mitford's autobiography,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Hons</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Rebels. Mitford became Rowling's heroine, and Rowling read all of her books.</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5364088" y="764704"/>
            <a:ext cx="3502025" cy="5236210"/>
          </a:xfrm>
          <a:prstGeom prst="rect">
            <a:avLst/>
          </a:prstGeom>
          <a:noFill/>
          <a:ln w="9525">
            <a:noFill/>
            <a:miter lim="800000"/>
            <a:headEnd/>
            <a:tailEnd/>
          </a:ln>
        </p:spPr>
      </p:pic>
      <p:sp>
        <p:nvSpPr>
          <p:cNvPr id="52225" name="Rectangle 1"/>
          <p:cNvSpPr>
            <a:spLocks noChangeArrowheads="1"/>
          </p:cNvSpPr>
          <p:nvPr/>
        </p:nvSpPr>
        <p:spPr bwMode="auto">
          <a:xfrm>
            <a:off x="395536" y="445611"/>
            <a:ext cx="4824536"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 1990, while she was on a four-hour-delayed train trip from Manchester to London, the idea for a story of a young boy attending a school of wizardry "came fully formed" into her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mind.She</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told The Boston Globe that "I really don't know where the idea came from. It started with Harry, then all these characters and situations came flooding into my head.</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Rowling then moved to Porto in Portugal to teach English as a foreign language. While there, on 16 October 1992, she married Portuguese television journalist Jorge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Arantes</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Their child, Jessica Isabel Rowling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Arantes</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(named after Jessica Mitford), was born on 27 July 1993 in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Portugal.They</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separated in November 1993. In December 1993, Rowling and her daughter moved to be near Rowling's sister in Edinburgh, Scotland. During this period Rowling was diagnosed with clinical depression, and contemplated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suicide.It</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was the feeling of her illness which brought her the idea of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Dementors</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soul-sucking creatures introduced in the third book.</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539552" y="836712"/>
            <a:ext cx="2096135" cy="2941320"/>
          </a:xfrm>
          <a:prstGeom prst="rect">
            <a:avLst/>
          </a:prstGeom>
          <a:noFill/>
          <a:ln w="9525">
            <a:noFill/>
            <a:miter lim="800000"/>
            <a:headEnd/>
            <a:tailEnd/>
          </a:ln>
        </p:spPr>
      </p:pic>
      <p:sp>
        <p:nvSpPr>
          <p:cNvPr id="53249" name="Rectangle 1"/>
          <p:cNvSpPr>
            <a:spLocks noChangeArrowheads="1"/>
          </p:cNvSpPr>
          <p:nvPr/>
        </p:nvSpPr>
        <p:spPr bwMode="auto">
          <a:xfrm>
            <a:off x="323528" y="4064187"/>
            <a:ext cx="590465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Harry Potter series:</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Harry Potter and the Philosopher's Stone (26 June 1997)</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Harry Potter and the Chamber of Secrets (2 July 1998)</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Harry Potter and the Prisoner of Azkaban (8 July 1999)</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Harry Potter and the Goblet of Fire (8 July 2000)</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Harry Potter and the Order of the Phoenix (21 June 2003)</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Harry Potter and the Half-Blood Prince (16 July 2005)</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Harry Potter and the Deathly Hallows (21 July 2007)</a:t>
            </a:r>
            <a:endParaRPr kumimoji="0" lang="en-US" b="0" i="0" u="none" strike="noStrike" cap="none" normalizeH="0" baseline="0" dirty="0" smtClean="0">
              <a:ln>
                <a:noFill/>
              </a:ln>
              <a:solidFill>
                <a:schemeClr val="tx1"/>
              </a:solidFill>
              <a:effectLst/>
              <a:latin typeface="Arial" pitchFamily="34" charset="0"/>
            </a:endParaRPr>
          </a:p>
        </p:txBody>
      </p:sp>
      <p:pic>
        <p:nvPicPr>
          <p:cNvPr id="5" name="Рисунок 4"/>
          <p:cNvPicPr/>
          <p:nvPr/>
        </p:nvPicPr>
        <p:blipFill>
          <a:blip r:embed="rId3" cstate="print"/>
          <a:srcRect/>
          <a:stretch>
            <a:fillRect/>
          </a:stretch>
        </p:blipFill>
        <p:spPr bwMode="auto">
          <a:xfrm>
            <a:off x="2843808" y="332656"/>
            <a:ext cx="6120765" cy="404033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srcRect/>
          <a:stretch>
            <a:fillRect/>
          </a:stretch>
        </p:blipFill>
        <p:spPr bwMode="auto">
          <a:xfrm>
            <a:off x="5508104" y="764704"/>
            <a:ext cx="3286760" cy="4761865"/>
          </a:xfrm>
          <a:prstGeom prst="rect">
            <a:avLst/>
          </a:prstGeom>
          <a:noFill/>
          <a:ln w="9525">
            <a:noFill/>
            <a:miter lim="800000"/>
            <a:headEnd/>
            <a:tailEnd/>
          </a:ln>
        </p:spPr>
      </p:pic>
      <p:sp>
        <p:nvSpPr>
          <p:cNvPr id="4" name="Прямоугольник 3"/>
          <p:cNvSpPr/>
          <p:nvPr/>
        </p:nvSpPr>
        <p:spPr>
          <a:xfrm>
            <a:off x="179512" y="404664"/>
            <a:ext cx="5400600" cy="5909310"/>
          </a:xfrm>
          <a:prstGeom prst="rect">
            <a:avLst/>
          </a:prstGeom>
        </p:spPr>
        <p:txBody>
          <a:bodyPr wrap="square">
            <a:spAutoFit/>
          </a:bodyPr>
          <a:lstStyle/>
          <a:p>
            <a:r>
              <a:rPr lang="en-US" sz="2000" dirty="0" smtClean="0"/>
              <a:t>                            </a:t>
            </a:r>
            <a:r>
              <a:rPr lang="uk-UA" sz="2000" dirty="0" err="1" smtClean="0"/>
              <a:t>Kate</a:t>
            </a:r>
            <a:r>
              <a:rPr lang="uk-UA" sz="2000" dirty="0" smtClean="0"/>
              <a:t> </a:t>
            </a:r>
            <a:r>
              <a:rPr lang="uk-UA" sz="2000" dirty="0" err="1" smtClean="0"/>
              <a:t>Middleton</a:t>
            </a:r>
            <a:r>
              <a:rPr lang="uk-UA" sz="2000" dirty="0" smtClean="0"/>
              <a:t> </a:t>
            </a:r>
          </a:p>
          <a:p>
            <a:r>
              <a:rPr lang="uk-UA" dirty="0" smtClean="0"/>
              <a:t> </a:t>
            </a:r>
            <a:r>
              <a:rPr lang="uk-UA" dirty="0" err="1" smtClean="0"/>
              <a:t>Kate</a:t>
            </a:r>
            <a:r>
              <a:rPr lang="uk-UA" dirty="0" smtClean="0"/>
              <a:t> </a:t>
            </a:r>
            <a:r>
              <a:rPr lang="uk-UA" dirty="0" err="1" smtClean="0"/>
              <a:t>Middleton</a:t>
            </a:r>
            <a:r>
              <a:rPr lang="uk-UA" dirty="0" smtClean="0"/>
              <a:t>, </a:t>
            </a:r>
            <a:r>
              <a:rPr lang="uk-UA" dirty="0" err="1" smtClean="0"/>
              <a:t>born</a:t>
            </a:r>
            <a:r>
              <a:rPr lang="uk-UA" dirty="0" smtClean="0"/>
              <a:t> </a:t>
            </a:r>
            <a:r>
              <a:rPr lang="uk-UA" dirty="0" err="1" smtClean="0"/>
              <a:t>with</a:t>
            </a:r>
            <a:r>
              <a:rPr lang="uk-UA" dirty="0" smtClean="0"/>
              <a:t> </a:t>
            </a:r>
            <a:r>
              <a:rPr lang="uk-UA" dirty="0" err="1" smtClean="0"/>
              <a:t>her</a:t>
            </a:r>
            <a:r>
              <a:rPr lang="uk-UA" dirty="0" smtClean="0"/>
              <a:t> </a:t>
            </a:r>
            <a:r>
              <a:rPr lang="uk-UA" dirty="0" err="1" smtClean="0"/>
              <a:t>real</a:t>
            </a:r>
            <a:r>
              <a:rPr lang="uk-UA" dirty="0" smtClean="0"/>
              <a:t> </a:t>
            </a:r>
            <a:r>
              <a:rPr lang="uk-UA" dirty="0" err="1" smtClean="0"/>
              <a:t>name</a:t>
            </a:r>
            <a:r>
              <a:rPr lang="uk-UA" dirty="0" smtClean="0"/>
              <a:t> </a:t>
            </a:r>
            <a:r>
              <a:rPr lang="uk-UA" dirty="0" err="1" smtClean="0"/>
              <a:t>Catherine</a:t>
            </a:r>
            <a:r>
              <a:rPr lang="uk-UA" dirty="0" smtClean="0"/>
              <a:t> </a:t>
            </a:r>
            <a:r>
              <a:rPr lang="uk-UA" dirty="0" err="1" smtClean="0"/>
              <a:t>Middleton</a:t>
            </a:r>
            <a:r>
              <a:rPr lang="uk-UA" dirty="0" smtClean="0"/>
              <a:t>, </a:t>
            </a:r>
            <a:r>
              <a:rPr lang="uk-UA" dirty="0" err="1" smtClean="0"/>
              <a:t>is</a:t>
            </a:r>
            <a:r>
              <a:rPr lang="uk-UA" dirty="0" smtClean="0"/>
              <a:t> </a:t>
            </a:r>
            <a:r>
              <a:rPr lang="en-US" dirty="0" smtClean="0"/>
              <a:t>a wife</a:t>
            </a:r>
            <a:r>
              <a:rPr lang="uk-UA" dirty="0" smtClean="0"/>
              <a:t> </a:t>
            </a:r>
            <a:r>
              <a:rPr lang="uk-UA" dirty="0" err="1" smtClean="0"/>
              <a:t>of</a:t>
            </a:r>
            <a:r>
              <a:rPr lang="uk-UA" dirty="0" smtClean="0"/>
              <a:t> </a:t>
            </a:r>
            <a:r>
              <a:rPr lang="uk-UA" dirty="0" err="1" smtClean="0"/>
              <a:t>the</a:t>
            </a:r>
            <a:r>
              <a:rPr lang="uk-UA" dirty="0" smtClean="0"/>
              <a:t> </a:t>
            </a:r>
            <a:r>
              <a:rPr lang="uk-UA" dirty="0" err="1" smtClean="0"/>
              <a:t>prestigious</a:t>
            </a:r>
            <a:r>
              <a:rPr lang="uk-UA" dirty="0" smtClean="0"/>
              <a:t> </a:t>
            </a:r>
            <a:r>
              <a:rPr lang="uk-UA" dirty="0" err="1" smtClean="0"/>
              <a:t>Prince</a:t>
            </a:r>
            <a:r>
              <a:rPr lang="uk-UA" dirty="0" smtClean="0"/>
              <a:t> </a:t>
            </a:r>
            <a:r>
              <a:rPr lang="uk-UA" dirty="0" err="1" smtClean="0"/>
              <a:t>William</a:t>
            </a:r>
            <a:r>
              <a:rPr lang="uk-UA" dirty="0" smtClean="0"/>
              <a:t> </a:t>
            </a:r>
            <a:r>
              <a:rPr lang="uk-UA" dirty="0" err="1" smtClean="0"/>
              <a:t>of</a:t>
            </a:r>
            <a:r>
              <a:rPr lang="uk-UA" dirty="0" smtClean="0"/>
              <a:t> </a:t>
            </a:r>
            <a:r>
              <a:rPr lang="uk-UA" dirty="0" err="1" smtClean="0"/>
              <a:t>Wales</a:t>
            </a:r>
            <a:r>
              <a:rPr lang="uk-UA" dirty="0" smtClean="0"/>
              <a:t>. </a:t>
            </a:r>
            <a:r>
              <a:rPr lang="uk-UA" dirty="0" err="1" smtClean="0"/>
              <a:t>She</a:t>
            </a:r>
            <a:r>
              <a:rPr lang="uk-UA" dirty="0" smtClean="0"/>
              <a:t> </a:t>
            </a:r>
            <a:r>
              <a:rPr lang="uk-UA" dirty="0" err="1" smtClean="0"/>
              <a:t>was</a:t>
            </a:r>
            <a:r>
              <a:rPr lang="uk-UA" dirty="0" smtClean="0"/>
              <a:t> </a:t>
            </a:r>
            <a:r>
              <a:rPr lang="uk-UA" dirty="0" err="1" smtClean="0"/>
              <a:t>born</a:t>
            </a:r>
            <a:r>
              <a:rPr lang="uk-UA" dirty="0" smtClean="0"/>
              <a:t> </a:t>
            </a:r>
            <a:r>
              <a:rPr lang="uk-UA" dirty="0" err="1" smtClean="0"/>
              <a:t>and</a:t>
            </a:r>
            <a:r>
              <a:rPr lang="uk-UA" dirty="0" smtClean="0"/>
              <a:t> </a:t>
            </a:r>
            <a:r>
              <a:rPr lang="uk-UA" dirty="0" err="1" smtClean="0"/>
              <a:t>raised</a:t>
            </a:r>
            <a:r>
              <a:rPr lang="uk-UA" dirty="0" smtClean="0"/>
              <a:t> </a:t>
            </a:r>
            <a:r>
              <a:rPr lang="uk-UA" dirty="0" err="1" smtClean="0"/>
              <a:t>in</a:t>
            </a:r>
            <a:r>
              <a:rPr lang="uk-UA" dirty="0" smtClean="0"/>
              <a:t> </a:t>
            </a:r>
            <a:r>
              <a:rPr lang="uk-UA" dirty="0" err="1" smtClean="0"/>
              <a:t>the</a:t>
            </a:r>
            <a:r>
              <a:rPr lang="uk-UA" dirty="0" smtClean="0"/>
              <a:t> </a:t>
            </a:r>
            <a:r>
              <a:rPr lang="uk-UA" dirty="0" err="1" smtClean="0"/>
              <a:t>small</a:t>
            </a:r>
            <a:r>
              <a:rPr lang="uk-UA" dirty="0" smtClean="0"/>
              <a:t> </a:t>
            </a:r>
            <a:r>
              <a:rPr lang="uk-UA" dirty="0" err="1" smtClean="0"/>
              <a:t>town</a:t>
            </a:r>
            <a:r>
              <a:rPr lang="uk-UA" dirty="0" smtClean="0"/>
              <a:t> </a:t>
            </a:r>
            <a:r>
              <a:rPr lang="uk-UA" dirty="0" err="1" smtClean="0"/>
              <a:t>of</a:t>
            </a:r>
            <a:r>
              <a:rPr lang="uk-UA" dirty="0" smtClean="0"/>
              <a:t> </a:t>
            </a:r>
            <a:r>
              <a:rPr lang="uk-UA" dirty="0" err="1" smtClean="0"/>
              <a:t>Buckleberry</a:t>
            </a:r>
            <a:r>
              <a:rPr lang="uk-UA" dirty="0" smtClean="0"/>
              <a:t> </a:t>
            </a:r>
            <a:r>
              <a:rPr lang="uk-UA" dirty="0" err="1" smtClean="0"/>
              <a:t>in</a:t>
            </a:r>
            <a:r>
              <a:rPr lang="uk-UA" dirty="0" smtClean="0"/>
              <a:t> </a:t>
            </a:r>
            <a:r>
              <a:rPr lang="uk-UA" dirty="0" err="1" smtClean="0"/>
              <a:t>the</a:t>
            </a:r>
            <a:r>
              <a:rPr lang="uk-UA" dirty="0" smtClean="0"/>
              <a:t> </a:t>
            </a:r>
            <a:r>
              <a:rPr lang="uk-UA" dirty="0" err="1" smtClean="0"/>
              <a:t>county</a:t>
            </a:r>
            <a:r>
              <a:rPr lang="uk-UA" dirty="0" smtClean="0"/>
              <a:t> </a:t>
            </a:r>
            <a:r>
              <a:rPr lang="uk-UA" dirty="0" err="1" smtClean="0"/>
              <a:t>of</a:t>
            </a:r>
            <a:r>
              <a:rPr lang="uk-UA" dirty="0" smtClean="0"/>
              <a:t> </a:t>
            </a:r>
            <a:r>
              <a:rPr lang="uk-UA" dirty="0" err="1" smtClean="0"/>
              <a:t>Berkshire</a:t>
            </a:r>
            <a:r>
              <a:rPr lang="uk-UA" dirty="0" smtClean="0"/>
              <a:t> </a:t>
            </a:r>
            <a:r>
              <a:rPr lang="uk-UA" dirty="0" err="1" smtClean="0"/>
              <a:t>in</a:t>
            </a:r>
            <a:r>
              <a:rPr lang="uk-UA" dirty="0" smtClean="0"/>
              <a:t> </a:t>
            </a:r>
            <a:r>
              <a:rPr lang="uk-UA" dirty="0" err="1" smtClean="0"/>
              <a:t>the</a:t>
            </a:r>
            <a:r>
              <a:rPr lang="uk-UA" dirty="0" smtClean="0"/>
              <a:t> </a:t>
            </a:r>
            <a:r>
              <a:rPr lang="uk-UA" dirty="0" err="1" smtClean="0"/>
              <a:t>southern</a:t>
            </a:r>
            <a:r>
              <a:rPr lang="uk-UA" dirty="0" smtClean="0"/>
              <a:t> </a:t>
            </a:r>
            <a:r>
              <a:rPr lang="uk-UA" dirty="0" err="1" smtClean="0"/>
              <a:t>area</a:t>
            </a:r>
            <a:r>
              <a:rPr lang="uk-UA" dirty="0" smtClean="0"/>
              <a:t> </a:t>
            </a:r>
            <a:r>
              <a:rPr lang="uk-UA" dirty="0" err="1" smtClean="0"/>
              <a:t>of</a:t>
            </a:r>
            <a:r>
              <a:rPr lang="uk-UA" dirty="0" smtClean="0"/>
              <a:t> </a:t>
            </a:r>
            <a:r>
              <a:rPr lang="uk-UA" dirty="0" err="1" smtClean="0"/>
              <a:t>the</a:t>
            </a:r>
            <a:r>
              <a:rPr lang="uk-UA" dirty="0" smtClean="0"/>
              <a:t> </a:t>
            </a:r>
            <a:r>
              <a:rPr lang="uk-UA" dirty="0" err="1" smtClean="0"/>
              <a:t>country</a:t>
            </a:r>
            <a:r>
              <a:rPr lang="uk-UA" dirty="0" smtClean="0"/>
              <a:t> </a:t>
            </a:r>
            <a:r>
              <a:rPr lang="uk-UA" dirty="0" err="1" smtClean="0"/>
              <a:t>of</a:t>
            </a:r>
            <a:r>
              <a:rPr lang="uk-UA" dirty="0" smtClean="0"/>
              <a:t> </a:t>
            </a:r>
            <a:r>
              <a:rPr lang="uk-UA" dirty="0" err="1" smtClean="0"/>
              <a:t>England</a:t>
            </a:r>
            <a:r>
              <a:rPr lang="uk-UA" dirty="0" smtClean="0"/>
              <a:t>. </a:t>
            </a:r>
            <a:r>
              <a:rPr lang="uk-UA" dirty="0" err="1" smtClean="0"/>
              <a:t>Her</a:t>
            </a:r>
            <a:r>
              <a:rPr lang="uk-UA" dirty="0" smtClean="0"/>
              <a:t> </a:t>
            </a:r>
            <a:r>
              <a:rPr lang="uk-UA" dirty="0" err="1" smtClean="0"/>
              <a:t>father</a:t>
            </a:r>
            <a:r>
              <a:rPr lang="uk-UA" dirty="0" smtClean="0"/>
              <a:t> </a:t>
            </a:r>
            <a:r>
              <a:rPr lang="uk-UA" dirty="0" err="1" smtClean="0"/>
              <a:t>is</a:t>
            </a:r>
            <a:r>
              <a:rPr lang="uk-UA" dirty="0" smtClean="0"/>
              <a:t> </a:t>
            </a:r>
            <a:r>
              <a:rPr lang="uk-UA" dirty="0" err="1" smtClean="0"/>
              <a:t>Michael</a:t>
            </a:r>
            <a:r>
              <a:rPr lang="uk-UA" dirty="0" smtClean="0"/>
              <a:t> </a:t>
            </a:r>
            <a:r>
              <a:rPr lang="uk-UA" dirty="0" err="1" smtClean="0"/>
              <a:t>Middleton</a:t>
            </a:r>
            <a:r>
              <a:rPr lang="uk-UA" dirty="0" smtClean="0"/>
              <a:t> </a:t>
            </a:r>
            <a:r>
              <a:rPr lang="uk-UA" dirty="0" err="1" smtClean="0"/>
              <a:t>who</a:t>
            </a:r>
            <a:r>
              <a:rPr lang="uk-UA" dirty="0" smtClean="0"/>
              <a:t> </a:t>
            </a:r>
            <a:r>
              <a:rPr lang="uk-UA" dirty="0" err="1" smtClean="0"/>
              <a:t>is</a:t>
            </a:r>
            <a:r>
              <a:rPr lang="uk-UA" dirty="0" smtClean="0"/>
              <a:t> a </a:t>
            </a:r>
            <a:r>
              <a:rPr lang="uk-UA" dirty="0" err="1" smtClean="0"/>
              <a:t>business</a:t>
            </a:r>
            <a:r>
              <a:rPr lang="uk-UA" dirty="0" smtClean="0"/>
              <a:t> </a:t>
            </a:r>
            <a:r>
              <a:rPr lang="uk-UA" dirty="0" err="1" smtClean="0"/>
              <a:t>man</a:t>
            </a:r>
            <a:r>
              <a:rPr lang="uk-UA" dirty="0" smtClean="0"/>
              <a:t> </a:t>
            </a:r>
            <a:r>
              <a:rPr lang="uk-UA" dirty="0" err="1" smtClean="0"/>
              <a:t>in</a:t>
            </a:r>
            <a:r>
              <a:rPr lang="uk-UA" dirty="0" smtClean="0"/>
              <a:t> </a:t>
            </a:r>
            <a:r>
              <a:rPr lang="uk-UA" dirty="0" err="1" smtClean="0"/>
              <a:t>England</a:t>
            </a:r>
            <a:r>
              <a:rPr lang="uk-UA" dirty="0" smtClean="0"/>
              <a:t>. </a:t>
            </a:r>
            <a:r>
              <a:rPr lang="uk-UA" dirty="0" err="1" smtClean="0"/>
              <a:t>Along</a:t>
            </a:r>
            <a:r>
              <a:rPr lang="uk-UA" dirty="0" smtClean="0"/>
              <a:t> </a:t>
            </a:r>
            <a:r>
              <a:rPr lang="uk-UA" dirty="0" err="1" smtClean="0"/>
              <a:t>with</a:t>
            </a:r>
            <a:r>
              <a:rPr lang="uk-UA" dirty="0" smtClean="0"/>
              <a:t> </a:t>
            </a:r>
            <a:r>
              <a:rPr lang="uk-UA" dirty="0" err="1" smtClean="0"/>
              <a:t>her</a:t>
            </a:r>
            <a:r>
              <a:rPr lang="uk-UA" dirty="0" smtClean="0"/>
              <a:t> </a:t>
            </a:r>
            <a:r>
              <a:rPr lang="uk-UA" dirty="0" err="1" smtClean="0"/>
              <a:t>mother</a:t>
            </a:r>
            <a:r>
              <a:rPr lang="uk-UA" dirty="0" smtClean="0"/>
              <a:t> </a:t>
            </a:r>
            <a:r>
              <a:rPr lang="uk-UA" dirty="0" err="1" smtClean="0"/>
              <a:t>Carole</a:t>
            </a:r>
            <a:r>
              <a:rPr lang="uk-UA" dirty="0" smtClean="0"/>
              <a:t>, </a:t>
            </a:r>
            <a:r>
              <a:rPr lang="uk-UA" dirty="0" err="1" smtClean="0"/>
              <a:t>both</a:t>
            </a:r>
            <a:r>
              <a:rPr lang="uk-UA" dirty="0" smtClean="0"/>
              <a:t> </a:t>
            </a:r>
            <a:r>
              <a:rPr lang="uk-UA" dirty="0" err="1" smtClean="0"/>
              <a:t>parents</a:t>
            </a:r>
            <a:r>
              <a:rPr lang="uk-UA" dirty="0" smtClean="0"/>
              <a:t> </a:t>
            </a:r>
            <a:r>
              <a:rPr lang="uk-UA" dirty="0" err="1" smtClean="0"/>
              <a:t>own</a:t>
            </a:r>
            <a:r>
              <a:rPr lang="uk-UA" dirty="0" smtClean="0"/>
              <a:t> </a:t>
            </a:r>
            <a:r>
              <a:rPr lang="uk-UA" dirty="0" err="1" smtClean="0"/>
              <a:t>the</a:t>
            </a:r>
            <a:r>
              <a:rPr lang="uk-UA" dirty="0" smtClean="0"/>
              <a:t> </a:t>
            </a:r>
            <a:r>
              <a:rPr lang="uk-UA" dirty="0" err="1" smtClean="0"/>
              <a:t>company</a:t>
            </a:r>
            <a:r>
              <a:rPr lang="uk-UA" dirty="0" smtClean="0"/>
              <a:t> </a:t>
            </a:r>
            <a:r>
              <a:rPr lang="uk-UA" dirty="0" err="1" smtClean="0"/>
              <a:t>“Party</a:t>
            </a:r>
            <a:r>
              <a:rPr lang="uk-UA" dirty="0" smtClean="0"/>
              <a:t> </a:t>
            </a:r>
            <a:r>
              <a:rPr lang="uk-UA" dirty="0" err="1" smtClean="0"/>
              <a:t>Pieces”</a:t>
            </a:r>
            <a:r>
              <a:rPr lang="uk-UA" dirty="0" smtClean="0"/>
              <a:t> </a:t>
            </a:r>
            <a:r>
              <a:rPr lang="uk-UA" dirty="0" err="1" smtClean="0"/>
              <a:t>which</a:t>
            </a:r>
            <a:r>
              <a:rPr lang="uk-UA" dirty="0" smtClean="0"/>
              <a:t> </a:t>
            </a:r>
            <a:r>
              <a:rPr lang="uk-UA" dirty="0" err="1" smtClean="0"/>
              <a:t>as</a:t>
            </a:r>
            <a:r>
              <a:rPr lang="uk-UA" dirty="0" smtClean="0"/>
              <a:t> </a:t>
            </a:r>
            <a:r>
              <a:rPr lang="uk-UA" dirty="0" err="1" smtClean="0"/>
              <a:t>the</a:t>
            </a:r>
            <a:r>
              <a:rPr lang="uk-UA" dirty="0" smtClean="0"/>
              <a:t> </a:t>
            </a:r>
            <a:r>
              <a:rPr lang="uk-UA" dirty="0" err="1" smtClean="0"/>
              <a:t>name</a:t>
            </a:r>
            <a:r>
              <a:rPr lang="uk-UA" dirty="0" smtClean="0"/>
              <a:t> </a:t>
            </a:r>
            <a:r>
              <a:rPr lang="uk-UA" dirty="0" err="1" smtClean="0"/>
              <a:t>suggests</a:t>
            </a:r>
            <a:r>
              <a:rPr lang="uk-UA" dirty="0" smtClean="0"/>
              <a:t>, </a:t>
            </a:r>
            <a:r>
              <a:rPr lang="uk-UA" dirty="0" err="1" smtClean="0"/>
              <a:t>sell</a:t>
            </a:r>
            <a:r>
              <a:rPr lang="uk-UA" dirty="0" smtClean="0"/>
              <a:t> </a:t>
            </a:r>
            <a:r>
              <a:rPr lang="uk-UA" dirty="0" err="1" smtClean="0"/>
              <a:t>party</a:t>
            </a:r>
            <a:r>
              <a:rPr lang="uk-UA" dirty="0" smtClean="0"/>
              <a:t> </a:t>
            </a:r>
            <a:r>
              <a:rPr lang="uk-UA" dirty="0" err="1" smtClean="0"/>
              <a:t>supplies</a:t>
            </a:r>
            <a:r>
              <a:rPr lang="uk-UA" dirty="0" smtClean="0"/>
              <a:t>. </a:t>
            </a:r>
            <a:r>
              <a:rPr lang="uk-UA" dirty="0" err="1" smtClean="0"/>
              <a:t>She</a:t>
            </a:r>
            <a:r>
              <a:rPr lang="uk-UA" dirty="0" smtClean="0"/>
              <a:t> </a:t>
            </a:r>
            <a:r>
              <a:rPr lang="uk-UA" dirty="0" err="1" smtClean="0"/>
              <a:t>also</a:t>
            </a:r>
            <a:r>
              <a:rPr lang="uk-UA" dirty="0" smtClean="0"/>
              <a:t> </a:t>
            </a:r>
            <a:r>
              <a:rPr lang="uk-UA" dirty="0" err="1" smtClean="0"/>
              <a:t>has</a:t>
            </a:r>
            <a:r>
              <a:rPr lang="uk-UA" dirty="0" smtClean="0"/>
              <a:t> a </a:t>
            </a:r>
            <a:r>
              <a:rPr lang="uk-UA" dirty="0" err="1" smtClean="0"/>
              <a:t>younger</a:t>
            </a:r>
            <a:r>
              <a:rPr lang="uk-UA" dirty="0" smtClean="0"/>
              <a:t> </a:t>
            </a:r>
            <a:r>
              <a:rPr lang="uk-UA" dirty="0" err="1" smtClean="0"/>
              <a:t>sister</a:t>
            </a:r>
            <a:r>
              <a:rPr lang="uk-UA" dirty="0" smtClean="0"/>
              <a:t> </a:t>
            </a:r>
            <a:r>
              <a:rPr lang="uk-UA" dirty="0" err="1" smtClean="0"/>
              <a:t>named</a:t>
            </a:r>
            <a:r>
              <a:rPr lang="uk-UA" dirty="0" smtClean="0"/>
              <a:t> </a:t>
            </a:r>
            <a:r>
              <a:rPr lang="uk-UA" dirty="0" err="1" smtClean="0"/>
              <a:t>Pippa</a:t>
            </a:r>
            <a:r>
              <a:rPr lang="uk-UA" dirty="0" smtClean="0"/>
              <a:t> </a:t>
            </a:r>
            <a:r>
              <a:rPr lang="uk-UA" dirty="0" err="1" smtClean="0"/>
              <a:t>and</a:t>
            </a:r>
            <a:r>
              <a:rPr lang="uk-UA" dirty="0" smtClean="0"/>
              <a:t> a </a:t>
            </a:r>
            <a:r>
              <a:rPr lang="uk-UA" dirty="0" err="1" smtClean="0"/>
              <a:t>brother</a:t>
            </a:r>
            <a:r>
              <a:rPr lang="uk-UA" dirty="0" smtClean="0"/>
              <a:t> </a:t>
            </a:r>
            <a:r>
              <a:rPr lang="uk-UA" dirty="0" err="1" smtClean="0"/>
              <a:t>named</a:t>
            </a:r>
            <a:r>
              <a:rPr lang="uk-UA" dirty="0" smtClean="0"/>
              <a:t> </a:t>
            </a:r>
            <a:r>
              <a:rPr lang="uk-UA" dirty="0" err="1" smtClean="0"/>
              <a:t>James</a:t>
            </a:r>
            <a:r>
              <a:rPr lang="uk-UA" dirty="0" smtClean="0"/>
              <a:t>. </a:t>
            </a:r>
          </a:p>
          <a:p>
            <a:r>
              <a:rPr lang="uk-UA" dirty="0" err="1" smtClean="0"/>
              <a:t>As</a:t>
            </a:r>
            <a:r>
              <a:rPr lang="uk-UA" dirty="0" smtClean="0"/>
              <a:t> </a:t>
            </a:r>
            <a:r>
              <a:rPr lang="uk-UA" dirty="0" err="1" smtClean="0"/>
              <a:t>for</a:t>
            </a:r>
            <a:r>
              <a:rPr lang="uk-UA" dirty="0" smtClean="0"/>
              <a:t> </a:t>
            </a:r>
            <a:r>
              <a:rPr lang="uk-UA" dirty="0" err="1" smtClean="0"/>
              <a:t>her</a:t>
            </a:r>
            <a:r>
              <a:rPr lang="uk-UA" dirty="0" smtClean="0"/>
              <a:t> </a:t>
            </a:r>
            <a:r>
              <a:rPr lang="uk-UA" dirty="0" err="1" smtClean="0"/>
              <a:t>education</a:t>
            </a:r>
            <a:r>
              <a:rPr lang="uk-UA" dirty="0" smtClean="0"/>
              <a:t>, </a:t>
            </a:r>
            <a:r>
              <a:rPr lang="uk-UA" dirty="0" err="1" smtClean="0"/>
              <a:t>she</a:t>
            </a:r>
            <a:r>
              <a:rPr lang="uk-UA" dirty="0" smtClean="0"/>
              <a:t> </a:t>
            </a:r>
            <a:r>
              <a:rPr lang="uk-UA" dirty="0" err="1" smtClean="0"/>
              <a:t>attended</a:t>
            </a:r>
            <a:r>
              <a:rPr lang="uk-UA" dirty="0" smtClean="0"/>
              <a:t> </a:t>
            </a:r>
            <a:r>
              <a:rPr lang="uk-UA" dirty="0" err="1" smtClean="0"/>
              <a:t>Marlborough</a:t>
            </a:r>
            <a:r>
              <a:rPr lang="uk-UA" dirty="0" smtClean="0"/>
              <a:t> </a:t>
            </a:r>
            <a:r>
              <a:rPr lang="uk-UA" dirty="0" err="1" smtClean="0"/>
              <a:t>College</a:t>
            </a:r>
            <a:r>
              <a:rPr lang="uk-UA" dirty="0" smtClean="0"/>
              <a:t> </a:t>
            </a:r>
            <a:r>
              <a:rPr lang="uk-UA" dirty="0" err="1" smtClean="0"/>
              <a:t>which</a:t>
            </a:r>
            <a:r>
              <a:rPr lang="uk-UA" dirty="0" smtClean="0"/>
              <a:t> </a:t>
            </a:r>
            <a:r>
              <a:rPr lang="uk-UA" dirty="0" err="1" smtClean="0"/>
              <a:t>is</a:t>
            </a:r>
            <a:r>
              <a:rPr lang="uk-UA" dirty="0" smtClean="0"/>
              <a:t> a </a:t>
            </a:r>
            <a:r>
              <a:rPr lang="uk-UA" dirty="0" err="1" smtClean="0"/>
              <a:t>public</a:t>
            </a:r>
            <a:r>
              <a:rPr lang="uk-UA" dirty="0" smtClean="0"/>
              <a:t> </a:t>
            </a:r>
            <a:r>
              <a:rPr lang="uk-UA" dirty="0" err="1" smtClean="0"/>
              <a:t>British</a:t>
            </a:r>
            <a:r>
              <a:rPr lang="uk-UA" dirty="0" smtClean="0"/>
              <a:t> </a:t>
            </a:r>
            <a:r>
              <a:rPr lang="uk-UA" dirty="0" err="1" smtClean="0"/>
              <a:t>boarding</a:t>
            </a:r>
            <a:r>
              <a:rPr lang="uk-UA" dirty="0" smtClean="0"/>
              <a:t> </a:t>
            </a:r>
            <a:r>
              <a:rPr lang="uk-UA" dirty="0" err="1" smtClean="0"/>
              <a:t>school</a:t>
            </a:r>
            <a:r>
              <a:rPr lang="uk-UA" dirty="0" smtClean="0"/>
              <a:t> </a:t>
            </a:r>
            <a:r>
              <a:rPr lang="uk-UA" dirty="0" err="1" smtClean="0"/>
              <a:t>nearby</a:t>
            </a:r>
            <a:r>
              <a:rPr lang="uk-UA" dirty="0" smtClean="0"/>
              <a:t> </a:t>
            </a:r>
            <a:r>
              <a:rPr lang="uk-UA" dirty="0" err="1" smtClean="0"/>
              <a:t>Berkshire</a:t>
            </a:r>
            <a:r>
              <a:rPr lang="uk-UA" dirty="0" smtClean="0"/>
              <a:t> </a:t>
            </a:r>
            <a:r>
              <a:rPr lang="uk-UA" dirty="0" err="1" smtClean="0"/>
              <a:t>County</a:t>
            </a:r>
            <a:r>
              <a:rPr lang="uk-UA" dirty="0" smtClean="0"/>
              <a:t> </a:t>
            </a:r>
            <a:r>
              <a:rPr lang="uk-UA" dirty="0" err="1" smtClean="0"/>
              <a:t>in</a:t>
            </a:r>
            <a:r>
              <a:rPr lang="uk-UA" dirty="0" smtClean="0"/>
              <a:t> </a:t>
            </a:r>
            <a:r>
              <a:rPr lang="uk-UA" dirty="0" err="1" smtClean="0"/>
              <a:t>the</a:t>
            </a:r>
            <a:r>
              <a:rPr lang="uk-UA" dirty="0" smtClean="0"/>
              <a:t> </a:t>
            </a:r>
            <a:r>
              <a:rPr lang="uk-UA" dirty="0" err="1" smtClean="0"/>
              <a:t>county</a:t>
            </a:r>
            <a:r>
              <a:rPr lang="uk-UA" dirty="0" smtClean="0"/>
              <a:t> </a:t>
            </a:r>
            <a:r>
              <a:rPr lang="uk-UA" dirty="0" err="1" smtClean="0"/>
              <a:t>of</a:t>
            </a:r>
            <a:r>
              <a:rPr lang="uk-UA" dirty="0" smtClean="0"/>
              <a:t> </a:t>
            </a:r>
            <a:r>
              <a:rPr lang="uk-UA" dirty="0" err="1" smtClean="0"/>
              <a:t>Wiltshire</a:t>
            </a:r>
            <a:r>
              <a:rPr lang="uk-UA" dirty="0" smtClean="0"/>
              <a:t>. </a:t>
            </a:r>
            <a:r>
              <a:rPr lang="uk-UA" dirty="0" err="1" smtClean="0"/>
              <a:t>She</a:t>
            </a:r>
            <a:r>
              <a:rPr lang="uk-UA" dirty="0" smtClean="0"/>
              <a:t> </a:t>
            </a:r>
            <a:r>
              <a:rPr lang="uk-UA" dirty="0" err="1" smtClean="0"/>
              <a:t>was</a:t>
            </a:r>
            <a:r>
              <a:rPr lang="uk-UA" dirty="0" smtClean="0"/>
              <a:t> a </a:t>
            </a:r>
            <a:r>
              <a:rPr lang="uk-UA" dirty="0" err="1" smtClean="0"/>
              <a:t>very</a:t>
            </a:r>
            <a:r>
              <a:rPr lang="uk-UA" dirty="0" smtClean="0"/>
              <a:t> </a:t>
            </a:r>
            <a:r>
              <a:rPr lang="uk-UA" dirty="0" err="1" smtClean="0"/>
              <a:t>good</a:t>
            </a:r>
            <a:r>
              <a:rPr lang="uk-UA" dirty="0" smtClean="0"/>
              <a:t> </a:t>
            </a:r>
            <a:r>
              <a:rPr lang="uk-UA" dirty="0" err="1" smtClean="0"/>
              <a:t>student</a:t>
            </a:r>
            <a:r>
              <a:rPr lang="uk-UA" dirty="0" smtClean="0"/>
              <a:t> </a:t>
            </a:r>
            <a:r>
              <a:rPr lang="uk-UA" dirty="0" err="1" smtClean="0"/>
              <a:t>in</a:t>
            </a:r>
            <a:r>
              <a:rPr lang="uk-UA" dirty="0" smtClean="0"/>
              <a:t> </a:t>
            </a:r>
            <a:r>
              <a:rPr lang="uk-UA" dirty="0" err="1" smtClean="0"/>
              <a:t>college</a:t>
            </a:r>
            <a:r>
              <a:rPr lang="uk-UA" dirty="0" smtClean="0"/>
              <a:t>. </a:t>
            </a:r>
            <a:r>
              <a:rPr lang="uk-UA" dirty="0" err="1" smtClean="0"/>
              <a:t>She</a:t>
            </a:r>
            <a:r>
              <a:rPr lang="uk-UA" dirty="0" smtClean="0"/>
              <a:t> </a:t>
            </a:r>
            <a:r>
              <a:rPr lang="uk-UA" dirty="0" err="1" smtClean="0"/>
              <a:t>got</a:t>
            </a:r>
            <a:r>
              <a:rPr lang="uk-UA" dirty="0" smtClean="0"/>
              <a:t> </a:t>
            </a:r>
            <a:r>
              <a:rPr lang="uk-UA" dirty="0" err="1" smtClean="0"/>
              <a:t>eleven</a:t>
            </a:r>
            <a:r>
              <a:rPr lang="uk-UA" dirty="0" smtClean="0"/>
              <a:t> </a:t>
            </a:r>
            <a:r>
              <a:rPr lang="uk-UA" dirty="0" err="1" smtClean="0"/>
              <a:t>General</a:t>
            </a:r>
            <a:r>
              <a:rPr lang="uk-UA" dirty="0" smtClean="0"/>
              <a:t> </a:t>
            </a:r>
            <a:r>
              <a:rPr lang="uk-UA" dirty="0" err="1" smtClean="0"/>
              <a:t>Certificate</a:t>
            </a:r>
            <a:r>
              <a:rPr lang="uk-UA" dirty="0" smtClean="0"/>
              <a:t> </a:t>
            </a:r>
            <a:r>
              <a:rPr lang="uk-UA" dirty="0" err="1" smtClean="0"/>
              <a:t>of</a:t>
            </a:r>
            <a:r>
              <a:rPr lang="uk-UA" dirty="0" smtClean="0"/>
              <a:t> </a:t>
            </a:r>
            <a:r>
              <a:rPr lang="uk-UA" dirty="0" err="1" smtClean="0"/>
              <a:t>Secondary</a:t>
            </a:r>
            <a:r>
              <a:rPr lang="uk-UA" dirty="0" smtClean="0"/>
              <a:t> </a:t>
            </a:r>
            <a:r>
              <a:rPr lang="uk-UA" dirty="0" err="1" smtClean="0"/>
              <a:t>Education</a:t>
            </a:r>
            <a:r>
              <a:rPr lang="uk-UA" dirty="0" smtClean="0"/>
              <a:t>! </a:t>
            </a:r>
            <a:r>
              <a:rPr lang="uk-UA" dirty="0" err="1" smtClean="0"/>
              <a:t>These</a:t>
            </a:r>
            <a:r>
              <a:rPr lang="uk-UA" dirty="0" smtClean="0"/>
              <a:t> </a:t>
            </a:r>
            <a:r>
              <a:rPr lang="uk-UA" dirty="0" err="1" smtClean="0"/>
              <a:t>certificates</a:t>
            </a:r>
            <a:r>
              <a:rPr lang="uk-UA" dirty="0" smtClean="0"/>
              <a:t> </a:t>
            </a:r>
            <a:r>
              <a:rPr lang="uk-UA" dirty="0" err="1" smtClean="0"/>
              <a:t>certify</a:t>
            </a:r>
            <a:r>
              <a:rPr lang="uk-UA" dirty="0" smtClean="0"/>
              <a:t> </a:t>
            </a:r>
            <a:r>
              <a:rPr lang="uk-UA" dirty="0" err="1" smtClean="0"/>
              <a:t>various</a:t>
            </a:r>
            <a:r>
              <a:rPr lang="uk-UA" dirty="0" smtClean="0"/>
              <a:t> </a:t>
            </a:r>
            <a:r>
              <a:rPr lang="uk-UA" dirty="0" err="1" smtClean="0"/>
              <a:t>courses</a:t>
            </a:r>
            <a:r>
              <a:rPr lang="uk-UA" dirty="0" smtClean="0"/>
              <a:t> a </a:t>
            </a:r>
            <a:r>
              <a:rPr lang="uk-UA" dirty="0" err="1" smtClean="0"/>
              <a:t>student</a:t>
            </a:r>
            <a:r>
              <a:rPr lang="uk-UA" dirty="0" smtClean="0"/>
              <a:t> </a:t>
            </a:r>
            <a:r>
              <a:rPr lang="uk-UA" dirty="0" err="1" smtClean="0"/>
              <a:t>has</a:t>
            </a:r>
            <a:r>
              <a:rPr lang="uk-UA" dirty="0" smtClean="0"/>
              <a:t> </a:t>
            </a:r>
            <a:r>
              <a:rPr lang="uk-UA" dirty="0" err="1" smtClean="0"/>
              <a:t>passed</a:t>
            </a:r>
            <a:r>
              <a:rPr lang="uk-UA" dirty="0" smtClean="0"/>
              <a:t> </a:t>
            </a:r>
            <a:r>
              <a:rPr lang="uk-UA" dirty="0" err="1" smtClean="0"/>
              <a:t>very</a:t>
            </a:r>
            <a:r>
              <a:rPr lang="uk-UA" dirty="0" smtClean="0"/>
              <a:t> </a:t>
            </a:r>
            <a:r>
              <a:rPr lang="uk-UA" dirty="0" err="1" smtClean="0"/>
              <a:t>strenuous</a:t>
            </a:r>
            <a:r>
              <a:rPr lang="uk-UA" dirty="0" smtClean="0"/>
              <a:t> </a:t>
            </a:r>
            <a:r>
              <a:rPr lang="uk-UA" dirty="0" err="1" smtClean="0"/>
              <a:t>tests</a:t>
            </a:r>
            <a:r>
              <a:rPr lang="uk-UA" dirty="0" smtClean="0"/>
              <a:t> </a:t>
            </a:r>
            <a:r>
              <a:rPr lang="uk-UA" dirty="0" err="1" smtClean="0"/>
              <a:t>in</a:t>
            </a:r>
            <a:r>
              <a:rPr lang="uk-UA" dirty="0" smtClean="0"/>
              <a:t>. </a:t>
            </a:r>
            <a:r>
              <a:rPr lang="uk-UA" dirty="0" err="1" smtClean="0"/>
              <a:t>Not</a:t>
            </a:r>
            <a:r>
              <a:rPr lang="uk-UA" dirty="0" smtClean="0"/>
              <a:t> </a:t>
            </a:r>
            <a:r>
              <a:rPr lang="uk-UA" dirty="0" err="1" smtClean="0"/>
              <a:t>only</a:t>
            </a:r>
            <a:r>
              <a:rPr lang="uk-UA" dirty="0" smtClean="0"/>
              <a:t> </a:t>
            </a:r>
            <a:r>
              <a:rPr lang="uk-UA" dirty="0" err="1" smtClean="0"/>
              <a:t>did</a:t>
            </a:r>
            <a:r>
              <a:rPr lang="uk-UA" dirty="0" smtClean="0"/>
              <a:t> </a:t>
            </a:r>
            <a:r>
              <a:rPr lang="uk-UA" dirty="0" err="1" smtClean="0"/>
              <a:t>she</a:t>
            </a:r>
            <a:r>
              <a:rPr lang="uk-UA" dirty="0" smtClean="0"/>
              <a:t> </a:t>
            </a:r>
            <a:r>
              <a:rPr lang="uk-UA" dirty="0" err="1" smtClean="0"/>
              <a:t>do</a:t>
            </a:r>
            <a:r>
              <a:rPr lang="uk-UA" dirty="0" smtClean="0"/>
              <a:t> </a:t>
            </a:r>
            <a:r>
              <a:rPr lang="uk-UA" dirty="0" err="1" smtClean="0"/>
              <a:t>that</a:t>
            </a:r>
            <a:r>
              <a:rPr lang="uk-UA" dirty="0" smtClean="0"/>
              <a:t>, </a:t>
            </a:r>
            <a:r>
              <a:rPr lang="uk-UA" dirty="0" err="1" smtClean="0"/>
              <a:t>but</a:t>
            </a:r>
            <a:r>
              <a:rPr lang="uk-UA" dirty="0" smtClean="0"/>
              <a:t> </a:t>
            </a:r>
            <a:r>
              <a:rPr lang="uk-UA" dirty="0" err="1" smtClean="0"/>
              <a:t>of</a:t>
            </a:r>
            <a:r>
              <a:rPr lang="uk-UA" dirty="0" smtClean="0"/>
              <a:t> </a:t>
            </a:r>
            <a:r>
              <a:rPr lang="uk-UA" dirty="0" err="1" smtClean="0"/>
              <a:t>these</a:t>
            </a:r>
            <a:r>
              <a:rPr lang="uk-UA" dirty="0" smtClean="0"/>
              <a:t> </a:t>
            </a:r>
            <a:r>
              <a:rPr lang="uk-UA" dirty="0" err="1" smtClean="0"/>
              <a:t>eleven</a:t>
            </a:r>
            <a:r>
              <a:rPr lang="uk-UA" dirty="0" smtClean="0"/>
              <a:t> </a:t>
            </a:r>
            <a:r>
              <a:rPr lang="uk-UA" dirty="0" err="1" smtClean="0"/>
              <a:t>certificates</a:t>
            </a:r>
            <a:r>
              <a:rPr lang="uk-UA" dirty="0" smtClean="0"/>
              <a:t>, </a:t>
            </a:r>
            <a:r>
              <a:rPr lang="uk-UA" dirty="0" err="1" smtClean="0"/>
              <a:t>three</a:t>
            </a:r>
            <a:r>
              <a:rPr lang="uk-UA" dirty="0" smtClean="0"/>
              <a:t> </a:t>
            </a:r>
            <a:r>
              <a:rPr lang="uk-UA" dirty="0" err="1" smtClean="0"/>
              <a:t>of</a:t>
            </a:r>
            <a:r>
              <a:rPr lang="uk-UA" dirty="0" smtClean="0"/>
              <a:t> </a:t>
            </a:r>
            <a:r>
              <a:rPr lang="uk-UA" dirty="0" err="1" smtClean="0"/>
              <a:t>them</a:t>
            </a:r>
            <a:r>
              <a:rPr lang="uk-UA" dirty="0" smtClean="0"/>
              <a:t> </a:t>
            </a:r>
            <a:r>
              <a:rPr lang="uk-UA" dirty="0" err="1" smtClean="0"/>
              <a:t>were</a:t>
            </a:r>
            <a:r>
              <a:rPr lang="uk-UA" dirty="0" smtClean="0"/>
              <a:t> </a:t>
            </a:r>
            <a:r>
              <a:rPr lang="uk-UA" dirty="0" err="1" smtClean="0"/>
              <a:t>at</a:t>
            </a:r>
            <a:r>
              <a:rPr lang="uk-UA" dirty="0" smtClean="0"/>
              <a:t> </a:t>
            </a:r>
            <a:r>
              <a:rPr lang="uk-UA" dirty="0" err="1" smtClean="0"/>
              <a:t>the</a:t>
            </a:r>
            <a:r>
              <a:rPr lang="uk-UA" dirty="0" smtClean="0"/>
              <a:t> A </a:t>
            </a:r>
            <a:r>
              <a:rPr lang="uk-UA" dirty="0" err="1" smtClean="0"/>
              <a:t>level</a:t>
            </a:r>
            <a:r>
              <a:rPr lang="uk-UA" dirty="0" smtClean="0"/>
              <a:t>. </a:t>
            </a:r>
            <a:endParaRPr lang="uk-UA"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4427984" y="2343199"/>
            <a:ext cx="432048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73163" algn="l"/>
              </a:tabLst>
            </a:pP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2001,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was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student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University</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Andrews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Fife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Scotland</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was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here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Andrews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where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met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her</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sweetheart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Prince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William</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of</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Wales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first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they</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were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just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friends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2003,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broke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up</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with</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her</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boyfriend</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and</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befriended</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William</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They</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have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been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couple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ever</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since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They</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were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seen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as</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couple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for</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first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time</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on</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ski</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trip</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to</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Switzerland</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2" cstate="print"/>
          <a:srcRect/>
          <a:stretch>
            <a:fillRect/>
          </a:stretch>
        </p:blipFill>
        <p:spPr bwMode="auto">
          <a:xfrm>
            <a:off x="467544" y="908720"/>
            <a:ext cx="3580130" cy="466661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tretch>
            <a:fillRect/>
          </a:stretch>
        </p:blipFill>
        <p:spPr bwMode="auto">
          <a:xfrm>
            <a:off x="4932040" y="1772816"/>
            <a:ext cx="3319272" cy="4572000"/>
          </a:xfrm>
          <a:prstGeom prst="rect">
            <a:avLst/>
          </a:prstGeom>
          <a:noFill/>
          <a:ln w="9525">
            <a:noFill/>
            <a:miter lim="800000"/>
            <a:headEnd/>
            <a:tailEnd/>
          </a:ln>
        </p:spPr>
      </p:pic>
      <p:sp>
        <p:nvSpPr>
          <p:cNvPr id="2" name="Заголовок 1"/>
          <p:cNvSpPr>
            <a:spLocks noGrp="1"/>
          </p:cNvSpPr>
          <p:nvPr>
            <p:ph type="title"/>
          </p:nvPr>
        </p:nvSpPr>
        <p:spPr/>
        <p:txBody>
          <a:bodyPr/>
          <a:lstStyle/>
          <a:p>
            <a:endParaRPr lang="uk-UA"/>
          </a:p>
        </p:txBody>
      </p:sp>
      <p:sp>
        <p:nvSpPr>
          <p:cNvPr id="6" name="Прямоугольник 5"/>
          <p:cNvSpPr/>
          <p:nvPr/>
        </p:nvSpPr>
        <p:spPr>
          <a:xfrm>
            <a:off x="5220072" y="260648"/>
            <a:ext cx="3456384" cy="923330"/>
          </a:xfrm>
          <a:prstGeom prst="rect">
            <a:avLst/>
          </a:prstGeom>
        </p:spPr>
        <p:txBody>
          <a:bodyPr wrap="square">
            <a:spAutoFit/>
          </a:bodyPr>
          <a:lstStyle/>
          <a:p>
            <a:pPr lvl="0" fontAlgn="base">
              <a:spcBef>
                <a:spcPct val="0"/>
              </a:spcBef>
              <a:spcAft>
                <a:spcPct val="0"/>
              </a:spcAft>
            </a:pPr>
            <a:r>
              <a:rPr lang="en-US" dirty="0" smtClean="0">
                <a:latin typeface="Calibri" pitchFamily="34" charset="0"/>
                <a:ea typeface="Calibri" pitchFamily="34" charset="0"/>
                <a:cs typeface="Times New Roman" pitchFamily="18" charset="0"/>
              </a:rPr>
              <a:t>A crayon drawing of Queen Elizabeth I of England by the artist </a:t>
            </a:r>
            <a:r>
              <a:rPr lang="en-US" dirty="0" err="1" smtClean="0">
                <a:latin typeface="Calibri" pitchFamily="34" charset="0"/>
                <a:ea typeface="Calibri" pitchFamily="34" charset="0"/>
                <a:cs typeface="Times New Roman" pitchFamily="18" charset="0"/>
              </a:rPr>
              <a:t>Fredrico</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Zucchero</a:t>
            </a:r>
            <a:r>
              <a:rPr lang="en-US" dirty="0" smtClean="0">
                <a:latin typeface="Calibri" pitchFamily="34" charset="0"/>
                <a:ea typeface="Calibri" pitchFamily="34" charset="0"/>
                <a:cs typeface="Times New Roman" pitchFamily="18" charset="0"/>
              </a:rPr>
              <a:t> or </a:t>
            </a:r>
            <a:r>
              <a:rPr lang="en-US" dirty="0" err="1" smtClean="0">
                <a:latin typeface="Calibri" pitchFamily="34" charset="0"/>
                <a:ea typeface="Calibri" pitchFamily="34" charset="0"/>
                <a:cs typeface="Times New Roman" pitchFamily="18" charset="0"/>
              </a:rPr>
              <a:t>Zuccero</a:t>
            </a:r>
            <a:r>
              <a:rPr lang="en-US" dirty="0" smtClean="0">
                <a:latin typeface="Calibri" pitchFamily="34" charset="0"/>
                <a:ea typeface="Calibri" pitchFamily="34" charset="0"/>
                <a:cs typeface="Times New Roman" pitchFamily="18" charset="0"/>
              </a:rPr>
              <a:t>.</a:t>
            </a:r>
            <a:endParaRPr lang="en-US" sz="2400" dirty="0" smtClean="0">
              <a:latin typeface="Arial" pitchFamily="34" charset="0"/>
            </a:endParaRPr>
          </a:p>
        </p:txBody>
      </p:sp>
      <p:pic>
        <p:nvPicPr>
          <p:cNvPr id="7" name="Рисунок 6"/>
          <p:cNvPicPr/>
          <p:nvPr/>
        </p:nvPicPr>
        <p:blipFill>
          <a:blip r:embed="rId3" cstate="print"/>
          <a:srcRect/>
          <a:stretch>
            <a:fillRect/>
          </a:stretch>
        </p:blipFill>
        <p:spPr bwMode="auto">
          <a:xfrm>
            <a:off x="0" y="0"/>
            <a:ext cx="4499992" cy="5229200"/>
          </a:xfrm>
          <a:prstGeom prst="rect">
            <a:avLst/>
          </a:prstGeom>
          <a:noFill/>
          <a:ln w="9525">
            <a:noFill/>
            <a:miter lim="800000"/>
            <a:headEnd/>
            <a:tailEnd/>
          </a:ln>
        </p:spPr>
      </p:pic>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Queen Elizabeth I as a Young Girl</a:t>
            </a:r>
            <a:endParaRPr kumimoji="0" lang="en-US" sz="1800" b="0" i="0" u="none" strike="noStrike" cap="none" normalizeH="0" baseline="0" smtClean="0">
              <a:ln>
                <a:noFill/>
              </a:ln>
              <a:solidFill>
                <a:schemeClr val="tx1"/>
              </a:solidFill>
              <a:effectLst/>
              <a:latin typeface="Arial" pitchFamily="34" charset="0"/>
            </a:endParaRPr>
          </a:p>
        </p:txBody>
      </p:sp>
      <p:sp>
        <p:nvSpPr>
          <p:cNvPr id="1843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Queen Elizabeth I as a Young Girl</a:t>
            </a:r>
            <a:endParaRPr kumimoji="0" lang="en-US" sz="1800" b="0" i="0" u="none" strike="noStrike" cap="none" normalizeH="0" baseline="0" smtClean="0">
              <a:ln>
                <a:noFill/>
              </a:ln>
              <a:solidFill>
                <a:schemeClr val="tx1"/>
              </a:solidFill>
              <a:effectLst/>
              <a:latin typeface="Arial" pitchFamily="34" charset="0"/>
            </a:endParaRPr>
          </a:p>
        </p:txBody>
      </p:sp>
      <p:sp>
        <p:nvSpPr>
          <p:cNvPr id="18436" name="Rectangle 4"/>
          <p:cNvSpPr>
            <a:spLocks noChangeArrowheads="1"/>
          </p:cNvSpPr>
          <p:nvPr/>
        </p:nvSpPr>
        <p:spPr bwMode="auto">
          <a:xfrm>
            <a:off x="755576" y="5517232"/>
            <a:ext cx="363589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Queen Elizabeth I as a Young Girl</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2915816" y="1196752"/>
            <a:ext cx="6038215" cy="3968115"/>
          </a:xfrm>
          <a:prstGeom prst="rect">
            <a:avLst/>
          </a:prstGeom>
          <a:noFill/>
          <a:ln w="9525">
            <a:noFill/>
            <a:miter lim="800000"/>
            <a:headEnd/>
            <a:tailEnd/>
          </a:ln>
        </p:spPr>
      </p:pic>
      <p:pic>
        <p:nvPicPr>
          <p:cNvPr id="3" name="Рисунок 2"/>
          <p:cNvPicPr/>
          <p:nvPr/>
        </p:nvPicPr>
        <p:blipFill>
          <a:blip r:embed="rId3" cstate="print"/>
          <a:srcRect/>
          <a:stretch>
            <a:fillRect/>
          </a:stretch>
        </p:blipFill>
        <p:spPr bwMode="auto">
          <a:xfrm>
            <a:off x="179512" y="207010"/>
            <a:ext cx="2760345" cy="665099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cstate="print"/>
          <a:srcRect/>
          <a:stretch>
            <a:fillRect/>
          </a:stretch>
        </p:blipFill>
        <p:spPr bwMode="auto">
          <a:xfrm>
            <a:off x="0" y="0"/>
            <a:ext cx="2855595" cy="2087880"/>
          </a:xfrm>
          <a:prstGeom prst="rect">
            <a:avLst/>
          </a:prstGeom>
          <a:noFill/>
          <a:ln w="9525">
            <a:noFill/>
            <a:miter lim="800000"/>
            <a:headEnd/>
            <a:tailEnd/>
          </a:ln>
        </p:spPr>
      </p:pic>
      <p:pic>
        <p:nvPicPr>
          <p:cNvPr id="2" name="Рисунок 1"/>
          <p:cNvPicPr/>
          <p:nvPr/>
        </p:nvPicPr>
        <p:blipFill>
          <a:blip r:embed="rId3" cstate="print"/>
          <a:srcRect/>
          <a:stretch>
            <a:fillRect/>
          </a:stretch>
        </p:blipFill>
        <p:spPr bwMode="auto">
          <a:xfrm>
            <a:off x="4644008" y="4653136"/>
            <a:ext cx="2389505" cy="1906270"/>
          </a:xfrm>
          <a:prstGeom prst="rect">
            <a:avLst/>
          </a:prstGeom>
          <a:noFill/>
          <a:ln w="9525">
            <a:noFill/>
            <a:miter lim="800000"/>
            <a:headEnd/>
            <a:tailEnd/>
          </a:ln>
        </p:spPr>
      </p:pic>
      <p:sp>
        <p:nvSpPr>
          <p:cNvPr id="56321" name="Rectangle 1"/>
          <p:cNvSpPr>
            <a:spLocks noChangeArrowheads="1"/>
          </p:cNvSpPr>
          <p:nvPr/>
        </p:nvSpPr>
        <p:spPr bwMode="auto">
          <a:xfrm>
            <a:off x="971600" y="890141"/>
            <a:ext cx="5112568"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 April 29, 2011, the couple married at Westminster Abbey in London. Kate wore a dress designed by Sarah Burton—a fact that remained a closely guarded secret until the big day. Shortly before the wedding, Queen Elizabeth conferred Kate with the title of Catherine, Her Royal Highness the Duchess of Cambridge. She will not officially be declared a princess until the current Prince of Wales, Prince Charles, inherits the throne.</a:t>
            </a:r>
            <a:endParaRPr kumimoji="0" lang="en-US" sz="2000" b="0" i="0" u="none" strike="noStrike" cap="none" normalizeH="0" baseline="0" dirty="0" smtClean="0">
              <a:ln>
                <a:noFill/>
              </a:ln>
              <a:solidFill>
                <a:schemeClr val="tx1"/>
              </a:solidFill>
              <a:effectLst/>
              <a:latin typeface="Arial" pitchFamily="34" charset="0"/>
            </a:endParaRPr>
          </a:p>
        </p:txBody>
      </p:sp>
      <p:pic>
        <p:nvPicPr>
          <p:cNvPr id="4" name="Рисунок 3"/>
          <p:cNvPicPr/>
          <p:nvPr/>
        </p:nvPicPr>
        <p:blipFill>
          <a:blip r:embed="rId4" cstate="print"/>
          <a:srcRect/>
          <a:stretch>
            <a:fillRect/>
          </a:stretch>
        </p:blipFill>
        <p:spPr bwMode="auto">
          <a:xfrm>
            <a:off x="395536" y="4365104"/>
            <a:ext cx="2855595" cy="2087880"/>
          </a:xfrm>
          <a:prstGeom prst="rect">
            <a:avLst/>
          </a:prstGeom>
          <a:noFill/>
          <a:ln w="9525">
            <a:noFill/>
            <a:miter lim="800000"/>
            <a:headEnd/>
            <a:tailEnd/>
          </a:ln>
        </p:spPr>
      </p:pic>
      <p:pic>
        <p:nvPicPr>
          <p:cNvPr id="6" name="Рисунок 5"/>
          <p:cNvPicPr/>
          <p:nvPr/>
        </p:nvPicPr>
        <p:blipFill>
          <a:blip r:embed="rId5" cstate="print"/>
          <a:srcRect/>
          <a:stretch>
            <a:fillRect/>
          </a:stretch>
        </p:blipFill>
        <p:spPr bwMode="auto">
          <a:xfrm>
            <a:off x="6012160" y="260648"/>
            <a:ext cx="2915920" cy="427037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323528" y="476672"/>
            <a:ext cx="1941195" cy="2363470"/>
          </a:xfrm>
          <a:prstGeom prst="rect">
            <a:avLst/>
          </a:prstGeom>
          <a:noFill/>
          <a:ln w="9525">
            <a:noFill/>
            <a:miter lim="800000"/>
            <a:headEnd/>
            <a:tailEnd/>
          </a:ln>
        </p:spPr>
      </p:pic>
      <p:sp>
        <p:nvSpPr>
          <p:cNvPr id="57345" name="Rectangle 1"/>
          <p:cNvSpPr>
            <a:spLocks noChangeArrowheads="1"/>
          </p:cNvSpPr>
          <p:nvPr/>
        </p:nvSpPr>
        <p:spPr bwMode="auto">
          <a:xfrm>
            <a:off x="3275856" y="262993"/>
            <a:ext cx="5256584"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Elizabeth</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II </a:t>
            </a:r>
            <a:endParaRPr kumimoji="0" lang="uk-UA" sz="2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1952-Present</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Elizabeth II became queen of the United Kingdom of Great Britain and Northern Ireland in 1952. In addition she is head of the Commonwealth.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Elizabeth was born on 21 April 1926 in London, the first child of Albert, Duke of York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Герцог</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Йоркс</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ь</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кий</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his wife, formerly Lady Elizabeth Bowes-Lyon. She initially had little prospect of succeeding to the throne until her uncle, Edward VIII, abdicated in December 1936. Her father then became George VI and she became heir. </a:t>
            </a:r>
            <a:endParaRPr kumimoji="0" lang="en-US" sz="2000" b="0" i="0" u="none" strike="noStrike" cap="none" normalizeH="0" baseline="0" dirty="0" smtClean="0">
              <a:ln>
                <a:noFill/>
              </a:ln>
              <a:solidFill>
                <a:schemeClr val="tx1"/>
              </a:solidFill>
              <a:effectLst/>
              <a:latin typeface="Arial" pitchFamily="34" charset="0"/>
            </a:endParaRPr>
          </a:p>
        </p:txBody>
      </p:sp>
      <p:pic>
        <p:nvPicPr>
          <p:cNvPr id="4" name="Рисунок 3"/>
          <p:cNvPicPr/>
          <p:nvPr/>
        </p:nvPicPr>
        <p:blipFill>
          <a:blip r:embed="rId3" cstate="print"/>
          <a:srcRect/>
          <a:stretch>
            <a:fillRect/>
          </a:stretch>
        </p:blipFill>
        <p:spPr bwMode="auto">
          <a:xfrm>
            <a:off x="6012160" y="4797152"/>
            <a:ext cx="2282933" cy="1716657"/>
          </a:xfrm>
          <a:prstGeom prst="rect">
            <a:avLst/>
          </a:prstGeom>
          <a:noFill/>
          <a:ln w="9525">
            <a:noFill/>
            <a:miter lim="800000"/>
            <a:headEnd/>
            <a:tailEnd/>
          </a:ln>
        </p:spPr>
      </p:pic>
      <p:pic>
        <p:nvPicPr>
          <p:cNvPr id="5" name="Рисунок 4"/>
          <p:cNvPicPr/>
          <p:nvPr/>
        </p:nvPicPr>
        <p:blipFill>
          <a:blip r:embed="rId4" cstate="print"/>
          <a:srcRect/>
          <a:stretch>
            <a:fillRect/>
          </a:stretch>
        </p:blipFill>
        <p:spPr bwMode="auto">
          <a:xfrm>
            <a:off x="467544" y="4077072"/>
            <a:ext cx="2096135" cy="156972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611560" y="548680"/>
            <a:ext cx="2096135" cy="2182495"/>
          </a:xfrm>
          <a:prstGeom prst="rect">
            <a:avLst/>
          </a:prstGeom>
          <a:noFill/>
          <a:ln w="9525">
            <a:noFill/>
            <a:miter lim="800000"/>
            <a:headEnd/>
            <a:tailEnd/>
          </a:ln>
        </p:spPr>
      </p:pic>
      <p:pic>
        <p:nvPicPr>
          <p:cNvPr id="3" name="Рисунок 2"/>
          <p:cNvPicPr/>
          <p:nvPr/>
        </p:nvPicPr>
        <p:blipFill>
          <a:blip r:embed="rId3" cstate="print"/>
          <a:srcRect/>
          <a:stretch>
            <a:fillRect/>
          </a:stretch>
        </p:blipFill>
        <p:spPr bwMode="auto">
          <a:xfrm>
            <a:off x="611560" y="3068960"/>
            <a:ext cx="2096135" cy="3053715"/>
          </a:xfrm>
          <a:prstGeom prst="rect">
            <a:avLst/>
          </a:prstGeom>
          <a:noFill/>
          <a:ln w="9525">
            <a:noFill/>
            <a:miter lim="800000"/>
            <a:headEnd/>
            <a:tailEnd/>
          </a:ln>
        </p:spPr>
      </p:pic>
      <p:sp>
        <p:nvSpPr>
          <p:cNvPr id="58369" name="Rectangle 1"/>
          <p:cNvSpPr>
            <a:spLocks noChangeArrowheads="1"/>
          </p:cNvSpPr>
          <p:nvPr/>
        </p:nvSpPr>
        <p:spPr bwMode="auto">
          <a:xfrm>
            <a:off x="3131840" y="692717"/>
            <a:ext cx="5616624"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Elizabeth and her younger sister Margaret were educated at home. On the outbreak of war in 1939, they were evacuated to Windsor Castle. In 1945, Elizabeth joined the war effort, training as a driver in the Women's Auxiliary Territorial Service (WATS) (Ж</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оча</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допоміжна</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територ</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альна</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служба</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увала</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часи</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ї</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світової</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йн</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 November 1947, she married a distant cousin, Philip Mountbatten (formerly Prince Philip of Greece and Denmark), who was created duke of Edinburgh. The couple have four children. </a:t>
            </a:r>
            <a:endParaRPr kumimoji="0" lang="en-US" sz="20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5184576" cy="3416320"/>
          </a:xfrm>
          <a:prstGeom prst="rect">
            <a:avLst/>
          </a:prstGeom>
        </p:spPr>
        <p:txBody>
          <a:bodyPr wrap="square">
            <a:spAutoFit/>
          </a:bodyPr>
          <a:lstStyle/>
          <a:p>
            <a:r>
              <a:rPr lang="en-US" dirty="0" smtClean="0"/>
              <a:t> George VI died on 6 February 1952 while Elizabeth and Philip were in Kenya. She returned home immediately, and was crowned at Westminster Abbey in June 1953. For more than 50 years, during a period of great change in Britain, the Queen has carried out her political duties as head of state, the ceremonial responsibilities of the sovereign and a large annual </a:t>
            </a:r>
            <a:r>
              <a:rPr lang="en-US" dirty="0" err="1" smtClean="0"/>
              <a:t>programme</a:t>
            </a:r>
            <a:r>
              <a:rPr lang="en-US" dirty="0" smtClean="0"/>
              <a:t> of visits in the United Kingdom as well as numerous foreign tours. I</a:t>
            </a:r>
            <a:r>
              <a:rPr lang="uk-UA" dirty="0" smtClean="0"/>
              <a:t>n 1953 "</a:t>
            </a:r>
            <a:r>
              <a:rPr lang="uk-UA" dirty="0" err="1" smtClean="0"/>
              <a:t>Head</a:t>
            </a:r>
            <a:r>
              <a:rPr lang="uk-UA" dirty="0" smtClean="0"/>
              <a:t> </a:t>
            </a:r>
            <a:r>
              <a:rPr lang="uk-UA" dirty="0" err="1" smtClean="0"/>
              <a:t>of</a:t>
            </a:r>
            <a:r>
              <a:rPr lang="uk-UA" dirty="0" smtClean="0"/>
              <a:t> </a:t>
            </a:r>
            <a:r>
              <a:rPr lang="uk-UA" dirty="0" err="1" smtClean="0"/>
              <a:t>the</a:t>
            </a:r>
            <a:r>
              <a:rPr lang="uk-UA" dirty="0" smtClean="0"/>
              <a:t> </a:t>
            </a:r>
            <a:r>
              <a:rPr lang="uk-UA" dirty="0" err="1" smtClean="0"/>
              <a:t>Commonwealth</a:t>
            </a:r>
            <a:r>
              <a:rPr lang="uk-UA" dirty="0" smtClean="0"/>
              <a:t>" </a:t>
            </a:r>
            <a:r>
              <a:rPr lang="uk-UA" dirty="0" err="1" smtClean="0"/>
              <a:t>was</a:t>
            </a:r>
            <a:r>
              <a:rPr lang="uk-UA" dirty="0" smtClean="0"/>
              <a:t> </a:t>
            </a:r>
            <a:r>
              <a:rPr lang="uk-UA" dirty="0" err="1" smtClean="0"/>
              <a:t>added</a:t>
            </a:r>
            <a:r>
              <a:rPr lang="uk-UA" dirty="0" smtClean="0"/>
              <a:t> </a:t>
            </a:r>
            <a:r>
              <a:rPr lang="uk-UA" dirty="0" err="1" smtClean="0"/>
              <a:t>to</a:t>
            </a:r>
            <a:r>
              <a:rPr lang="uk-UA" dirty="0" smtClean="0"/>
              <a:t> </a:t>
            </a:r>
            <a:r>
              <a:rPr lang="uk-UA" dirty="0" err="1" smtClean="0"/>
              <a:t>the</a:t>
            </a:r>
            <a:r>
              <a:rPr lang="uk-UA" dirty="0" smtClean="0"/>
              <a:t> </a:t>
            </a:r>
            <a:r>
              <a:rPr lang="uk-UA" dirty="0" err="1" smtClean="0"/>
              <a:t>long</a:t>
            </a:r>
            <a:r>
              <a:rPr lang="uk-UA" dirty="0" smtClean="0"/>
              <a:t> </a:t>
            </a:r>
            <a:r>
              <a:rPr lang="uk-UA" dirty="0" err="1" smtClean="0"/>
              <a:t>list</a:t>
            </a:r>
            <a:r>
              <a:rPr lang="uk-UA" dirty="0" smtClean="0"/>
              <a:t> </a:t>
            </a:r>
            <a:r>
              <a:rPr lang="uk-UA" dirty="0" err="1" smtClean="0"/>
              <a:t>of</a:t>
            </a:r>
            <a:r>
              <a:rPr lang="uk-UA" dirty="0" smtClean="0"/>
              <a:t> </a:t>
            </a:r>
            <a:r>
              <a:rPr lang="uk-UA" dirty="0" err="1" smtClean="0"/>
              <a:t>royal</a:t>
            </a:r>
            <a:r>
              <a:rPr lang="uk-UA" dirty="0" smtClean="0"/>
              <a:t> </a:t>
            </a:r>
            <a:r>
              <a:rPr lang="uk-UA" dirty="0" err="1" smtClean="0"/>
              <a:t>titles</a:t>
            </a:r>
            <a:r>
              <a:rPr lang="uk-UA" dirty="0" smtClean="0"/>
              <a:t> </a:t>
            </a:r>
            <a:r>
              <a:rPr lang="uk-UA" dirty="0" err="1" smtClean="0"/>
              <a:t>which</a:t>
            </a:r>
            <a:r>
              <a:rPr lang="uk-UA" dirty="0" smtClean="0"/>
              <a:t> </a:t>
            </a:r>
            <a:r>
              <a:rPr lang="uk-UA" dirty="0" err="1" smtClean="0"/>
              <a:t>she</a:t>
            </a:r>
            <a:r>
              <a:rPr lang="uk-UA" dirty="0" smtClean="0"/>
              <a:t> </a:t>
            </a:r>
            <a:r>
              <a:rPr lang="uk-UA" dirty="0" err="1" smtClean="0"/>
              <a:t>possesses</a:t>
            </a:r>
            <a:r>
              <a:rPr lang="uk-UA" dirty="0" smtClean="0"/>
              <a:t>.</a:t>
            </a:r>
            <a:endParaRPr lang="uk-UA" dirty="0"/>
          </a:p>
        </p:txBody>
      </p:sp>
      <p:pic>
        <p:nvPicPr>
          <p:cNvPr id="3" name="Рисунок 2"/>
          <p:cNvPicPr/>
          <p:nvPr/>
        </p:nvPicPr>
        <p:blipFill>
          <a:blip r:embed="rId2" cstate="print"/>
          <a:srcRect/>
          <a:stretch>
            <a:fillRect/>
          </a:stretch>
        </p:blipFill>
        <p:spPr bwMode="auto">
          <a:xfrm>
            <a:off x="6084168" y="692696"/>
            <a:ext cx="2096135" cy="2734310"/>
          </a:xfrm>
          <a:prstGeom prst="rect">
            <a:avLst/>
          </a:prstGeom>
          <a:noFill/>
          <a:ln w="9525">
            <a:noFill/>
            <a:miter lim="800000"/>
            <a:headEnd/>
            <a:tailEnd/>
          </a:ln>
        </p:spPr>
      </p:pic>
      <p:pic>
        <p:nvPicPr>
          <p:cNvPr id="4" name="Рисунок 3"/>
          <p:cNvPicPr/>
          <p:nvPr/>
        </p:nvPicPr>
        <p:blipFill>
          <a:blip r:embed="rId3" cstate="print"/>
          <a:srcRect/>
          <a:stretch>
            <a:fillRect/>
          </a:stretch>
        </p:blipFill>
        <p:spPr bwMode="auto">
          <a:xfrm>
            <a:off x="467544" y="3861048"/>
            <a:ext cx="2096135" cy="2726055"/>
          </a:xfrm>
          <a:prstGeom prst="rect">
            <a:avLst/>
          </a:prstGeom>
          <a:noFill/>
          <a:ln w="9525">
            <a:noFill/>
            <a:miter lim="800000"/>
            <a:headEnd/>
            <a:tailEnd/>
          </a:ln>
        </p:spPr>
      </p:pic>
      <p:pic>
        <p:nvPicPr>
          <p:cNvPr id="5" name="Рисунок 4"/>
          <p:cNvPicPr/>
          <p:nvPr/>
        </p:nvPicPr>
        <p:blipFill>
          <a:blip r:embed="rId4" cstate="print"/>
          <a:srcRect/>
          <a:stretch>
            <a:fillRect/>
          </a:stretch>
        </p:blipFill>
        <p:spPr bwMode="auto">
          <a:xfrm>
            <a:off x="3563888" y="3717032"/>
            <a:ext cx="4287520" cy="285559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srcRect/>
          <a:stretch>
            <a:fillRect/>
          </a:stretch>
        </p:blipFill>
        <p:spPr bwMode="auto">
          <a:xfrm>
            <a:off x="323528" y="0"/>
            <a:ext cx="2579370" cy="6668135"/>
          </a:xfrm>
          <a:prstGeom prst="rect">
            <a:avLst/>
          </a:prstGeom>
          <a:noFill/>
          <a:ln w="9525">
            <a:noFill/>
            <a:miter lim="800000"/>
            <a:headEnd/>
            <a:tailEnd/>
          </a:ln>
        </p:spPr>
      </p:pic>
      <p:pic>
        <p:nvPicPr>
          <p:cNvPr id="4" name="Рисунок 3"/>
          <p:cNvPicPr/>
          <p:nvPr/>
        </p:nvPicPr>
        <p:blipFill>
          <a:blip r:embed="rId3" cstate="print"/>
          <a:srcRect/>
          <a:stretch>
            <a:fillRect/>
          </a:stretch>
        </p:blipFill>
        <p:spPr bwMode="auto">
          <a:xfrm>
            <a:off x="2627784" y="198120"/>
            <a:ext cx="4787900" cy="6659880"/>
          </a:xfrm>
          <a:prstGeom prst="rect">
            <a:avLst/>
          </a:prstGeom>
          <a:noFill/>
          <a:ln w="9525">
            <a:noFill/>
            <a:miter lim="800000"/>
            <a:headEnd/>
            <a:tailEnd/>
          </a:ln>
        </p:spPr>
      </p:pic>
      <p:pic>
        <p:nvPicPr>
          <p:cNvPr id="2" name="Рисунок 1"/>
          <p:cNvPicPr/>
          <p:nvPr/>
        </p:nvPicPr>
        <p:blipFill>
          <a:blip r:embed="rId4" cstate="print"/>
          <a:srcRect/>
          <a:stretch>
            <a:fillRect/>
          </a:stretch>
        </p:blipFill>
        <p:spPr bwMode="auto">
          <a:xfrm>
            <a:off x="6012160" y="188640"/>
            <a:ext cx="2915920" cy="427037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683568" y="301702"/>
            <a:ext cx="806489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00125" algn="l"/>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Queen meets thousands of people each year in the UK and overseas. Before meeting Her Majesty, many people ask how they should behave. The simple answer is that there are no obligatory codes of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behaviour</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just courtesy.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0125" algn="l"/>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However, many people wish to observe the traditional forms of greeting.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0125" algn="l"/>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For men this is a neck bow (from the head only) whilst women do a small curtsy. Other people prefer simply to shake hands in the usual way.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0125" algn="l"/>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On presentation to The Queen, the correct formal address is 'Your Majesty' and subsequently 'Ma'am'.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0125" algn="l"/>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You can write to Her Majesty at the following address: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0125" algn="l"/>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Her Majesty The Queen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0125" algn="l"/>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Buckingham Palace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0125" algn="l"/>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London SW1A 1AA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0125" algn="l"/>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If you wish to write a formal letter, you can open with 'Madam' and close the letter with the form 'I have the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honour</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to be, Madam, Your Majesty's humble and obedient servant'. </a:t>
            </a:r>
            <a:endParaRPr kumimoji="0" lang="uk-UA"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0125" algn="l"/>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This traditional approach is by no means obligatory. You should feel free to write in whatever style you feel comfortable.</a:t>
            </a:r>
            <a:endParaRPr kumimoji="0" lang="en-US" sz="20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5661248"/>
            <a:ext cx="8183880" cy="864096"/>
          </a:xfrm>
        </p:spPr>
        <p:txBody>
          <a:bodyPr>
            <a:normAutofit/>
          </a:bodyPr>
          <a:lstStyle/>
          <a:p>
            <a:endParaRPr lang="uk-UA" dirty="0"/>
          </a:p>
        </p:txBody>
      </p:sp>
      <p:pic>
        <p:nvPicPr>
          <p:cNvPr id="4" name="Рисунок 3"/>
          <p:cNvPicPr/>
          <p:nvPr/>
        </p:nvPicPr>
        <p:blipFill>
          <a:blip r:embed="rId2" cstate="print"/>
          <a:srcRect/>
          <a:stretch>
            <a:fillRect/>
          </a:stretch>
        </p:blipFill>
        <p:spPr bwMode="auto">
          <a:xfrm>
            <a:off x="0" y="1412776"/>
            <a:ext cx="4211960" cy="5445224"/>
          </a:xfrm>
          <a:prstGeom prst="rect">
            <a:avLst/>
          </a:prstGeom>
          <a:noFill/>
          <a:ln w="9525">
            <a:noFill/>
            <a:miter lim="800000"/>
            <a:headEnd/>
            <a:tailEnd/>
          </a:ln>
        </p:spPr>
      </p:pic>
      <p:sp>
        <p:nvSpPr>
          <p:cNvPr id="19457" name="Rectangle 1"/>
          <p:cNvSpPr>
            <a:spLocks noChangeArrowheads="1"/>
          </p:cNvSpPr>
          <p:nvPr/>
        </p:nvSpPr>
        <p:spPr bwMode="auto">
          <a:xfrm>
            <a:off x="395536" y="135967"/>
            <a:ext cx="849694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Queen Elizabeth I reigned from 1558 until her death, and her early years were subject to much concern whether she would succeed -- or even survive.</a:t>
            </a:r>
            <a:endParaRPr kumimoji="0" lang="en-US" sz="2400" b="0" i="0" u="none" strike="noStrike" cap="none" normalizeH="0" baseline="0" dirty="0" smtClean="0">
              <a:ln>
                <a:noFill/>
              </a:ln>
              <a:solidFill>
                <a:srgbClr val="FFFF00"/>
              </a:solidFill>
              <a:effectLst/>
              <a:latin typeface="Arial" pitchFamily="34" charset="0"/>
            </a:endParaRPr>
          </a:p>
        </p:txBody>
      </p:sp>
      <p:pic>
        <p:nvPicPr>
          <p:cNvPr id="5" name="Содержимое 4"/>
          <p:cNvPicPr>
            <a:picLocks noGrp="1"/>
          </p:cNvPicPr>
          <p:nvPr>
            <p:ph idx="1"/>
          </p:nvPr>
        </p:nvPicPr>
        <p:blipFill>
          <a:blip r:embed="rId3" cstate="print"/>
          <a:stretch>
            <a:fillRect/>
          </a:stretch>
        </p:blipFill>
        <p:spPr bwMode="auto">
          <a:xfrm>
            <a:off x="4932040" y="1988840"/>
            <a:ext cx="3429000" cy="4572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p:cNvPicPr>
            <a:picLocks noGrp="1"/>
          </p:cNvPicPr>
          <p:nvPr>
            <p:ph idx="1"/>
          </p:nvPr>
        </p:nvPicPr>
        <p:blipFill>
          <a:blip r:embed="rId2" cstate="print"/>
          <a:stretch>
            <a:fillRect/>
          </a:stretch>
        </p:blipFill>
        <p:spPr bwMode="auto">
          <a:xfrm>
            <a:off x="5508104" y="2564904"/>
            <a:ext cx="3228975" cy="3771900"/>
          </a:xfrm>
          <a:prstGeom prst="rect">
            <a:avLst/>
          </a:prstGeom>
          <a:noFill/>
          <a:ln w="9525">
            <a:noFill/>
            <a:miter lim="800000"/>
            <a:headEnd/>
            <a:tailEnd/>
          </a:ln>
        </p:spPr>
      </p:pic>
      <p:sp>
        <p:nvSpPr>
          <p:cNvPr id="2" name="Заголовок 1"/>
          <p:cNvSpPr>
            <a:spLocks noGrp="1"/>
          </p:cNvSpPr>
          <p:nvPr>
            <p:ph type="title"/>
          </p:nvPr>
        </p:nvSpPr>
        <p:spPr>
          <a:xfrm>
            <a:off x="4716016" y="0"/>
            <a:ext cx="3970784" cy="1988840"/>
          </a:xfrm>
        </p:spPr>
        <p:txBody>
          <a:bodyPr>
            <a:normAutofit fontScale="90000"/>
          </a:bodyPr>
          <a:lstStyle/>
          <a:p>
            <a:r>
              <a:rPr lang="en-US" dirty="0" smtClean="0"/>
              <a:t>Elizabeth I of England by Hilliard</a:t>
            </a:r>
            <a:endParaRPr lang="uk-UA" dirty="0"/>
          </a:p>
        </p:txBody>
      </p:sp>
      <p:pic>
        <p:nvPicPr>
          <p:cNvPr id="4" name="Рисунок 3"/>
          <p:cNvPicPr/>
          <p:nvPr/>
        </p:nvPicPr>
        <p:blipFill>
          <a:blip r:embed="rId3" cstate="print"/>
          <a:srcRect/>
          <a:stretch>
            <a:fillRect/>
          </a:stretch>
        </p:blipFill>
        <p:spPr bwMode="auto">
          <a:xfrm>
            <a:off x="1" y="0"/>
            <a:ext cx="4571999" cy="5810250"/>
          </a:xfrm>
          <a:prstGeom prst="rect">
            <a:avLst/>
          </a:prstGeom>
          <a:noFill/>
          <a:ln w="9525">
            <a:noFill/>
            <a:miter lim="800000"/>
            <a:headEnd/>
            <a:tailEnd/>
          </a:ln>
        </p:spPr>
      </p:pic>
      <p:sp>
        <p:nvSpPr>
          <p:cNvPr id="20481" name="Rectangle 1"/>
          <p:cNvSpPr>
            <a:spLocks noChangeArrowheads="1"/>
          </p:cNvSpPr>
          <p:nvPr/>
        </p:nvSpPr>
        <p:spPr bwMode="auto">
          <a:xfrm>
            <a:off x="395536" y="5938256"/>
            <a:ext cx="525658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painting depicting the Tudor monarch Queen Elizabeth I of England by painter George Gower.</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rcRect/>
          <a:stretch>
            <a:fillRect/>
          </a:stretch>
        </p:blipFill>
        <p:spPr bwMode="auto">
          <a:xfrm>
            <a:off x="5508104" y="1"/>
            <a:ext cx="3635896" cy="5229200"/>
          </a:xfrm>
          <a:prstGeom prst="rect">
            <a:avLst/>
          </a:prstGeom>
          <a:noFill/>
          <a:ln w="9525">
            <a:noFill/>
            <a:miter lim="800000"/>
            <a:headEnd/>
            <a:tailEnd/>
          </a:ln>
        </p:spPr>
      </p:pic>
      <p:sp>
        <p:nvSpPr>
          <p:cNvPr id="2" name="Заголовок 1"/>
          <p:cNvSpPr>
            <a:spLocks noGrp="1"/>
          </p:cNvSpPr>
          <p:nvPr>
            <p:ph type="title"/>
          </p:nvPr>
        </p:nvSpPr>
        <p:spPr>
          <a:xfrm>
            <a:off x="4932040" y="5157192"/>
            <a:ext cx="3960440" cy="1224136"/>
          </a:xfrm>
        </p:spPr>
        <p:txBody>
          <a:bodyPr>
            <a:noAutofit/>
          </a:bodyPr>
          <a:lstStyle/>
          <a:p>
            <a:r>
              <a:rPr lang="uk-UA" sz="2000" dirty="0" err="1" smtClean="0">
                <a:solidFill>
                  <a:srgbClr val="FFFF00"/>
                </a:solidFill>
              </a:rPr>
              <a:t>Elizabeth</a:t>
            </a:r>
            <a:r>
              <a:rPr lang="uk-UA" sz="2000" dirty="0" smtClean="0">
                <a:solidFill>
                  <a:srgbClr val="FFFF00"/>
                </a:solidFill>
              </a:rPr>
              <a:t> I </a:t>
            </a:r>
            <a:r>
              <a:rPr lang="uk-UA" sz="2000" dirty="0" err="1" smtClean="0">
                <a:solidFill>
                  <a:srgbClr val="FFFF00"/>
                </a:solidFill>
              </a:rPr>
              <a:t>of</a:t>
            </a:r>
            <a:r>
              <a:rPr lang="uk-UA" sz="2000" dirty="0" smtClean="0">
                <a:solidFill>
                  <a:srgbClr val="FFFF00"/>
                </a:solidFill>
              </a:rPr>
              <a:t> A </a:t>
            </a:r>
            <a:r>
              <a:rPr lang="uk-UA" sz="2000" dirty="0" err="1" smtClean="0">
                <a:solidFill>
                  <a:srgbClr val="FFFF00"/>
                </a:solidFill>
              </a:rPr>
              <a:t>portrait</a:t>
            </a:r>
            <a:r>
              <a:rPr lang="uk-UA" sz="2000" dirty="0" smtClean="0">
                <a:solidFill>
                  <a:srgbClr val="FFFF00"/>
                </a:solidFill>
              </a:rPr>
              <a:t> </a:t>
            </a:r>
            <a:r>
              <a:rPr lang="uk-UA" sz="2000" dirty="0" err="1" smtClean="0">
                <a:solidFill>
                  <a:srgbClr val="FFFF00"/>
                </a:solidFill>
              </a:rPr>
              <a:t>of</a:t>
            </a:r>
            <a:r>
              <a:rPr lang="uk-UA" sz="2000" dirty="0" smtClean="0">
                <a:solidFill>
                  <a:srgbClr val="FFFF00"/>
                </a:solidFill>
              </a:rPr>
              <a:t> </a:t>
            </a:r>
            <a:r>
              <a:rPr lang="uk-UA" sz="2000" dirty="0" err="1" smtClean="0">
                <a:solidFill>
                  <a:srgbClr val="FFFF00"/>
                </a:solidFill>
              </a:rPr>
              <a:t>Queen</a:t>
            </a:r>
            <a:r>
              <a:rPr lang="uk-UA" sz="2000" dirty="0" smtClean="0">
                <a:solidFill>
                  <a:srgbClr val="FFFF00"/>
                </a:solidFill>
              </a:rPr>
              <a:t> </a:t>
            </a:r>
            <a:r>
              <a:rPr lang="uk-UA" sz="2000" dirty="0" err="1" smtClean="0">
                <a:solidFill>
                  <a:srgbClr val="FFFF00"/>
                </a:solidFill>
              </a:rPr>
              <a:t>England</a:t>
            </a:r>
            <a:r>
              <a:rPr lang="uk-UA" sz="2000" dirty="0" smtClean="0">
                <a:solidFill>
                  <a:srgbClr val="FFFF00"/>
                </a:solidFill>
              </a:rPr>
              <a:t> </a:t>
            </a:r>
            <a:r>
              <a:rPr lang="uk-UA" sz="2000" dirty="0" err="1" smtClean="0">
                <a:solidFill>
                  <a:srgbClr val="FFFF00"/>
                </a:solidFill>
              </a:rPr>
              <a:t>by</a:t>
            </a:r>
            <a:r>
              <a:rPr lang="uk-UA" sz="2000" dirty="0" smtClean="0">
                <a:solidFill>
                  <a:srgbClr val="FFFF00"/>
                </a:solidFill>
              </a:rPr>
              <a:t> </a:t>
            </a:r>
            <a:r>
              <a:rPr lang="uk-UA" sz="2000" dirty="0" err="1" smtClean="0">
                <a:solidFill>
                  <a:srgbClr val="FFFF00"/>
                </a:solidFill>
              </a:rPr>
              <a:t>the</a:t>
            </a:r>
            <a:r>
              <a:rPr lang="uk-UA" sz="2000" dirty="0" smtClean="0">
                <a:solidFill>
                  <a:srgbClr val="FFFF00"/>
                </a:solidFill>
              </a:rPr>
              <a:t> </a:t>
            </a:r>
            <a:r>
              <a:rPr lang="uk-UA" sz="2000" dirty="0" err="1" smtClean="0">
                <a:solidFill>
                  <a:srgbClr val="FFFF00"/>
                </a:solidFill>
              </a:rPr>
              <a:t>painter</a:t>
            </a:r>
            <a:r>
              <a:rPr lang="uk-UA" sz="2000" dirty="0" smtClean="0">
                <a:solidFill>
                  <a:srgbClr val="FFFF00"/>
                </a:solidFill>
              </a:rPr>
              <a:t> </a:t>
            </a:r>
            <a:r>
              <a:rPr lang="uk-UA" sz="2000" dirty="0" err="1" smtClean="0">
                <a:solidFill>
                  <a:srgbClr val="FFFF00"/>
                </a:solidFill>
              </a:rPr>
              <a:t>Hilliard</a:t>
            </a:r>
            <a:endParaRPr lang="uk-UA" sz="2000" dirty="0">
              <a:solidFill>
                <a:srgbClr val="FFFF00"/>
              </a:solidFill>
            </a:endParaRPr>
          </a:p>
        </p:txBody>
      </p:sp>
      <p:pic>
        <p:nvPicPr>
          <p:cNvPr id="5" name="Рисунок 4"/>
          <p:cNvPicPr/>
          <p:nvPr/>
        </p:nvPicPr>
        <p:blipFill>
          <a:blip r:embed="rId3" cstate="print"/>
          <a:srcRect/>
          <a:stretch>
            <a:fillRect/>
          </a:stretch>
        </p:blipFill>
        <p:spPr bwMode="auto">
          <a:xfrm>
            <a:off x="0" y="1268760"/>
            <a:ext cx="4139952" cy="5328592"/>
          </a:xfrm>
          <a:prstGeom prst="rect">
            <a:avLst/>
          </a:prstGeom>
          <a:noFill/>
          <a:ln w="9525">
            <a:noFill/>
            <a:miter lim="800000"/>
            <a:headEnd/>
            <a:tailEnd/>
          </a:ln>
        </p:spPr>
      </p:pic>
      <p:sp>
        <p:nvSpPr>
          <p:cNvPr id="6" name="Прямоугольник 5"/>
          <p:cNvSpPr/>
          <p:nvPr/>
        </p:nvSpPr>
        <p:spPr>
          <a:xfrm>
            <a:off x="323528" y="332656"/>
            <a:ext cx="4104456" cy="646331"/>
          </a:xfrm>
          <a:prstGeom prst="rect">
            <a:avLst/>
          </a:prstGeom>
        </p:spPr>
        <p:txBody>
          <a:bodyPr wrap="square">
            <a:spAutoFit/>
          </a:bodyPr>
          <a:lstStyle/>
          <a:p>
            <a:r>
              <a:rPr lang="en-US" dirty="0" smtClean="0">
                <a:solidFill>
                  <a:srgbClr val="FFFF00"/>
                </a:solidFill>
              </a:rPr>
              <a:t>Image of Queen Elizabeth I at prayer, from the frontispiece to a prayer book</a:t>
            </a:r>
            <a:endParaRPr lang="uk-UA" dirty="0">
              <a:solidFill>
                <a:srgbClr val="FF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3429000"/>
            <a:ext cx="9144000" cy="3429000"/>
          </a:xfrm>
        </p:spPr>
        <p:txBody>
          <a:bodyPr>
            <a:normAutofit fontScale="47500" lnSpcReduction="20000"/>
          </a:bodyPr>
          <a:lstStyle/>
          <a:p>
            <a:endParaRPr lang="en-US" b="1" dirty="0" smtClean="0"/>
          </a:p>
          <a:p>
            <a:r>
              <a:rPr lang="en-US" sz="4000" b="1" dirty="0" smtClean="0"/>
              <a:t>Selected Queen Elizabeth I Quotations</a:t>
            </a:r>
            <a:endParaRPr lang="uk-UA" sz="4000" dirty="0" smtClean="0"/>
          </a:p>
          <a:p>
            <a:r>
              <a:rPr lang="en-US" dirty="0" smtClean="0"/>
              <a:t>• Monarchs ought to put to death the authors and instigators of war, as their sworn enemies and as dangers to their states. </a:t>
            </a:r>
            <a:endParaRPr lang="uk-UA" dirty="0" smtClean="0"/>
          </a:p>
          <a:p>
            <a:r>
              <a:rPr lang="en-US" dirty="0" smtClean="0"/>
              <a:t>• For me it will be enough that a marble stone should declare that a queen having reigned such a time, lived and died a virgin. </a:t>
            </a:r>
            <a:endParaRPr lang="uk-UA" dirty="0" smtClean="0"/>
          </a:p>
          <a:p>
            <a:r>
              <a:rPr lang="en-US" dirty="0" smtClean="0"/>
              <a:t>• I know I have the body but of a weak and feeble woman; but I have the heart and stomach of a king, and of a king of England, too.</a:t>
            </a:r>
            <a:endParaRPr lang="uk-UA" dirty="0" smtClean="0"/>
          </a:p>
          <a:p>
            <a:r>
              <a:rPr lang="en-US" dirty="0" smtClean="0"/>
              <a:t>• I would rather go to any extreme than suffer anything that is unworthy of my reputation, or of that of my crown. </a:t>
            </a:r>
            <a:endParaRPr lang="uk-UA" dirty="0" smtClean="0"/>
          </a:p>
          <a:p>
            <a:r>
              <a:rPr lang="en-US" dirty="0" smtClean="0"/>
              <a:t>• I have the heart of a man, not a woman, and I am not afraid of anything. </a:t>
            </a:r>
            <a:endParaRPr lang="uk-UA" dirty="0" smtClean="0"/>
          </a:p>
          <a:p>
            <a:r>
              <a:rPr lang="en-US" dirty="0" smtClean="0"/>
              <a:t>• A clear and innocent conscience fears nothing. </a:t>
            </a:r>
            <a:endParaRPr lang="uk-UA" dirty="0" smtClean="0"/>
          </a:p>
          <a:p>
            <a:r>
              <a:rPr lang="en-US" dirty="0" smtClean="0"/>
              <a:t>• It is a natural virtue incident to our sex to be pitiful of those that are afflicted. </a:t>
            </a:r>
            <a:endParaRPr lang="uk-UA" dirty="0" smtClean="0"/>
          </a:p>
          <a:p>
            <a:r>
              <a:rPr lang="en-US" dirty="0" smtClean="0"/>
              <a:t>• Though the sex to which I belong is considered weak you will nevertheless find me a rock that bends to no wind. </a:t>
            </a:r>
            <a:endParaRPr lang="uk-UA" dirty="0" smtClean="0"/>
          </a:p>
          <a:p>
            <a:r>
              <a:rPr lang="en-US" dirty="0" smtClean="0"/>
              <a:t>• Ye may have a greater prince, but ye shall never have a more loving prince. </a:t>
            </a:r>
            <a:endParaRPr lang="uk-UA" dirty="0" smtClean="0"/>
          </a:p>
          <a:p>
            <a:r>
              <a:rPr lang="en-US" dirty="0" smtClean="0"/>
              <a:t>• To be a king and wear a crown is a thing more glorious to them that see it than it is pleasant to them that bear it.</a:t>
            </a:r>
            <a:endParaRPr lang="uk-UA" dirty="0"/>
          </a:p>
        </p:txBody>
      </p:sp>
      <p:sp>
        <p:nvSpPr>
          <p:cNvPr id="2" name="Заголовок 1"/>
          <p:cNvSpPr>
            <a:spLocks noGrp="1"/>
          </p:cNvSpPr>
          <p:nvPr>
            <p:ph type="title"/>
          </p:nvPr>
        </p:nvSpPr>
        <p:spPr/>
        <p:txBody>
          <a:bodyPr/>
          <a:lstStyle/>
          <a:p>
            <a:endParaRPr lang="uk-UA" dirty="0"/>
          </a:p>
        </p:txBody>
      </p:sp>
      <p:pic>
        <p:nvPicPr>
          <p:cNvPr id="4" name="Рисунок 3"/>
          <p:cNvPicPr/>
          <p:nvPr/>
        </p:nvPicPr>
        <p:blipFill>
          <a:blip r:embed="rId2" cstate="print"/>
          <a:srcRect/>
          <a:stretch>
            <a:fillRect/>
          </a:stretch>
        </p:blipFill>
        <p:spPr bwMode="auto">
          <a:xfrm>
            <a:off x="0" y="0"/>
            <a:ext cx="5580112" cy="3428999"/>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987824" y="-33010"/>
            <a:ext cx="410445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Calibri" pitchFamily="34" charset="0"/>
                <a:ea typeface="Calibri" pitchFamily="34" charset="0"/>
                <a:cs typeface="Times New Roman" pitchFamily="18" charset="0"/>
              </a:rPr>
              <a:t>Mary, Queen of Scots</a:t>
            </a:r>
            <a:endParaRPr kumimoji="0" lang="en-US" sz="2800" b="0" i="0" u="none" strike="noStrike" cap="none" normalizeH="0" baseline="0" dirty="0" smtClean="0">
              <a:ln>
                <a:noFill/>
              </a:ln>
              <a:effectLst/>
              <a:latin typeface="Arial" pitchFamily="34" charset="0"/>
            </a:endParaRPr>
          </a:p>
        </p:txBody>
      </p:sp>
      <p:pic>
        <p:nvPicPr>
          <p:cNvPr id="5" name="Рисунок 4"/>
          <p:cNvPicPr/>
          <p:nvPr/>
        </p:nvPicPr>
        <p:blipFill>
          <a:blip r:embed="rId3" cstate="print"/>
          <a:srcRect/>
          <a:stretch>
            <a:fillRect/>
          </a:stretch>
        </p:blipFill>
        <p:spPr bwMode="auto">
          <a:xfrm>
            <a:off x="4283968" y="476672"/>
            <a:ext cx="4860032" cy="4871764"/>
          </a:xfrm>
          <a:prstGeom prst="rect">
            <a:avLst/>
          </a:prstGeom>
          <a:noFill/>
          <a:ln w="9525">
            <a:noFill/>
            <a:miter lim="800000"/>
            <a:headEnd/>
            <a:tailEnd/>
          </a:ln>
        </p:spPr>
      </p:pic>
      <p:sp>
        <p:nvSpPr>
          <p:cNvPr id="21506" name="Rectangle 2"/>
          <p:cNvSpPr>
            <a:spLocks noChangeArrowheads="1"/>
          </p:cNvSpPr>
          <p:nvPr/>
        </p:nvSpPr>
        <p:spPr bwMode="auto">
          <a:xfrm flipH="1">
            <a:off x="323528" y="289637"/>
            <a:ext cx="396044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70C0"/>
                </a:solidFill>
                <a:effectLst/>
                <a:latin typeface="Calibri" pitchFamily="34" charset="0"/>
                <a:ea typeface="Calibri" pitchFamily="34" charset="0"/>
                <a:cs typeface="Times New Roman" pitchFamily="18" charset="0"/>
              </a:rPr>
              <a:t>Known for: tragic ruler of Scotland whose marriages were disasters and who was imprisoned and eventually executed as a threat by her cousin, Queen Elizabeth I of England </a:t>
            </a:r>
            <a:endParaRPr kumimoji="0" lang="uk-UA" b="0" i="0" u="none" strike="noStrike" cap="none" normalizeH="0" baseline="0" dirty="0" smtClean="0">
              <a:ln>
                <a:noFill/>
              </a:ln>
              <a:solidFill>
                <a:srgbClr val="0070C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70C0"/>
                </a:solidFill>
                <a:effectLst/>
                <a:latin typeface="Calibri" pitchFamily="34" charset="0"/>
                <a:ea typeface="Calibri" pitchFamily="34" charset="0"/>
                <a:cs typeface="Times New Roman" pitchFamily="18" charset="0"/>
              </a:rPr>
              <a:t>Dates: December 8, 1542 - February 8, 1587 </a:t>
            </a:r>
            <a:endParaRPr kumimoji="0" lang="uk-UA" b="0" i="0" u="none" strike="noStrike" cap="none" normalizeH="0" baseline="0" dirty="0" smtClean="0">
              <a:ln>
                <a:noFill/>
              </a:ln>
              <a:solidFill>
                <a:srgbClr val="0070C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70C0"/>
                </a:solidFill>
                <a:effectLst/>
                <a:latin typeface="Calibri" pitchFamily="34" charset="0"/>
                <a:ea typeface="Calibri" pitchFamily="34" charset="0"/>
                <a:cs typeface="Times New Roman" pitchFamily="18" charset="0"/>
              </a:rPr>
              <a:t>Also known as: Mary Stuart, Mary Stewart </a:t>
            </a:r>
            <a:endParaRPr kumimoji="0" lang="en-US" b="0" i="0" u="none" strike="noStrike" cap="none" normalizeH="0" baseline="0" dirty="0" smtClean="0">
              <a:ln>
                <a:noFill/>
              </a:ln>
              <a:solidFill>
                <a:srgbClr val="0070C0"/>
              </a:solidFill>
              <a:effectLst/>
              <a:latin typeface="Arial" pitchFamily="34" charset="0"/>
            </a:endParaRPr>
          </a:p>
        </p:txBody>
      </p:sp>
      <p:sp>
        <p:nvSpPr>
          <p:cNvPr id="21507" name="Rectangle 3"/>
          <p:cNvSpPr>
            <a:spLocks noChangeArrowheads="1"/>
          </p:cNvSpPr>
          <p:nvPr/>
        </p:nvSpPr>
        <p:spPr bwMode="auto">
          <a:xfrm>
            <a:off x="323528" y="2785735"/>
            <a:ext cx="3888432" cy="27392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mother of Mary, Queen of Scots, was Mary of Guise (Mary of Lorraine) and her father was James V of Scotland, each in their second marriage. Mary was born on December 8, 1542, and her father James died on December 14, so the infant Mary became Queen of Scotland when she was just a week old. </a:t>
            </a:r>
            <a:endParaRPr kumimoji="0" lang="uk-UA"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dirty="0" smtClean="0">
              <a:latin typeface="Calibri" pitchFamily="34" charset="0"/>
              <a:ea typeface="Calibri" pitchFamily="34" charset="0"/>
              <a:cs typeface="Times New Roman" pitchFamily="18" charset="0"/>
            </a:endParaRPr>
          </a:p>
        </p:txBody>
      </p:sp>
      <p:sp>
        <p:nvSpPr>
          <p:cNvPr id="8" name="Прямоугольник 7"/>
          <p:cNvSpPr/>
          <p:nvPr/>
        </p:nvSpPr>
        <p:spPr>
          <a:xfrm rot="10800000" flipV="1">
            <a:off x="395536" y="5301207"/>
            <a:ext cx="8424936" cy="1477328"/>
          </a:xfrm>
          <a:prstGeom prst="rect">
            <a:avLst/>
          </a:prstGeom>
        </p:spPr>
        <p:txBody>
          <a:bodyPr wrap="square">
            <a:spAutoFit/>
          </a:bodyPr>
          <a:lstStyle/>
          <a:p>
            <a:pPr lvl="0" eaLnBrk="0" fontAlgn="base" hangingPunct="0">
              <a:spcBef>
                <a:spcPct val="0"/>
              </a:spcBef>
              <a:spcAft>
                <a:spcPct val="0"/>
              </a:spcAft>
            </a:pPr>
            <a:r>
              <a:rPr lang="en-US" dirty="0" smtClean="0">
                <a:latin typeface="Calibri" pitchFamily="34" charset="0"/>
                <a:ea typeface="Calibri" pitchFamily="34" charset="0"/>
                <a:cs typeface="Times New Roman" pitchFamily="18" charset="0"/>
              </a:rPr>
              <a:t>James Hamilton, duke of </a:t>
            </a:r>
            <a:r>
              <a:rPr lang="en-US" dirty="0" err="1" smtClean="0">
                <a:latin typeface="Calibri" pitchFamily="34" charset="0"/>
                <a:ea typeface="Calibri" pitchFamily="34" charset="0"/>
                <a:cs typeface="Times New Roman" pitchFamily="18" charset="0"/>
              </a:rPr>
              <a:t>Arran</a:t>
            </a:r>
            <a:r>
              <a:rPr lang="en-US" dirty="0" smtClean="0">
                <a:latin typeface="Calibri" pitchFamily="34" charset="0"/>
                <a:ea typeface="Calibri" pitchFamily="34" charset="0"/>
                <a:cs typeface="Times New Roman" pitchFamily="18" charset="0"/>
              </a:rPr>
              <a:t>, was made regent for Mary, Queen of Scots, and he arranged a betrothal with prince Edward, the son of Henry VIII of England. But Mary's mother, Mary of Guise, was in favor of an alliance with France instead of England, and she worked to overturn this betrothal and instead arranged for Mary to be promised in marriage to France's dauphin, Francis. </a:t>
            </a:r>
            <a:endParaRPr lang="en-US" sz="2400" dirty="0" smtClean="0">
              <a:latin typeface="Arial"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527</TotalTime>
  <Words>5101</Words>
  <Application>Microsoft Office PowerPoint</Application>
  <PresentationFormat>Экран (4:3)</PresentationFormat>
  <Paragraphs>198</Paragraphs>
  <Slides>46</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Бумажная</vt:lpstr>
      <vt:lpstr>Parade of the British women</vt:lpstr>
      <vt:lpstr>Queen Elizabeth I</vt:lpstr>
      <vt:lpstr>Daughter of King Henry VIII of England and his second wife, Anne Boleyn, Elizabeth I ascended the throne of England on the death of her sister Mary. She reigned from 1558-1603.</vt:lpstr>
      <vt:lpstr>Слайд 4</vt:lpstr>
      <vt:lpstr>Слайд 5</vt:lpstr>
      <vt:lpstr>Elizabeth I of England by Hilliard</vt:lpstr>
      <vt:lpstr>Elizabeth I of A portrait of Queen England by the painter Hilliard</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vector>
  </TitlesOfParts>
  <Company>Home Sweet 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Parade of the British women</dc:title>
  <dc:creator>Mom&amp;Dad</dc:creator>
  <cp:lastModifiedBy>Mom&amp;Dad</cp:lastModifiedBy>
  <cp:revision>64</cp:revision>
  <dcterms:created xsi:type="dcterms:W3CDTF">2011-11-03T11:14:55Z</dcterms:created>
  <dcterms:modified xsi:type="dcterms:W3CDTF">2011-12-26T16:34:44Z</dcterms:modified>
</cp:coreProperties>
</file>