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C0FC-5887-4E2F-ABBA-0B1CBBB4AB34}" type="datetimeFigureOut">
              <a:rPr lang="uk-UA" smtClean="0"/>
              <a:t>14.11.2011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F1653-7293-44FB-A63F-3744C661D6C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7717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8071">
            <a:off x="6399858" y="839515"/>
            <a:ext cx="1428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3693">
            <a:off x="7897234" y="204932"/>
            <a:ext cx="1619250" cy="13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190875"/>
            <a:ext cx="2095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-315416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05525">
            <a:off x="0" y="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21340">
            <a:off x="8405812" y="4638675"/>
            <a:ext cx="1476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98065">
            <a:off x="8434325" y="1882746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91939">
            <a:off x="4979179" y="-435549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340987">
            <a:off x="-540568" y="4365104"/>
            <a:ext cx="419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1412776"/>
            <a:ext cx="371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360" y="2492896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V="1">
            <a:off x="4200525" y="2708920"/>
            <a:ext cx="74295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389722">
            <a:off x="543346" y="3536843"/>
            <a:ext cx="1419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60432" y="3284984"/>
            <a:ext cx="36785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823114">
            <a:off x="4788024" y="5229200"/>
            <a:ext cx="1362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54868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568030">
            <a:off x="-134918" y="2798702"/>
            <a:ext cx="895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1880" y="5905500"/>
            <a:ext cx="1381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391834">
            <a:off x="3635896" y="4941168"/>
            <a:ext cx="1190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703321">
            <a:off x="4932040" y="4293096"/>
            <a:ext cx="1457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1107693" flipV="1">
            <a:off x="1794226" y="1660282"/>
            <a:ext cx="736508" cy="7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Cultures</a:t>
            </a:r>
            <a:b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 &amp; </a:t>
            </a:r>
            <a:b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Customs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" y="548680"/>
            <a:ext cx="914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Old English Text MT" pitchFamily="66" charset="0"/>
              </a:rPr>
              <a:t>             Superstitions 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Old English Text MT" pitchFamily="66" charset="0"/>
              </a:rPr>
              <a:t>                     and</a:t>
            </a:r>
          </a:p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Old English Text MT" pitchFamily="66" charset="0"/>
              </a:rPr>
              <a:t>           unusual festivals</a:t>
            </a:r>
            <a:endParaRPr lang="uk-UA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smtClean="0">
                <a:latin typeface="Harlow Solid Italic" pitchFamily="82" charset="0"/>
                <a:cs typeface="Times New Roman" pitchFamily="18" charset="0"/>
              </a:rPr>
              <a:t>Something old, something new, something borrowed,     </a:t>
            </a:r>
          </a:p>
          <a:p>
            <a:pPr lvl="0"/>
            <a:r>
              <a:rPr lang="en-US" sz="2400" dirty="0">
                <a:latin typeface="Harlow Solid Italic" pitchFamily="82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Harlow Solid Italic" pitchFamily="82" charset="0"/>
                <a:cs typeface="Times New Roman" pitchFamily="18" charset="0"/>
              </a:rPr>
              <a:t>                   something blue and a silver sixpence  in your shoe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21875" b="21875"/>
          <a:stretch>
            <a:fillRect/>
          </a:stretch>
        </p:blipFill>
        <p:spPr bwMode="auto">
          <a:xfrm>
            <a:off x="5004048" y="1"/>
            <a:ext cx="413995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4664"/>
            <a:ext cx="1800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930226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>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7776864" cy="80486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                   </a:t>
            </a:r>
            <a:r>
              <a:rPr lang="en-US" sz="16000" dirty="0" smtClean="0">
                <a:latin typeface="Harlow Solid Italic" pitchFamily="82" charset="0"/>
              </a:rPr>
              <a:t>Marry in the month of May,</a:t>
            </a:r>
          </a:p>
          <a:p>
            <a:r>
              <a:rPr lang="en-US" sz="16000" dirty="0">
                <a:latin typeface="Harlow Solid Italic" pitchFamily="82" charset="0"/>
              </a:rPr>
              <a:t> </a:t>
            </a:r>
            <a:r>
              <a:rPr lang="en-US" sz="16000" dirty="0" smtClean="0">
                <a:latin typeface="Harlow Solid Italic" pitchFamily="82" charset="0"/>
              </a:rPr>
              <a:t>              and you’ll live to rue the day</a:t>
            </a:r>
            <a:endParaRPr lang="uk-UA" sz="1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</a:rPr>
              <a:t>Hometask</a:t>
            </a:r>
            <a:r>
              <a:rPr lang="en-US" sz="6000" dirty="0" smtClean="0">
                <a:solidFill>
                  <a:schemeClr val="accent2"/>
                </a:solidFill>
              </a:rPr>
              <a:t/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Write a short description of the festival for a foreign guest and add your own ideas. Present the essay to the class.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Cultures  &amp;  Customs</vt:lpstr>
      <vt:lpstr>Слайд 2</vt:lpstr>
      <vt:lpstr>Слайд 3</vt:lpstr>
      <vt:lpstr>    </vt:lpstr>
      <vt:lpstr>Hometask  Write a short description of the festival for a foreign guest and add your own ideas. Present the essay to the class.  </vt:lpstr>
    </vt:vector>
  </TitlesOfParts>
  <Company>Home Sweet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Cultures &amp; Customs</dc:title>
  <dc:creator>Mom&amp;Dad</dc:creator>
  <cp:lastModifiedBy>Mom&amp;Dad</cp:lastModifiedBy>
  <cp:revision>9</cp:revision>
  <dcterms:created xsi:type="dcterms:W3CDTF">2011-11-14T19:53:30Z</dcterms:created>
  <dcterms:modified xsi:type="dcterms:W3CDTF">2011-11-14T21:17:54Z</dcterms:modified>
</cp:coreProperties>
</file>