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0CA6-3C1D-4CCA-818D-0A16B76229CD}" type="datetimeFigureOut">
              <a:rPr lang="uk-UA" smtClean="0"/>
              <a:pPr/>
              <a:t>29.02.2012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26C3-AFAF-45FD-AFC7-BA4375ED727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0CA6-3C1D-4CCA-818D-0A16B76229CD}" type="datetimeFigureOut">
              <a:rPr lang="uk-UA" smtClean="0"/>
              <a:pPr/>
              <a:t>29.02.2012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26C3-AFAF-45FD-AFC7-BA4375ED727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0CA6-3C1D-4CCA-818D-0A16B76229CD}" type="datetimeFigureOut">
              <a:rPr lang="uk-UA" smtClean="0"/>
              <a:pPr/>
              <a:t>29.02.2012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26C3-AFAF-45FD-AFC7-BA4375ED727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0CA6-3C1D-4CCA-818D-0A16B76229CD}" type="datetimeFigureOut">
              <a:rPr lang="uk-UA" smtClean="0"/>
              <a:pPr/>
              <a:t>29.02.2012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26C3-AFAF-45FD-AFC7-BA4375ED727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0CA6-3C1D-4CCA-818D-0A16B76229CD}" type="datetimeFigureOut">
              <a:rPr lang="uk-UA" smtClean="0"/>
              <a:pPr/>
              <a:t>29.02.2012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26C3-AFAF-45FD-AFC7-BA4375ED727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0CA6-3C1D-4CCA-818D-0A16B76229CD}" type="datetimeFigureOut">
              <a:rPr lang="uk-UA" smtClean="0"/>
              <a:pPr/>
              <a:t>29.02.2012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26C3-AFAF-45FD-AFC7-BA4375ED727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0CA6-3C1D-4CCA-818D-0A16B76229CD}" type="datetimeFigureOut">
              <a:rPr lang="uk-UA" smtClean="0"/>
              <a:pPr/>
              <a:t>29.02.2012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26C3-AFAF-45FD-AFC7-BA4375ED727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0CA6-3C1D-4CCA-818D-0A16B76229CD}" type="datetimeFigureOut">
              <a:rPr lang="uk-UA" smtClean="0"/>
              <a:pPr/>
              <a:t>29.02.2012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26C3-AFAF-45FD-AFC7-BA4375ED727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0CA6-3C1D-4CCA-818D-0A16B76229CD}" type="datetimeFigureOut">
              <a:rPr lang="uk-UA" smtClean="0"/>
              <a:pPr/>
              <a:t>29.02.2012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26C3-AFAF-45FD-AFC7-BA4375ED727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0CA6-3C1D-4CCA-818D-0A16B76229CD}" type="datetimeFigureOut">
              <a:rPr lang="uk-UA" smtClean="0"/>
              <a:pPr/>
              <a:t>29.02.2012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26C3-AFAF-45FD-AFC7-BA4375ED727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0CA6-3C1D-4CCA-818D-0A16B76229CD}" type="datetimeFigureOut">
              <a:rPr lang="uk-UA" smtClean="0"/>
              <a:pPr/>
              <a:t>29.02.2012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26C3-AFAF-45FD-AFC7-BA4375ED727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C0CA6-3C1D-4CCA-818D-0A16B76229CD}" type="datetimeFigureOut">
              <a:rPr lang="uk-UA" smtClean="0"/>
              <a:pPr/>
              <a:t>29.02.2012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026C3-AFAF-45FD-AFC7-BA4375ED727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5576" y="4581128"/>
            <a:ext cx="7781925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Relationship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188640"/>
            <a:ext cx="7886700" cy="393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/>
          </a:bodyPr>
          <a:lstStyle/>
          <a:p>
            <a:r>
              <a:rPr lang="en-US" sz="8800" b="1" dirty="0"/>
              <a:t>Relationship</a:t>
            </a:r>
            <a:endParaRPr lang="uk-UA" sz="8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35292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41682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560840" cy="464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6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732790" cy="510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20079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75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89885"/>
            <a:ext cx="6038215" cy="396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052736"/>
            <a:ext cx="26193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6193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1285875"/>
            <a:ext cx="3429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068960"/>
            <a:ext cx="26193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336027"/>
            <a:ext cx="7920880" cy="61247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relationship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Definition: 	connection; friendship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Synonyms: 	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accord, affair, affiliation, affinity, alliance, analogy, appositeness, association, bond, communication, conjunction, consanguinity, consociation, contact, contingency, correlation, dependence, dependency, exchange, homogeneity, hookup, interconnection, interrelation, interrelationship, kinship, liaison, likeness, link, marriage, nearness, network, parallel, pertinence,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pertinency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proportion, rapport, ratio, relation, relativity, relevance, similarity, tie, tie-in, tie-up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7920880" cy="61926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80920" cy="55446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assignments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WB p.58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Ex. 3, 4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72816"/>
            <a:ext cx="5715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24936" cy="618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Relationship </vt:lpstr>
      <vt:lpstr>Слайд 2</vt:lpstr>
      <vt:lpstr>Слайд 3</vt:lpstr>
      <vt:lpstr>Слайд 4</vt:lpstr>
      <vt:lpstr>Слайд 5</vt:lpstr>
      <vt:lpstr>Слайд 6</vt:lpstr>
      <vt:lpstr>Homework assignments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 Sweet 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 </dc:title>
  <dc:creator>Mom&amp;Dad</dc:creator>
  <cp:lastModifiedBy>Mom&amp;Dad</cp:lastModifiedBy>
  <cp:revision>5</cp:revision>
  <dcterms:created xsi:type="dcterms:W3CDTF">2012-02-28T20:25:45Z</dcterms:created>
  <dcterms:modified xsi:type="dcterms:W3CDTF">2012-02-29T09:26:46Z</dcterms:modified>
</cp:coreProperties>
</file>