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5FF-F53B-4681-B939-4DD78271396D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7827-3A65-441D-8C0D-47A469C9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5FF-F53B-4681-B939-4DD78271396D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7827-3A65-441D-8C0D-47A469C9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5FF-F53B-4681-B939-4DD78271396D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7827-3A65-441D-8C0D-47A469C9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5FF-F53B-4681-B939-4DD78271396D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7827-3A65-441D-8C0D-47A469C9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5FF-F53B-4681-B939-4DD78271396D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7827-3A65-441D-8C0D-47A469C9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5FF-F53B-4681-B939-4DD78271396D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7827-3A65-441D-8C0D-47A469C9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5FF-F53B-4681-B939-4DD78271396D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7827-3A65-441D-8C0D-47A469C9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5FF-F53B-4681-B939-4DD78271396D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7827-3A65-441D-8C0D-47A469C9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5FF-F53B-4681-B939-4DD78271396D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7827-3A65-441D-8C0D-47A469C9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5FF-F53B-4681-B939-4DD78271396D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7827-3A65-441D-8C0D-47A469C9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15FF-F53B-4681-B939-4DD78271396D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7827-3A65-441D-8C0D-47A469C9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F15FF-F53B-4681-B939-4DD78271396D}" type="datetimeFigureOut">
              <a:rPr lang="uk-UA" smtClean="0"/>
              <a:pPr/>
              <a:t>10.02.2013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47827-3A65-441D-8C0D-47A469C9A26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0;&#1089;&#1100;&#1082;&#1072;\Kulturelles%20Erben%20Deutschlands\Hans%20Zimmer%20-%20%20(skripka%20i%20violonchel'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Kulturelles Erben Deutschlands</a:t>
            </a:r>
            <a:endParaRPr lang="uk-UA" dirty="0"/>
          </a:p>
        </p:txBody>
      </p:sp>
      <p:pic>
        <p:nvPicPr>
          <p:cNvPr id="3" name="Hans Zimmer -  (skripka i violonchel'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00px-ANKAWÜ_PBM_0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8925" y="1675606"/>
            <a:ext cx="4064000" cy="304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00042"/>
            <a:ext cx="3008313" cy="5715040"/>
          </a:xfrm>
        </p:spPr>
        <p:txBody>
          <a:bodyPr>
            <a:normAutofit lnSpcReduction="10000"/>
          </a:bodyPr>
          <a:lstStyle/>
          <a:p>
            <a:r>
              <a:rPr lang="de-DE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Prähistorische Pfahlbauten um die </a:t>
            </a:r>
            <a:r>
              <a:rPr lang="de-DE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Alpen – 18 Pfahlbauten in Baden-Württemberg und Bayern</a:t>
            </a:r>
          </a:p>
          <a:p>
            <a:endParaRPr lang="de-DE" dirty="0"/>
          </a:p>
          <a:p>
            <a:r>
              <a:rPr lang="de-DE" sz="1800" dirty="0" smtClean="0"/>
              <a:t>Grenzüberschreitendes Welterbe mit insgesamt 111 Pfahlbaufundstellen in sechs Alpenländern (Schweiz, Deutschland, Frankreich, Italien, Österreich und Slowenien)</a:t>
            </a:r>
            <a:endParaRPr lang="uk-U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00px-Fagus_Gropius_Hauptgebaeude_200705_wiki_fro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666081"/>
            <a:ext cx="5111750" cy="30670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14422"/>
            <a:ext cx="3465513" cy="4911741"/>
          </a:xfrm>
        </p:spPr>
        <p:txBody>
          <a:bodyPr/>
          <a:lstStyle/>
          <a:p>
            <a:r>
              <a:rPr lang="de-DE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Fagus-Werk</a:t>
            </a:r>
            <a:r>
              <a:rPr lang="de-DE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in Alfeld</a:t>
            </a:r>
          </a:p>
          <a:p>
            <a:endParaRPr lang="de-DE" dirty="0"/>
          </a:p>
          <a:p>
            <a:r>
              <a:rPr lang="de-DE" sz="1800" dirty="0" smtClean="0"/>
              <a:t>1911 von </a:t>
            </a:r>
            <a:r>
              <a:rPr lang="de-DE" sz="1800" dirty="0"/>
              <a:t>Walter Gropius</a:t>
            </a:r>
            <a:r>
              <a:rPr lang="de-DE" sz="1800" dirty="0" smtClean="0"/>
              <a:t> und </a:t>
            </a:r>
            <a:r>
              <a:rPr lang="de-DE" sz="1800" dirty="0"/>
              <a:t>Adolf Meyer</a:t>
            </a:r>
            <a:r>
              <a:rPr lang="de-DE" sz="1800" dirty="0" smtClean="0"/>
              <a:t> errichteter Fabrikbau nach modernen Gesichtspunkten</a:t>
            </a:r>
            <a:endParaRPr lang="uk-U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00px-Regensburg_08_2006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1357298"/>
            <a:ext cx="4695835" cy="31344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4071934" cy="4691063"/>
          </a:xfrm>
        </p:spPr>
        <p:txBody>
          <a:bodyPr>
            <a:normAutofit lnSpcReduction="10000"/>
          </a:bodyPr>
          <a:lstStyle/>
          <a:p>
            <a:r>
              <a:rPr lang="de-DE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Altstadt von Regensburg mit </a:t>
            </a:r>
            <a:r>
              <a:rPr lang="de-DE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Stadtamthof</a:t>
            </a:r>
            <a:r>
              <a:rPr lang="de-DE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(z. B</a:t>
            </a:r>
            <a:r>
              <a:rPr lang="de-DE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uk-UA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de-DE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Altes </a:t>
            </a:r>
            <a:r>
              <a:rPr lang="de-DE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Rathaus</a:t>
            </a:r>
            <a:r>
              <a:rPr lang="de-DE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 Dom </a:t>
            </a:r>
            <a:r>
              <a:rPr lang="de-DE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endParaRPr lang="uk-UA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de-DE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Steinerne Brücke</a:t>
            </a:r>
            <a:r>
              <a:rPr lang="uk-U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de-DE" sz="3200" baseline="30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de-DE" baseline="30000" dirty="0"/>
          </a:p>
          <a:p>
            <a:r>
              <a:rPr lang="de-DE" sz="2800" dirty="0" smtClean="0"/>
              <a:t>Die Altstadt bezeugt die Geschichte der Stadt als Handelszentrum und den Einfluss, den sie auf die Region hatte</a:t>
            </a:r>
            <a:r>
              <a:rPr lang="de-DE" sz="1800" dirty="0" smtClean="0"/>
              <a:t>.</a:t>
            </a:r>
            <a:endParaRPr lang="uk-U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88px-RathausBremen-0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53509"/>
            <a:ext cx="5111750" cy="38921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Bremer Rathaus</a:t>
            </a:r>
            <a:r>
              <a:rPr lang="de-DE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und Bremer Roland</a:t>
            </a:r>
          </a:p>
          <a:p>
            <a:endParaRPr lang="de-DE" sz="1800" dirty="0"/>
          </a:p>
          <a:p>
            <a:r>
              <a:rPr lang="de-DE" sz="2400" dirty="0" smtClean="0"/>
              <a:t>Diese beiden Symbole Bremens sind Repräsentationen der zivilen Autonomie und Souveränität während des heiligen Römischen Reiches.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00px-St_georg_oberzell_reichena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8925" y="1871186"/>
            <a:ext cx="4064000" cy="26568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Klosterinsel </a:t>
            </a:r>
            <a:r>
              <a:rPr lang="de-DE" sz="4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Reichenau</a:t>
            </a:r>
            <a:endParaRPr lang="de-DE" sz="4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de-D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im Bodensee</a:t>
            </a:r>
          </a:p>
          <a:p>
            <a:endParaRPr lang="de-DE" dirty="0"/>
          </a:p>
          <a:p>
            <a:r>
              <a:rPr lang="de-DE" sz="2000" dirty="0" smtClean="0"/>
              <a:t>Zeugnis von der religiösen und kulturellen Rolle eines großen Benediktinerklosters im Mittelalter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de-DE" sz="5400" dirty="0" smtClean="0">
                <a:solidFill>
                  <a:schemeClr val="tx1"/>
                </a:solidFill>
              </a:rPr>
              <a:t>Und </a:t>
            </a:r>
            <a:r>
              <a:rPr lang="de-DE" sz="9600" dirty="0" smtClean="0">
                <a:solidFill>
                  <a:schemeClr val="tx1"/>
                </a:solidFill>
              </a:rPr>
              <a:t>viele </a:t>
            </a:r>
            <a:r>
              <a:rPr lang="de-DE" sz="5400" dirty="0" smtClean="0">
                <a:solidFill>
                  <a:schemeClr val="tx1"/>
                </a:solidFill>
              </a:rPr>
              <a:t>andere…</a:t>
            </a:r>
            <a:endParaRPr lang="uk-UA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Zum</a:t>
            </a:r>
            <a:r>
              <a:rPr lang="de-DE" dirty="0"/>
              <a:t> </a:t>
            </a:r>
            <a:r>
              <a:rPr lang="de-DE" b="1" dirty="0"/>
              <a:t>Welterbe in Deutschland</a:t>
            </a:r>
            <a:r>
              <a:rPr lang="de-DE" dirty="0"/>
              <a:t> gehören 48 Kultur- und Naturgüter, davon 37 </a:t>
            </a:r>
            <a:r>
              <a:rPr lang="de-DE" i="1" dirty="0" smtClean="0"/>
              <a:t>Welterbestätten</a:t>
            </a:r>
            <a:r>
              <a:rPr lang="de-DE" dirty="0" smtClean="0"/>
              <a:t>, </a:t>
            </a:r>
            <a:r>
              <a:rPr lang="de-DE" dirty="0"/>
              <a:t>13 Beiträge zum </a:t>
            </a:r>
            <a:r>
              <a:rPr lang="de-DE" i="1" dirty="0"/>
              <a:t>Weltdokumentenerbe</a:t>
            </a:r>
            <a:r>
              <a:rPr lang="de-DE" dirty="0"/>
              <a:t>. 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00px-Aachen_Cathedral_North_View_at_Even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525" y="1370806"/>
            <a:ext cx="4876800" cy="36576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Aachener </a:t>
            </a:r>
            <a:r>
              <a:rPr lang="de-DE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</a:p>
          <a:p>
            <a:r>
              <a:rPr lang="de-DE" sz="3200" dirty="0"/>
              <a:t>Krönungskirche für 30 deutsche Könige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09px-SpeyererDom_vonSuedWest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040270"/>
            <a:ext cx="5111750" cy="43186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 zu </a:t>
            </a:r>
            <a:r>
              <a:rPr lang="de-DE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Speyer</a:t>
            </a:r>
          </a:p>
          <a:p>
            <a:r>
              <a:rPr lang="de-DE" sz="2800" dirty="0"/>
              <a:t>Haus- und Grabeskirche des salischen Kaisergeschlechts und größte erhaltene romanische Kirche der Welt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00px-2004-06-27-Germany-Wuerzburg-Lutz_Marten-Residenz_side_view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Würzburger Residenz</a:t>
            </a:r>
            <a:r>
              <a:rPr lang="de-DE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mit Hofgarten und Residenzplatz</a:t>
            </a:r>
          </a:p>
          <a:p>
            <a:r>
              <a:rPr lang="de-DE" sz="2400" dirty="0" smtClean="0"/>
              <a:t>Schlossbau des süddeutschen Barock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00px-Wieskirch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128586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42984"/>
            <a:ext cx="4071934" cy="4691063"/>
          </a:xfrm>
        </p:spPr>
        <p:txBody>
          <a:bodyPr/>
          <a:lstStyle/>
          <a:p>
            <a:r>
              <a:rPr lang="de-D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Wallfahrtskirche </a:t>
            </a:r>
            <a:r>
              <a:rPr lang="de-DE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auf der </a:t>
            </a:r>
            <a:r>
              <a:rPr lang="de-D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Wies</a:t>
            </a:r>
          </a:p>
          <a:p>
            <a:endParaRPr lang="de-DE" dirty="0"/>
          </a:p>
          <a:p>
            <a:r>
              <a:rPr lang="de-DE" sz="2800" dirty="0" smtClean="0"/>
              <a:t>Höhepunkt der spezifisch bayerischen Rokokoarchitektur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00px-CologneCathedral-FlightOverCologne001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5925" y="346869"/>
            <a:ext cx="3810000" cy="57054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Kölner </a:t>
            </a:r>
            <a:r>
              <a:rPr lang="de-D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Dom</a:t>
            </a:r>
          </a:p>
          <a:p>
            <a:r>
              <a:rPr lang="de-DE" sz="2400" dirty="0" smtClean="0"/>
              <a:t>Einmalige Harmonisierung sämtlicher Bauelemente und des Schmuckwerks im Stil der mittelalterlich-gotischen Architektur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00px-Alte_Nationalgalerie_aben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1857364"/>
            <a:ext cx="4660012" cy="30756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786182" cy="4691063"/>
          </a:xfrm>
        </p:spPr>
        <p:txBody>
          <a:bodyPr/>
          <a:lstStyle/>
          <a:p>
            <a:r>
              <a:rPr lang="de-D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Museumsinsel </a:t>
            </a:r>
            <a:endParaRPr lang="uk-UA" sz="4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de-D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</a:t>
            </a:r>
            <a:r>
              <a:rPr lang="de-D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Berlin</a:t>
            </a:r>
          </a:p>
          <a:p>
            <a:r>
              <a:rPr lang="de-DE" sz="2400" dirty="0" smtClean="0"/>
              <a:t>Einzigartiges Ensemble in der europäischen Kulturlandschaft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00px-Woerlitzpark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Dessau-Wörlitzer </a:t>
            </a:r>
            <a:r>
              <a:rPr lang="de-DE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Gartenreich</a:t>
            </a:r>
          </a:p>
          <a:p>
            <a:r>
              <a:rPr lang="de-DE" sz="2000" dirty="0" smtClean="0"/>
              <a:t>Diese sind ein Beispiel für die Gartenanlagen der Aufklärung.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109</Words>
  <Application>Microsoft Office PowerPoint</Application>
  <PresentationFormat>Экран (4:3)</PresentationFormat>
  <Paragraphs>37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Kulturelles Erben Deutschlands</vt:lpstr>
      <vt:lpstr>     Zum Welterbe in Deutschland gehören 48 Kultur- und Naturgüter, davon 37 Welterbestätten, 13 Beiträge zum Weltdokumentenerbe. 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Kulturelles Erben Deutschlands</dc:title>
  <dc:creator>Саня</dc:creator>
  <cp:lastModifiedBy>Саня</cp:lastModifiedBy>
  <cp:revision>15</cp:revision>
  <dcterms:created xsi:type="dcterms:W3CDTF">2013-02-10T20:42:04Z</dcterms:created>
  <dcterms:modified xsi:type="dcterms:W3CDTF">2013-02-10T21:26:27Z</dcterms:modified>
</cp:coreProperties>
</file>