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image" Target="../media/image23.png"/><Relationship Id="rId4" Type="http://schemas.openxmlformats.org/officeDocument/2006/relationships/image" Target="../media/image26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image" Target="../media/image27.png"/><Relationship Id="rId4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9181ED-CB02-4E84-9483-FCEDBA42DDFE}" type="doc">
      <dgm:prSet loTypeId="urn:microsoft.com/office/officeart/2005/8/layout/vList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BC381A4-5384-4BE4-937F-5FB5AB197EE2}">
      <dgm:prSet phldrT="[Текст]"/>
      <dgm:spPr/>
      <dgm:t>
        <a:bodyPr/>
        <a:lstStyle/>
        <a:p>
          <a:r>
            <a:rPr lang="uk-UA" dirty="0" smtClean="0"/>
            <a:t>Виконувані файли, тобто файли програм, які в разі відкриття запускаються на виконання ядром операційної системи</a:t>
          </a:r>
          <a:endParaRPr lang="ru-RU" dirty="0"/>
        </a:p>
      </dgm:t>
    </dgm:pt>
    <dgm:pt modelId="{2556E539-9470-4C19-BD1C-AE2A6F66BF74}" type="parTrans" cxnId="{72E43838-3A21-4878-83C1-4E99C5645714}">
      <dgm:prSet/>
      <dgm:spPr/>
      <dgm:t>
        <a:bodyPr/>
        <a:lstStyle/>
        <a:p>
          <a:endParaRPr lang="ru-RU"/>
        </a:p>
      </dgm:t>
    </dgm:pt>
    <dgm:pt modelId="{2021E7E0-A927-42C5-B993-A0E03FA39183}" type="sibTrans" cxnId="{72E43838-3A21-4878-83C1-4E99C5645714}">
      <dgm:prSet/>
      <dgm:spPr/>
      <dgm:t>
        <a:bodyPr/>
        <a:lstStyle/>
        <a:p>
          <a:endParaRPr lang="ru-RU"/>
        </a:p>
      </dgm:t>
    </dgm:pt>
    <dgm:pt modelId="{9E31862E-3253-4F65-8CDF-CFAF6439B376}">
      <dgm:prSet phldrT="[Текст]"/>
      <dgm:spPr/>
      <dgm:t>
        <a:bodyPr/>
        <a:lstStyle/>
        <a:p>
          <a:r>
            <a:rPr lang="uk-UA" dirty="0" smtClean="0"/>
            <a:t>Файли зареєстрованих типів, тобто документи, що створюються й обробляються однією зі встановлених на комп'ютері програм</a:t>
          </a:r>
          <a:endParaRPr lang="ru-RU" dirty="0"/>
        </a:p>
      </dgm:t>
    </dgm:pt>
    <dgm:pt modelId="{122A48EC-B03D-473B-938C-5C0C0356EA2A}" type="parTrans" cxnId="{FA4C88D5-8824-4B36-87FB-BCE9BA912659}">
      <dgm:prSet/>
      <dgm:spPr/>
      <dgm:t>
        <a:bodyPr/>
        <a:lstStyle/>
        <a:p>
          <a:endParaRPr lang="ru-RU"/>
        </a:p>
      </dgm:t>
    </dgm:pt>
    <dgm:pt modelId="{18149BE0-72D5-4C83-8055-81CCDC2BB0CF}" type="sibTrans" cxnId="{FA4C88D5-8824-4B36-87FB-BCE9BA912659}">
      <dgm:prSet/>
      <dgm:spPr/>
      <dgm:t>
        <a:bodyPr/>
        <a:lstStyle/>
        <a:p>
          <a:endParaRPr lang="ru-RU"/>
        </a:p>
      </dgm:t>
    </dgm:pt>
    <dgm:pt modelId="{212C7743-25C2-4A2D-92EA-3978EB63CDE8}">
      <dgm:prSet phldrT="[Текст]"/>
      <dgm:spPr/>
      <dgm:t>
        <a:bodyPr/>
        <a:lstStyle/>
        <a:p>
          <a:r>
            <a:rPr lang="uk-UA" dirty="0" smtClean="0"/>
            <a:t>Файли невідомого типу, які не пов'язані з жодною зі встановлених програм</a:t>
          </a:r>
          <a:endParaRPr lang="ru-RU" dirty="0"/>
        </a:p>
      </dgm:t>
    </dgm:pt>
    <dgm:pt modelId="{46ED4290-C2A0-4531-A36D-268EEB11CBCE}" type="parTrans" cxnId="{8D581E20-3A14-45BF-8186-36EAB39F6182}">
      <dgm:prSet/>
      <dgm:spPr/>
      <dgm:t>
        <a:bodyPr/>
        <a:lstStyle/>
        <a:p>
          <a:endParaRPr lang="ru-RU"/>
        </a:p>
      </dgm:t>
    </dgm:pt>
    <dgm:pt modelId="{158A4D8E-89D7-4B40-A3CD-A66FC5B744D3}" type="sibTrans" cxnId="{8D581E20-3A14-45BF-8186-36EAB39F6182}">
      <dgm:prSet/>
      <dgm:spPr/>
      <dgm:t>
        <a:bodyPr/>
        <a:lstStyle/>
        <a:p>
          <a:endParaRPr lang="ru-RU"/>
        </a:p>
      </dgm:t>
    </dgm:pt>
    <dgm:pt modelId="{7800096B-00D1-4A1F-972F-BBF3D00CEB68}" type="pres">
      <dgm:prSet presAssocID="{669181ED-CB02-4E84-9483-FCEDBA42DDF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4F3C2B-AC01-4299-99C4-D1C0680CBD80}" type="pres">
      <dgm:prSet presAssocID="{2BC381A4-5384-4BE4-937F-5FB5AB197EE2}" presName="comp" presStyleCnt="0"/>
      <dgm:spPr/>
    </dgm:pt>
    <dgm:pt modelId="{806DC444-E737-4849-93CA-B484860594A7}" type="pres">
      <dgm:prSet presAssocID="{2BC381A4-5384-4BE4-937F-5FB5AB197EE2}" presName="box" presStyleLbl="node1" presStyleIdx="0" presStyleCnt="3"/>
      <dgm:spPr/>
      <dgm:t>
        <a:bodyPr/>
        <a:lstStyle/>
        <a:p>
          <a:endParaRPr lang="ru-RU"/>
        </a:p>
      </dgm:t>
    </dgm:pt>
    <dgm:pt modelId="{6B37EB54-E633-4B7A-9D16-60236E783DC6}" type="pres">
      <dgm:prSet presAssocID="{2BC381A4-5384-4BE4-937F-5FB5AB197EE2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E325658-952B-4697-81E9-ABC8CD130C25}" type="pres">
      <dgm:prSet presAssocID="{2BC381A4-5384-4BE4-937F-5FB5AB197EE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D45274-9E06-4F32-8F75-7700575BB322}" type="pres">
      <dgm:prSet presAssocID="{2021E7E0-A927-42C5-B993-A0E03FA39183}" presName="spacer" presStyleCnt="0"/>
      <dgm:spPr/>
    </dgm:pt>
    <dgm:pt modelId="{1A441961-283A-492F-BFD9-DA7DA4708536}" type="pres">
      <dgm:prSet presAssocID="{9E31862E-3253-4F65-8CDF-CFAF6439B376}" presName="comp" presStyleCnt="0"/>
      <dgm:spPr/>
    </dgm:pt>
    <dgm:pt modelId="{3C6F09CA-5C48-454E-936F-32BD146DF384}" type="pres">
      <dgm:prSet presAssocID="{9E31862E-3253-4F65-8CDF-CFAF6439B376}" presName="box" presStyleLbl="node1" presStyleIdx="1" presStyleCnt="3"/>
      <dgm:spPr/>
      <dgm:t>
        <a:bodyPr/>
        <a:lstStyle/>
        <a:p>
          <a:endParaRPr lang="ru-RU"/>
        </a:p>
      </dgm:t>
    </dgm:pt>
    <dgm:pt modelId="{F1A58973-32DF-4EF8-B130-99A02D131B7D}" type="pres">
      <dgm:prSet presAssocID="{9E31862E-3253-4F65-8CDF-CFAF6439B376}" presName="img" presStyleLbl="fgImgPlace1" presStyleIdx="1" presStyleCnt="3" custLinFactNeighborX="-3646" custLinFactNeighborY="-217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B112DAF-26F4-4D38-880B-E112EAE1F24B}" type="pres">
      <dgm:prSet presAssocID="{9E31862E-3253-4F65-8CDF-CFAF6439B376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5BCBA-1A48-4BE1-890E-3293AF96294D}" type="pres">
      <dgm:prSet presAssocID="{18149BE0-72D5-4C83-8055-81CCDC2BB0CF}" presName="spacer" presStyleCnt="0"/>
      <dgm:spPr/>
    </dgm:pt>
    <dgm:pt modelId="{BA1AAB46-0679-48F9-847D-A989B0C10974}" type="pres">
      <dgm:prSet presAssocID="{212C7743-25C2-4A2D-92EA-3978EB63CDE8}" presName="comp" presStyleCnt="0"/>
      <dgm:spPr/>
    </dgm:pt>
    <dgm:pt modelId="{30FE254B-3F6C-4B57-84FB-964A45BBD89B}" type="pres">
      <dgm:prSet presAssocID="{212C7743-25C2-4A2D-92EA-3978EB63CDE8}" presName="box" presStyleLbl="node1" presStyleIdx="2" presStyleCnt="3"/>
      <dgm:spPr/>
      <dgm:t>
        <a:bodyPr/>
        <a:lstStyle/>
        <a:p>
          <a:endParaRPr lang="ru-RU"/>
        </a:p>
      </dgm:t>
    </dgm:pt>
    <dgm:pt modelId="{664829C7-2DA5-41A4-89AE-3E69BD2F0C5B}" type="pres">
      <dgm:prSet presAssocID="{212C7743-25C2-4A2D-92EA-3978EB63CDE8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B9D9CD1-EEC2-41D5-9EDB-D2C4CDA09DB4}" type="pres">
      <dgm:prSet presAssocID="{212C7743-25C2-4A2D-92EA-3978EB63CDE8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A768E5-A18A-4571-B2D9-5FB1C49B7C26}" type="presOf" srcId="{212C7743-25C2-4A2D-92EA-3978EB63CDE8}" destId="{30FE254B-3F6C-4B57-84FB-964A45BBD89B}" srcOrd="0" destOrd="0" presId="urn:microsoft.com/office/officeart/2005/8/layout/vList4"/>
    <dgm:cxn modelId="{D8176C14-1229-4FD9-AFA8-B00675C38EB6}" type="presOf" srcId="{2BC381A4-5384-4BE4-937F-5FB5AB197EE2}" destId="{806DC444-E737-4849-93CA-B484860594A7}" srcOrd="0" destOrd="0" presId="urn:microsoft.com/office/officeart/2005/8/layout/vList4"/>
    <dgm:cxn modelId="{815A3B2A-BA7B-4252-9EA4-FDFC8AA04DB6}" type="presOf" srcId="{212C7743-25C2-4A2D-92EA-3978EB63CDE8}" destId="{6B9D9CD1-EEC2-41D5-9EDB-D2C4CDA09DB4}" srcOrd="1" destOrd="0" presId="urn:microsoft.com/office/officeart/2005/8/layout/vList4"/>
    <dgm:cxn modelId="{FA4C88D5-8824-4B36-87FB-BCE9BA912659}" srcId="{669181ED-CB02-4E84-9483-FCEDBA42DDFE}" destId="{9E31862E-3253-4F65-8CDF-CFAF6439B376}" srcOrd="1" destOrd="0" parTransId="{122A48EC-B03D-473B-938C-5C0C0356EA2A}" sibTransId="{18149BE0-72D5-4C83-8055-81CCDC2BB0CF}"/>
    <dgm:cxn modelId="{599BCE65-5E90-4275-93EE-2284F43B5B56}" type="presOf" srcId="{9E31862E-3253-4F65-8CDF-CFAF6439B376}" destId="{3C6F09CA-5C48-454E-936F-32BD146DF384}" srcOrd="0" destOrd="0" presId="urn:microsoft.com/office/officeart/2005/8/layout/vList4"/>
    <dgm:cxn modelId="{7E726707-C4DB-4919-BE78-FCA8E8021130}" type="presOf" srcId="{9E31862E-3253-4F65-8CDF-CFAF6439B376}" destId="{AB112DAF-26F4-4D38-880B-E112EAE1F24B}" srcOrd="1" destOrd="0" presId="urn:microsoft.com/office/officeart/2005/8/layout/vList4"/>
    <dgm:cxn modelId="{72E43838-3A21-4878-83C1-4E99C5645714}" srcId="{669181ED-CB02-4E84-9483-FCEDBA42DDFE}" destId="{2BC381A4-5384-4BE4-937F-5FB5AB197EE2}" srcOrd="0" destOrd="0" parTransId="{2556E539-9470-4C19-BD1C-AE2A6F66BF74}" sibTransId="{2021E7E0-A927-42C5-B993-A0E03FA39183}"/>
    <dgm:cxn modelId="{8D581E20-3A14-45BF-8186-36EAB39F6182}" srcId="{669181ED-CB02-4E84-9483-FCEDBA42DDFE}" destId="{212C7743-25C2-4A2D-92EA-3978EB63CDE8}" srcOrd="2" destOrd="0" parTransId="{46ED4290-C2A0-4531-A36D-268EEB11CBCE}" sibTransId="{158A4D8E-89D7-4B40-A3CD-A66FC5B744D3}"/>
    <dgm:cxn modelId="{74043174-A402-4665-802F-CA5B9036DCFE}" type="presOf" srcId="{2BC381A4-5384-4BE4-937F-5FB5AB197EE2}" destId="{5E325658-952B-4697-81E9-ABC8CD130C25}" srcOrd="1" destOrd="0" presId="urn:microsoft.com/office/officeart/2005/8/layout/vList4"/>
    <dgm:cxn modelId="{5A462951-AA26-4810-81E0-CE70353A76CC}" type="presOf" srcId="{669181ED-CB02-4E84-9483-FCEDBA42DDFE}" destId="{7800096B-00D1-4A1F-972F-BBF3D00CEB68}" srcOrd="0" destOrd="0" presId="urn:microsoft.com/office/officeart/2005/8/layout/vList4"/>
    <dgm:cxn modelId="{117B753E-E045-46E8-87F8-9232D0AC2852}" type="presParOf" srcId="{7800096B-00D1-4A1F-972F-BBF3D00CEB68}" destId="{754F3C2B-AC01-4299-99C4-D1C0680CBD80}" srcOrd="0" destOrd="0" presId="urn:microsoft.com/office/officeart/2005/8/layout/vList4"/>
    <dgm:cxn modelId="{C50FE070-AF1C-4669-8B61-86670D51C76E}" type="presParOf" srcId="{754F3C2B-AC01-4299-99C4-D1C0680CBD80}" destId="{806DC444-E737-4849-93CA-B484860594A7}" srcOrd="0" destOrd="0" presId="urn:microsoft.com/office/officeart/2005/8/layout/vList4"/>
    <dgm:cxn modelId="{B4B016F2-A49F-419B-8C65-4E01D8866C96}" type="presParOf" srcId="{754F3C2B-AC01-4299-99C4-D1C0680CBD80}" destId="{6B37EB54-E633-4B7A-9D16-60236E783DC6}" srcOrd="1" destOrd="0" presId="urn:microsoft.com/office/officeart/2005/8/layout/vList4"/>
    <dgm:cxn modelId="{52E97733-C3A4-4AB6-A204-A08D33CDECB0}" type="presParOf" srcId="{754F3C2B-AC01-4299-99C4-D1C0680CBD80}" destId="{5E325658-952B-4697-81E9-ABC8CD130C25}" srcOrd="2" destOrd="0" presId="urn:microsoft.com/office/officeart/2005/8/layout/vList4"/>
    <dgm:cxn modelId="{FFF7E55A-1012-4CA2-925B-1D3484404111}" type="presParOf" srcId="{7800096B-00D1-4A1F-972F-BBF3D00CEB68}" destId="{83D45274-9E06-4F32-8F75-7700575BB322}" srcOrd="1" destOrd="0" presId="urn:microsoft.com/office/officeart/2005/8/layout/vList4"/>
    <dgm:cxn modelId="{0822EAB7-D002-4028-A247-B4D21063C3B5}" type="presParOf" srcId="{7800096B-00D1-4A1F-972F-BBF3D00CEB68}" destId="{1A441961-283A-492F-BFD9-DA7DA4708536}" srcOrd="2" destOrd="0" presId="urn:microsoft.com/office/officeart/2005/8/layout/vList4"/>
    <dgm:cxn modelId="{CE850BF9-3FD3-4ACB-B32E-B739F886438B}" type="presParOf" srcId="{1A441961-283A-492F-BFD9-DA7DA4708536}" destId="{3C6F09CA-5C48-454E-936F-32BD146DF384}" srcOrd="0" destOrd="0" presId="urn:microsoft.com/office/officeart/2005/8/layout/vList4"/>
    <dgm:cxn modelId="{7A6719B2-358E-406A-AC87-4BBD41C22121}" type="presParOf" srcId="{1A441961-283A-492F-BFD9-DA7DA4708536}" destId="{F1A58973-32DF-4EF8-B130-99A02D131B7D}" srcOrd="1" destOrd="0" presId="urn:microsoft.com/office/officeart/2005/8/layout/vList4"/>
    <dgm:cxn modelId="{7BC9015D-D24C-4AED-BDAC-7ABAA6A20097}" type="presParOf" srcId="{1A441961-283A-492F-BFD9-DA7DA4708536}" destId="{AB112DAF-26F4-4D38-880B-E112EAE1F24B}" srcOrd="2" destOrd="0" presId="urn:microsoft.com/office/officeart/2005/8/layout/vList4"/>
    <dgm:cxn modelId="{1D303557-C491-49FD-A9E3-6A984F66EC52}" type="presParOf" srcId="{7800096B-00D1-4A1F-972F-BBF3D00CEB68}" destId="{3EE5BCBA-1A48-4BE1-890E-3293AF96294D}" srcOrd="3" destOrd="0" presId="urn:microsoft.com/office/officeart/2005/8/layout/vList4"/>
    <dgm:cxn modelId="{4989FF1C-6BD4-42F7-B8B2-7C6394374124}" type="presParOf" srcId="{7800096B-00D1-4A1F-972F-BBF3D00CEB68}" destId="{BA1AAB46-0679-48F9-847D-A989B0C10974}" srcOrd="4" destOrd="0" presId="urn:microsoft.com/office/officeart/2005/8/layout/vList4"/>
    <dgm:cxn modelId="{4E9C196A-1859-4583-991E-12F72F9F469D}" type="presParOf" srcId="{BA1AAB46-0679-48F9-847D-A989B0C10974}" destId="{30FE254B-3F6C-4B57-84FB-964A45BBD89B}" srcOrd="0" destOrd="0" presId="urn:microsoft.com/office/officeart/2005/8/layout/vList4"/>
    <dgm:cxn modelId="{C3CCB272-A604-4D30-9999-5DA27F268239}" type="presParOf" srcId="{BA1AAB46-0679-48F9-847D-A989B0C10974}" destId="{664829C7-2DA5-41A4-89AE-3E69BD2F0C5B}" srcOrd="1" destOrd="0" presId="urn:microsoft.com/office/officeart/2005/8/layout/vList4"/>
    <dgm:cxn modelId="{73A099CA-B8F6-4107-AA81-08DE392139A1}" type="presParOf" srcId="{BA1AAB46-0679-48F9-847D-A989B0C10974}" destId="{6B9D9CD1-EEC2-41D5-9EDB-D2C4CDA09DB4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CDEA4F-C6C6-4807-81E3-87E1D8344B02}" type="doc">
      <dgm:prSet loTypeId="urn:microsoft.com/office/officeart/2005/8/layout/bList2" loCatId="list" qsTypeId="urn:microsoft.com/office/officeart/2005/8/quickstyle/simple3" qsCatId="simple" csTypeId="urn:microsoft.com/office/officeart/2005/8/colors/accent1_2" csCatId="accent1" phldr="1"/>
      <dgm:spPr/>
    </dgm:pt>
    <dgm:pt modelId="{22C2DA1E-5A7E-4CAB-BB9E-35D749F5746F}">
      <dgm:prSet phldrT="[Текст]"/>
      <dgm:spPr/>
      <dgm:t>
        <a:bodyPr/>
        <a:lstStyle/>
        <a:p>
          <a:r>
            <a:rPr lang="uk-UA" dirty="0" smtClean="0"/>
            <a:t>Значки виконуваних файлів</a:t>
          </a:r>
          <a:endParaRPr lang="ru-RU" dirty="0"/>
        </a:p>
      </dgm:t>
    </dgm:pt>
    <dgm:pt modelId="{649415C9-34EF-4D30-A5A2-8E5C7F61E926}" type="parTrans" cxnId="{8A07638B-C5F5-4C3E-9B10-8C89BDD29987}">
      <dgm:prSet/>
      <dgm:spPr/>
      <dgm:t>
        <a:bodyPr/>
        <a:lstStyle/>
        <a:p>
          <a:endParaRPr lang="ru-RU"/>
        </a:p>
      </dgm:t>
    </dgm:pt>
    <dgm:pt modelId="{B0BDB37E-C299-4717-9CFC-DEF1A6BBA640}" type="sibTrans" cxnId="{8A07638B-C5F5-4C3E-9B10-8C89BDD29987}">
      <dgm:prSet/>
      <dgm:spPr/>
      <dgm:t>
        <a:bodyPr/>
        <a:lstStyle/>
        <a:p>
          <a:endParaRPr lang="ru-RU"/>
        </a:p>
      </dgm:t>
    </dgm:pt>
    <dgm:pt modelId="{1F151CFE-3CDF-4E5D-8E89-A0191EB6B79F}">
      <dgm:prSet phldrT="[Текст]"/>
      <dgm:spPr/>
      <dgm:t>
        <a:bodyPr/>
        <a:lstStyle/>
        <a:p>
          <a:r>
            <a:rPr lang="uk-UA" dirty="0" smtClean="0"/>
            <a:t>Значки документів</a:t>
          </a:r>
          <a:endParaRPr lang="ru-RU" dirty="0"/>
        </a:p>
      </dgm:t>
    </dgm:pt>
    <dgm:pt modelId="{A32DFF7B-2A11-4C04-9C1C-2B1D37364219}" type="parTrans" cxnId="{C24128BB-36DE-416E-8D82-A062A8A749FF}">
      <dgm:prSet/>
      <dgm:spPr/>
      <dgm:t>
        <a:bodyPr/>
        <a:lstStyle/>
        <a:p>
          <a:endParaRPr lang="ru-RU"/>
        </a:p>
      </dgm:t>
    </dgm:pt>
    <dgm:pt modelId="{233B34E2-9B79-4D89-8EA7-0A45E00E42A2}" type="sibTrans" cxnId="{C24128BB-36DE-416E-8D82-A062A8A749FF}">
      <dgm:prSet/>
      <dgm:spPr/>
      <dgm:t>
        <a:bodyPr/>
        <a:lstStyle/>
        <a:p>
          <a:endParaRPr lang="ru-RU"/>
        </a:p>
      </dgm:t>
    </dgm:pt>
    <dgm:pt modelId="{612A26B4-E441-4414-AD42-4D96B1C4FF9D}">
      <dgm:prSet phldrT="[Текст]"/>
      <dgm:spPr/>
      <dgm:t>
        <a:bodyPr/>
        <a:lstStyle/>
        <a:p>
          <a:r>
            <a:rPr lang="uk-UA" dirty="0" smtClean="0"/>
            <a:t>Файли невідомого типу</a:t>
          </a:r>
          <a:endParaRPr lang="ru-RU" dirty="0"/>
        </a:p>
      </dgm:t>
    </dgm:pt>
    <dgm:pt modelId="{8FE54C37-0946-4A99-902A-3C2E9A6CF916}" type="parTrans" cxnId="{162BEE33-4FE9-46F2-ADDA-878A467C1CB9}">
      <dgm:prSet/>
      <dgm:spPr/>
      <dgm:t>
        <a:bodyPr/>
        <a:lstStyle/>
        <a:p>
          <a:endParaRPr lang="ru-RU"/>
        </a:p>
      </dgm:t>
    </dgm:pt>
    <dgm:pt modelId="{C196D88B-5630-4688-A767-445605EBECB7}" type="sibTrans" cxnId="{162BEE33-4FE9-46F2-ADDA-878A467C1CB9}">
      <dgm:prSet/>
      <dgm:spPr/>
      <dgm:t>
        <a:bodyPr/>
        <a:lstStyle/>
        <a:p>
          <a:endParaRPr lang="ru-RU"/>
        </a:p>
      </dgm:t>
    </dgm:pt>
    <dgm:pt modelId="{F71EC0BF-7CB9-4E35-BC1E-FA54DBF28236}" type="pres">
      <dgm:prSet presAssocID="{72CDEA4F-C6C6-4807-81E3-87E1D8344B02}" presName="diagram" presStyleCnt="0">
        <dgm:presLayoutVars>
          <dgm:dir/>
          <dgm:animLvl val="lvl"/>
          <dgm:resizeHandles val="exact"/>
        </dgm:presLayoutVars>
      </dgm:prSet>
      <dgm:spPr/>
    </dgm:pt>
    <dgm:pt modelId="{97AF8819-D4B0-4D1D-B1DE-790B316CD863}" type="pres">
      <dgm:prSet presAssocID="{22C2DA1E-5A7E-4CAB-BB9E-35D749F5746F}" presName="compNode" presStyleCnt="0"/>
      <dgm:spPr/>
    </dgm:pt>
    <dgm:pt modelId="{690FE649-40D9-4F2B-96CF-721D99949037}" type="pres">
      <dgm:prSet presAssocID="{22C2DA1E-5A7E-4CAB-BB9E-35D749F5746F}" presName="childRect" presStyleLbl="bgAcc1" presStyleIdx="0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EEFAA30-2C29-4AF3-B6B9-00828B39D742}" type="pres">
      <dgm:prSet presAssocID="{22C2DA1E-5A7E-4CAB-BB9E-35D749F574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BCA368-417D-450F-A168-88CC3F54EAAB}" type="pres">
      <dgm:prSet presAssocID="{22C2DA1E-5A7E-4CAB-BB9E-35D749F5746F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A57ECCDC-965C-4848-B69B-1B674F0EFB65}" type="pres">
      <dgm:prSet presAssocID="{22C2DA1E-5A7E-4CAB-BB9E-35D749F5746F}" presName="adorn" presStyleLbl="fgAccFollowNode1" presStyleIdx="0" presStyleCnt="3"/>
      <dgm:spPr/>
    </dgm:pt>
    <dgm:pt modelId="{2D6F6077-4ECA-4890-A2FC-FD888516F574}" type="pres">
      <dgm:prSet presAssocID="{B0BDB37E-C299-4717-9CFC-DEF1A6BBA64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CE592B6-8E9E-4249-9D3B-99590A2D5278}" type="pres">
      <dgm:prSet presAssocID="{1F151CFE-3CDF-4E5D-8E89-A0191EB6B79F}" presName="compNode" presStyleCnt="0"/>
      <dgm:spPr/>
    </dgm:pt>
    <dgm:pt modelId="{03A86437-F5E6-4D35-9EA4-C6EA3EC63F65}" type="pres">
      <dgm:prSet presAssocID="{1F151CFE-3CDF-4E5D-8E89-A0191EB6B79F}" presName="childRect" presStyleLbl="bgAcc1" presStyleIdx="1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C218D61-4089-4B1A-898A-D23F707CEB49}" type="pres">
      <dgm:prSet presAssocID="{1F151CFE-3CDF-4E5D-8E89-A0191EB6B79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D53F03-DE4D-4D10-B94B-C0D78AA72EB8}" type="pres">
      <dgm:prSet presAssocID="{1F151CFE-3CDF-4E5D-8E89-A0191EB6B79F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07B2087E-353A-474B-9D8C-F74F34D33EF2}" type="pres">
      <dgm:prSet presAssocID="{1F151CFE-3CDF-4E5D-8E89-A0191EB6B79F}" presName="adorn" presStyleLbl="fgAccFollowNode1" presStyleIdx="1" presStyleCnt="3"/>
      <dgm:spPr/>
    </dgm:pt>
    <dgm:pt modelId="{9B2131E2-E95E-4D76-A60A-811AEC01041D}" type="pres">
      <dgm:prSet presAssocID="{233B34E2-9B79-4D89-8EA7-0A45E00E42A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BED5D11-7BB6-4702-B039-17C9D2AC59F8}" type="pres">
      <dgm:prSet presAssocID="{612A26B4-E441-4414-AD42-4D96B1C4FF9D}" presName="compNode" presStyleCnt="0"/>
      <dgm:spPr/>
    </dgm:pt>
    <dgm:pt modelId="{6BF1E3BE-2CEC-4951-ABD3-616D668516A6}" type="pres">
      <dgm:prSet presAssocID="{612A26B4-E441-4414-AD42-4D96B1C4FF9D}" presName="childRect" presStyleLbl="bgAcc1" presStyleIdx="2" presStyleCnt="3" custScaleX="99195" custScaleY="95431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413C5D7-36CB-46D0-80A6-D17E4A1C46EF}" type="pres">
      <dgm:prSet presAssocID="{612A26B4-E441-4414-AD42-4D96B1C4FF9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C4C34-FC63-41D6-8B4A-6BD3B882D6B1}" type="pres">
      <dgm:prSet presAssocID="{612A26B4-E441-4414-AD42-4D96B1C4FF9D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2B426C3D-4E33-4B47-8CC8-6C8D121A2C4B}" type="pres">
      <dgm:prSet presAssocID="{612A26B4-E441-4414-AD42-4D96B1C4FF9D}" presName="adorn" presStyleLbl="fgAccFollowNode1" presStyleIdx="2" presStyleCnt="3"/>
      <dgm:spPr/>
    </dgm:pt>
  </dgm:ptLst>
  <dgm:cxnLst>
    <dgm:cxn modelId="{BA860B80-CCD2-4EAC-96ED-305B04F2C617}" type="presOf" srcId="{22C2DA1E-5A7E-4CAB-BB9E-35D749F5746F}" destId="{DABCA368-417D-450F-A168-88CC3F54EAAB}" srcOrd="1" destOrd="0" presId="urn:microsoft.com/office/officeart/2005/8/layout/bList2"/>
    <dgm:cxn modelId="{9CEEF509-8592-4FB9-BB0D-84EDDA9AB2F5}" type="presOf" srcId="{1F151CFE-3CDF-4E5D-8E89-A0191EB6B79F}" destId="{87D53F03-DE4D-4D10-B94B-C0D78AA72EB8}" srcOrd="1" destOrd="0" presId="urn:microsoft.com/office/officeart/2005/8/layout/bList2"/>
    <dgm:cxn modelId="{FBBF0204-F62B-4479-AE15-6C3620A7639F}" type="presOf" srcId="{22C2DA1E-5A7E-4CAB-BB9E-35D749F5746F}" destId="{6EEFAA30-2C29-4AF3-B6B9-00828B39D742}" srcOrd="0" destOrd="0" presId="urn:microsoft.com/office/officeart/2005/8/layout/bList2"/>
    <dgm:cxn modelId="{8A07638B-C5F5-4C3E-9B10-8C89BDD29987}" srcId="{72CDEA4F-C6C6-4807-81E3-87E1D8344B02}" destId="{22C2DA1E-5A7E-4CAB-BB9E-35D749F5746F}" srcOrd="0" destOrd="0" parTransId="{649415C9-34EF-4D30-A5A2-8E5C7F61E926}" sibTransId="{B0BDB37E-C299-4717-9CFC-DEF1A6BBA640}"/>
    <dgm:cxn modelId="{91634142-1970-4C8D-BD6A-911EEF110EC4}" type="presOf" srcId="{233B34E2-9B79-4D89-8EA7-0A45E00E42A2}" destId="{9B2131E2-E95E-4D76-A60A-811AEC01041D}" srcOrd="0" destOrd="0" presId="urn:microsoft.com/office/officeart/2005/8/layout/bList2"/>
    <dgm:cxn modelId="{C24128BB-36DE-416E-8D82-A062A8A749FF}" srcId="{72CDEA4F-C6C6-4807-81E3-87E1D8344B02}" destId="{1F151CFE-3CDF-4E5D-8E89-A0191EB6B79F}" srcOrd="1" destOrd="0" parTransId="{A32DFF7B-2A11-4C04-9C1C-2B1D37364219}" sibTransId="{233B34E2-9B79-4D89-8EA7-0A45E00E42A2}"/>
    <dgm:cxn modelId="{2621A57D-7676-4434-81DB-4A904261D651}" type="presOf" srcId="{B0BDB37E-C299-4717-9CFC-DEF1A6BBA640}" destId="{2D6F6077-4ECA-4890-A2FC-FD888516F574}" srcOrd="0" destOrd="0" presId="urn:microsoft.com/office/officeart/2005/8/layout/bList2"/>
    <dgm:cxn modelId="{9E3830C0-DFC1-4563-81DB-12B1900028D7}" type="presOf" srcId="{72CDEA4F-C6C6-4807-81E3-87E1D8344B02}" destId="{F71EC0BF-7CB9-4E35-BC1E-FA54DBF28236}" srcOrd="0" destOrd="0" presId="urn:microsoft.com/office/officeart/2005/8/layout/bList2"/>
    <dgm:cxn modelId="{12F2D8EC-77CB-44DF-A215-153185BCFEDE}" type="presOf" srcId="{1F151CFE-3CDF-4E5D-8E89-A0191EB6B79F}" destId="{9C218D61-4089-4B1A-898A-D23F707CEB49}" srcOrd="0" destOrd="0" presId="urn:microsoft.com/office/officeart/2005/8/layout/bList2"/>
    <dgm:cxn modelId="{162BEE33-4FE9-46F2-ADDA-878A467C1CB9}" srcId="{72CDEA4F-C6C6-4807-81E3-87E1D8344B02}" destId="{612A26B4-E441-4414-AD42-4D96B1C4FF9D}" srcOrd="2" destOrd="0" parTransId="{8FE54C37-0946-4A99-902A-3C2E9A6CF916}" sibTransId="{C196D88B-5630-4688-A767-445605EBECB7}"/>
    <dgm:cxn modelId="{B063DEBC-A6C6-47BC-968E-F524DD7BD990}" type="presOf" srcId="{612A26B4-E441-4414-AD42-4D96B1C4FF9D}" destId="{AA7C4C34-FC63-41D6-8B4A-6BD3B882D6B1}" srcOrd="1" destOrd="0" presId="urn:microsoft.com/office/officeart/2005/8/layout/bList2"/>
    <dgm:cxn modelId="{D9DC757F-74BE-4FC4-B046-DCCD96C4636B}" type="presOf" srcId="{612A26B4-E441-4414-AD42-4D96B1C4FF9D}" destId="{C413C5D7-36CB-46D0-80A6-D17E4A1C46EF}" srcOrd="0" destOrd="0" presId="urn:microsoft.com/office/officeart/2005/8/layout/bList2"/>
    <dgm:cxn modelId="{81D53281-2A57-4524-B845-86875BED1186}" type="presParOf" srcId="{F71EC0BF-7CB9-4E35-BC1E-FA54DBF28236}" destId="{97AF8819-D4B0-4D1D-B1DE-790B316CD863}" srcOrd="0" destOrd="0" presId="urn:microsoft.com/office/officeart/2005/8/layout/bList2"/>
    <dgm:cxn modelId="{8756C033-28A0-4F30-B6E3-6514F59A3927}" type="presParOf" srcId="{97AF8819-D4B0-4D1D-B1DE-790B316CD863}" destId="{690FE649-40D9-4F2B-96CF-721D99949037}" srcOrd="0" destOrd="0" presId="urn:microsoft.com/office/officeart/2005/8/layout/bList2"/>
    <dgm:cxn modelId="{7EF03AEF-3247-4CBC-833B-6A2082FF568A}" type="presParOf" srcId="{97AF8819-D4B0-4D1D-B1DE-790B316CD863}" destId="{6EEFAA30-2C29-4AF3-B6B9-00828B39D742}" srcOrd="1" destOrd="0" presId="urn:microsoft.com/office/officeart/2005/8/layout/bList2"/>
    <dgm:cxn modelId="{9D6E511F-FE47-42A1-8506-467F6269E877}" type="presParOf" srcId="{97AF8819-D4B0-4D1D-B1DE-790B316CD863}" destId="{DABCA368-417D-450F-A168-88CC3F54EAAB}" srcOrd="2" destOrd="0" presId="urn:microsoft.com/office/officeart/2005/8/layout/bList2"/>
    <dgm:cxn modelId="{534E041B-C28C-45A0-A93D-3A2DD999BEA2}" type="presParOf" srcId="{97AF8819-D4B0-4D1D-B1DE-790B316CD863}" destId="{A57ECCDC-965C-4848-B69B-1B674F0EFB65}" srcOrd="3" destOrd="0" presId="urn:microsoft.com/office/officeart/2005/8/layout/bList2"/>
    <dgm:cxn modelId="{99451194-98F5-4BCB-B23D-7D80CEE680B1}" type="presParOf" srcId="{F71EC0BF-7CB9-4E35-BC1E-FA54DBF28236}" destId="{2D6F6077-4ECA-4890-A2FC-FD888516F574}" srcOrd="1" destOrd="0" presId="urn:microsoft.com/office/officeart/2005/8/layout/bList2"/>
    <dgm:cxn modelId="{30AD1FE7-50E4-42BC-993A-35D180A39970}" type="presParOf" srcId="{F71EC0BF-7CB9-4E35-BC1E-FA54DBF28236}" destId="{BCE592B6-8E9E-4249-9D3B-99590A2D5278}" srcOrd="2" destOrd="0" presId="urn:microsoft.com/office/officeart/2005/8/layout/bList2"/>
    <dgm:cxn modelId="{29C510E8-FB4F-40CB-AB03-E0C5C2C6FB6B}" type="presParOf" srcId="{BCE592B6-8E9E-4249-9D3B-99590A2D5278}" destId="{03A86437-F5E6-4D35-9EA4-C6EA3EC63F65}" srcOrd="0" destOrd="0" presId="urn:microsoft.com/office/officeart/2005/8/layout/bList2"/>
    <dgm:cxn modelId="{DD35C55B-F1DA-460A-A671-9B10B39B42BB}" type="presParOf" srcId="{BCE592B6-8E9E-4249-9D3B-99590A2D5278}" destId="{9C218D61-4089-4B1A-898A-D23F707CEB49}" srcOrd="1" destOrd="0" presId="urn:microsoft.com/office/officeart/2005/8/layout/bList2"/>
    <dgm:cxn modelId="{8CC2E51A-1A34-44F0-BB39-A0BB63CABA43}" type="presParOf" srcId="{BCE592B6-8E9E-4249-9D3B-99590A2D5278}" destId="{87D53F03-DE4D-4D10-B94B-C0D78AA72EB8}" srcOrd="2" destOrd="0" presId="urn:microsoft.com/office/officeart/2005/8/layout/bList2"/>
    <dgm:cxn modelId="{5D3456F6-9CAC-4792-9E3C-0902188B1967}" type="presParOf" srcId="{BCE592B6-8E9E-4249-9D3B-99590A2D5278}" destId="{07B2087E-353A-474B-9D8C-F74F34D33EF2}" srcOrd="3" destOrd="0" presId="urn:microsoft.com/office/officeart/2005/8/layout/bList2"/>
    <dgm:cxn modelId="{CADB8962-926A-4C2E-908A-10466EE9D927}" type="presParOf" srcId="{F71EC0BF-7CB9-4E35-BC1E-FA54DBF28236}" destId="{9B2131E2-E95E-4D76-A60A-811AEC01041D}" srcOrd="3" destOrd="0" presId="urn:microsoft.com/office/officeart/2005/8/layout/bList2"/>
    <dgm:cxn modelId="{22951B35-6737-4847-B83A-3A5BD3D2D87B}" type="presParOf" srcId="{F71EC0BF-7CB9-4E35-BC1E-FA54DBF28236}" destId="{7BED5D11-7BB6-4702-B039-17C9D2AC59F8}" srcOrd="4" destOrd="0" presId="urn:microsoft.com/office/officeart/2005/8/layout/bList2"/>
    <dgm:cxn modelId="{1B378DE2-DA4B-4EB9-B622-ACF194B7E095}" type="presParOf" srcId="{7BED5D11-7BB6-4702-B039-17C9D2AC59F8}" destId="{6BF1E3BE-2CEC-4951-ABD3-616D668516A6}" srcOrd="0" destOrd="0" presId="urn:microsoft.com/office/officeart/2005/8/layout/bList2"/>
    <dgm:cxn modelId="{8071EFCB-F587-47E2-8EBB-B3E1BB7ECAF3}" type="presParOf" srcId="{7BED5D11-7BB6-4702-B039-17C9D2AC59F8}" destId="{C413C5D7-36CB-46D0-80A6-D17E4A1C46EF}" srcOrd="1" destOrd="0" presId="urn:microsoft.com/office/officeart/2005/8/layout/bList2"/>
    <dgm:cxn modelId="{5E9F0503-A33E-43DE-ACB4-F014531099C9}" type="presParOf" srcId="{7BED5D11-7BB6-4702-B039-17C9D2AC59F8}" destId="{AA7C4C34-FC63-41D6-8B4A-6BD3B882D6B1}" srcOrd="2" destOrd="0" presId="urn:microsoft.com/office/officeart/2005/8/layout/bList2"/>
    <dgm:cxn modelId="{FD051C44-ECD8-47FA-98E0-ECB1CA89B461}" type="presParOf" srcId="{7BED5D11-7BB6-4702-B039-17C9D2AC59F8}" destId="{2B426C3D-4E33-4B47-8CC8-6C8D121A2C4B}" srcOrd="3" destOrd="0" presId="urn:microsoft.com/office/officeart/2005/8/layout/b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C19195-26A4-47A7-BD83-982D00AC21C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1BAE6D-AF70-4489-9253-A0A9E8FF548F}">
      <dgm:prSet phldrT="[Текст]" phldr="1"/>
      <dgm:spPr/>
      <dgm:t>
        <a:bodyPr/>
        <a:lstStyle/>
        <a:p>
          <a:endParaRPr lang="ru-RU" dirty="0"/>
        </a:p>
      </dgm:t>
    </dgm:pt>
    <dgm:pt modelId="{7F80EF68-9DA2-4E49-B7EC-99174620755E}" type="parTrans" cxnId="{6A4F8924-1C53-4F34-B2E5-A1D892ECEB9C}">
      <dgm:prSet/>
      <dgm:spPr/>
      <dgm:t>
        <a:bodyPr/>
        <a:lstStyle/>
        <a:p>
          <a:endParaRPr lang="ru-RU"/>
        </a:p>
      </dgm:t>
    </dgm:pt>
    <dgm:pt modelId="{E5619D2A-7E4C-4EC0-A465-357670188580}" type="sibTrans" cxnId="{6A4F8924-1C53-4F34-B2E5-A1D892ECEB9C}">
      <dgm:prSet/>
      <dgm:spPr/>
      <dgm:t>
        <a:bodyPr/>
        <a:lstStyle/>
        <a:p>
          <a:endParaRPr lang="ru-RU"/>
        </a:p>
      </dgm:t>
    </dgm:pt>
    <dgm:pt modelId="{C6D691C2-FF97-4C2A-865F-685E64A9B2DA}">
      <dgm:prSet phldrT="[Текст]"/>
      <dgm:spPr/>
      <dgm:t>
        <a:bodyPr/>
        <a:lstStyle/>
        <a:p>
          <a:r>
            <a:rPr lang="uk-UA" dirty="0" smtClean="0"/>
            <a:t>Вибрати команду в головному меню операційної системи</a:t>
          </a:r>
          <a:endParaRPr lang="ru-RU" dirty="0"/>
        </a:p>
      </dgm:t>
    </dgm:pt>
    <dgm:pt modelId="{23FB4AD4-0491-417F-89EB-DE8F413E1A1B}" type="parTrans" cxnId="{CA32789F-6C06-4A12-A874-779920E86434}">
      <dgm:prSet/>
      <dgm:spPr/>
      <dgm:t>
        <a:bodyPr/>
        <a:lstStyle/>
        <a:p>
          <a:endParaRPr lang="ru-RU"/>
        </a:p>
      </dgm:t>
    </dgm:pt>
    <dgm:pt modelId="{27A45409-10C9-4B65-8B20-97DA08A987B2}" type="sibTrans" cxnId="{CA32789F-6C06-4A12-A874-779920E86434}">
      <dgm:prSet/>
      <dgm:spPr/>
      <dgm:t>
        <a:bodyPr/>
        <a:lstStyle/>
        <a:p>
          <a:endParaRPr lang="ru-RU"/>
        </a:p>
      </dgm:t>
    </dgm:pt>
    <dgm:pt modelId="{2FA650A6-D9AF-421A-9FE4-EC75BAFD64E8}">
      <dgm:prSet phldrT="[Текст]" phldr="1"/>
      <dgm:spPr/>
      <dgm:t>
        <a:bodyPr/>
        <a:lstStyle/>
        <a:p>
          <a:endParaRPr lang="ru-RU" dirty="0"/>
        </a:p>
      </dgm:t>
    </dgm:pt>
    <dgm:pt modelId="{D1B38E19-0C86-4D21-8F7C-49F12473398B}" type="parTrans" cxnId="{FC108ABD-63A9-4A68-AB83-E1BB4D8AAE18}">
      <dgm:prSet/>
      <dgm:spPr/>
      <dgm:t>
        <a:bodyPr/>
        <a:lstStyle/>
        <a:p>
          <a:endParaRPr lang="ru-RU"/>
        </a:p>
      </dgm:t>
    </dgm:pt>
    <dgm:pt modelId="{585D7F5F-0DEE-4C08-AAE6-8B83CB605A25}" type="sibTrans" cxnId="{FC108ABD-63A9-4A68-AB83-E1BB4D8AAE18}">
      <dgm:prSet/>
      <dgm:spPr/>
      <dgm:t>
        <a:bodyPr/>
        <a:lstStyle/>
        <a:p>
          <a:endParaRPr lang="ru-RU"/>
        </a:p>
      </dgm:t>
    </dgm:pt>
    <dgm:pt modelId="{047BF31A-B43A-4466-AFE9-6337D13136EC}">
      <dgm:prSet phldrT="[Текст]"/>
      <dgm:spPr/>
      <dgm:t>
        <a:bodyPr/>
        <a:lstStyle/>
        <a:p>
          <a:r>
            <a:rPr lang="uk-UA" dirty="0" smtClean="0"/>
            <a:t>Двічі клацнути ярлик виконуваного файлу програми</a:t>
          </a:r>
          <a:endParaRPr lang="ru-RU" dirty="0"/>
        </a:p>
      </dgm:t>
    </dgm:pt>
    <dgm:pt modelId="{6FC7497C-B486-4FBA-8968-B9F20B20E4F2}" type="parTrans" cxnId="{368EC4DB-3ABE-4C95-9275-AC0B01AAA1E7}">
      <dgm:prSet/>
      <dgm:spPr/>
      <dgm:t>
        <a:bodyPr/>
        <a:lstStyle/>
        <a:p>
          <a:endParaRPr lang="ru-RU"/>
        </a:p>
      </dgm:t>
    </dgm:pt>
    <dgm:pt modelId="{E1C9AAFC-7ECB-4218-9F6A-5314F34CB9B3}" type="sibTrans" cxnId="{368EC4DB-3ABE-4C95-9275-AC0B01AAA1E7}">
      <dgm:prSet/>
      <dgm:spPr/>
      <dgm:t>
        <a:bodyPr/>
        <a:lstStyle/>
        <a:p>
          <a:endParaRPr lang="ru-RU"/>
        </a:p>
      </dgm:t>
    </dgm:pt>
    <dgm:pt modelId="{EA9B7D7E-A713-4FF4-8226-99611388C61B}">
      <dgm:prSet phldrT="[Текст]" phldr="1"/>
      <dgm:spPr/>
      <dgm:t>
        <a:bodyPr/>
        <a:lstStyle/>
        <a:p>
          <a:endParaRPr lang="ru-RU"/>
        </a:p>
      </dgm:t>
    </dgm:pt>
    <dgm:pt modelId="{66E709E9-56EB-4F59-B2A1-57B7756AF962}" type="parTrans" cxnId="{E184CF74-6A7F-47B4-9F64-84ACB77658D0}">
      <dgm:prSet/>
      <dgm:spPr/>
      <dgm:t>
        <a:bodyPr/>
        <a:lstStyle/>
        <a:p>
          <a:endParaRPr lang="ru-RU"/>
        </a:p>
      </dgm:t>
    </dgm:pt>
    <dgm:pt modelId="{0A4241E2-C3D9-4A75-A71E-DDE622796DD9}" type="sibTrans" cxnId="{E184CF74-6A7F-47B4-9F64-84ACB77658D0}">
      <dgm:prSet/>
      <dgm:spPr/>
      <dgm:t>
        <a:bodyPr/>
        <a:lstStyle/>
        <a:p>
          <a:endParaRPr lang="ru-RU"/>
        </a:p>
      </dgm:t>
    </dgm:pt>
    <dgm:pt modelId="{53B1371D-A87C-4C1C-B829-C749B4A62945}">
      <dgm:prSet phldrT="[Текст]"/>
      <dgm:spPr/>
      <dgm:t>
        <a:bodyPr/>
        <a:lstStyle/>
        <a:p>
          <a:r>
            <a:rPr lang="uk-UA" dirty="0" smtClean="0"/>
            <a:t>Відкрити документ (це приведе до запуску програми, у якій можна обробляти документи цього типу)</a:t>
          </a:r>
          <a:endParaRPr lang="ru-RU" dirty="0"/>
        </a:p>
      </dgm:t>
    </dgm:pt>
    <dgm:pt modelId="{AAA1B036-EDBA-4242-80A8-B4A79B88F0A6}" type="parTrans" cxnId="{E0D2FE7C-1585-410E-B7AD-E26E95335FE9}">
      <dgm:prSet/>
      <dgm:spPr/>
      <dgm:t>
        <a:bodyPr/>
        <a:lstStyle/>
        <a:p>
          <a:endParaRPr lang="ru-RU"/>
        </a:p>
      </dgm:t>
    </dgm:pt>
    <dgm:pt modelId="{90D03435-7FCA-43AB-846B-3E9A7BBD907F}" type="sibTrans" cxnId="{E0D2FE7C-1585-410E-B7AD-E26E95335FE9}">
      <dgm:prSet/>
      <dgm:spPr/>
      <dgm:t>
        <a:bodyPr/>
        <a:lstStyle/>
        <a:p>
          <a:endParaRPr lang="ru-RU"/>
        </a:p>
      </dgm:t>
    </dgm:pt>
    <dgm:pt modelId="{9613BED5-14DE-471F-AAAE-6B0C74FD139C}">
      <dgm:prSet phldrT="[Текст]"/>
      <dgm:spPr/>
      <dgm:t>
        <a:bodyPr/>
        <a:lstStyle/>
        <a:p>
          <a:r>
            <a:rPr lang="uk-UA" dirty="0" smtClean="0"/>
            <a:t>За допомогою діалогового вікна Запуск програми, у якому можна ввести назву програми у поле Відкрити, або зазначити шлях до її виконуваного файлу за допомогою кнопки Огляд.</a:t>
          </a:r>
          <a:endParaRPr lang="ru-RU" dirty="0"/>
        </a:p>
      </dgm:t>
    </dgm:pt>
    <dgm:pt modelId="{2EA1C74F-F669-4CF9-8254-E4B45EDD919B}" type="parTrans" cxnId="{49C01A95-73BB-4A76-A319-54EE64E75B1C}">
      <dgm:prSet/>
      <dgm:spPr/>
      <dgm:t>
        <a:bodyPr/>
        <a:lstStyle/>
        <a:p>
          <a:endParaRPr lang="ru-RU"/>
        </a:p>
      </dgm:t>
    </dgm:pt>
    <dgm:pt modelId="{C800AE02-740F-4198-8A02-891BFC91301E}" type="sibTrans" cxnId="{49C01A95-73BB-4A76-A319-54EE64E75B1C}">
      <dgm:prSet/>
      <dgm:spPr/>
      <dgm:t>
        <a:bodyPr/>
        <a:lstStyle/>
        <a:p>
          <a:endParaRPr lang="ru-RU"/>
        </a:p>
      </dgm:t>
    </dgm:pt>
    <dgm:pt modelId="{B6C293AE-90D3-4CEA-BA96-60BF5D5116F2}">
      <dgm:prSet phldrT="[Текст]"/>
      <dgm:spPr/>
      <dgm:t>
        <a:bodyPr/>
        <a:lstStyle/>
        <a:p>
          <a:endParaRPr lang="ru-RU" dirty="0"/>
        </a:p>
      </dgm:t>
    </dgm:pt>
    <dgm:pt modelId="{84C92B49-0DBB-4D10-B4BB-6884B31BF644}" type="parTrans" cxnId="{BE97A423-096A-418E-A5D3-1D09B5B7F9B0}">
      <dgm:prSet/>
      <dgm:spPr/>
      <dgm:t>
        <a:bodyPr/>
        <a:lstStyle/>
        <a:p>
          <a:endParaRPr lang="ru-RU"/>
        </a:p>
      </dgm:t>
    </dgm:pt>
    <dgm:pt modelId="{3A8E25C8-2F81-451B-ADE1-80B7CCD1E7CB}" type="sibTrans" cxnId="{BE97A423-096A-418E-A5D3-1D09B5B7F9B0}">
      <dgm:prSet/>
      <dgm:spPr/>
      <dgm:t>
        <a:bodyPr/>
        <a:lstStyle/>
        <a:p>
          <a:endParaRPr lang="ru-RU"/>
        </a:p>
      </dgm:t>
    </dgm:pt>
    <dgm:pt modelId="{FEFD07D8-BA42-49CA-B3DE-196082049DB3}" type="pres">
      <dgm:prSet presAssocID="{7FC19195-26A4-47A7-BD83-982D00AC21C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641F0D-ABD5-494A-86B6-F2FC7F0A843F}" type="pres">
      <dgm:prSet presAssocID="{761BAE6D-AF70-4489-9253-A0A9E8FF548F}" presName="composite" presStyleCnt="0"/>
      <dgm:spPr/>
    </dgm:pt>
    <dgm:pt modelId="{890F40FB-3B83-4E74-A471-D3804FACE2D8}" type="pres">
      <dgm:prSet presAssocID="{761BAE6D-AF70-4489-9253-A0A9E8FF548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681F5-2576-4BD3-85DB-0497D4F74074}" type="pres">
      <dgm:prSet presAssocID="{761BAE6D-AF70-4489-9253-A0A9E8FF548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5A29AC-E797-4A26-ACAA-535969B854C2}" type="pres">
      <dgm:prSet presAssocID="{E5619D2A-7E4C-4EC0-A465-357670188580}" presName="space" presStyleCnt="0"/>
      <dgm:spPr/>
    </dgm:pt>
    <dgm:pt modelId="{F3AC40C4-6452-4ADE-B101-64E9CA435E97}" type="pres">
      <dgm:prSet presAssocID="{2FA650A6-D9AF-421A-9FE4-EC75BAFD64E8}" presName="composite" presStyleCnt="0"/>
      <dgm:spPr/>
    </dgm:pt>
    <dgm:pt modelId="{16FD06EB-0BB8-44AC-9141-0D283EA1E453}" type="pres">
      <dgm:prSet presAssocID="{2FA650A6-D9AF-421A-9FE4-EC75BAFD64E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F755E-E422-4827-B819-E162CADC6CFD}" type="pres">
      <dgm:prSet presAssocID="{2FA650A6-D9AF-421A-9FE4-EC75BAFD64E8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C0230-A191-4DEC-A6C3-47D470D5B88B}" type="pres">
      <dgm:prSet presAssocID="{585D7F5F-0DEE-4C08-AAE6-8B83CB605A25}" presName="space" presStyleCnt="0"/>
      <dgm:spPr/>
    </dgm:pt>
    <dgm:pt modelId="{03F42659-A653-40CB-B4BF-AECEBFFA0279}" type="pres">
      <dgm:prSet presAssocID="{EA9B7D7E-A713-4FF4-8226-99611388C61B}" presName="composite" presStyleCnt="0"/>
      <dgm:spPr/>
    </dgm:pt>
    <dgm:pt modelId="{A313E94E-9308-49F2-9391-FD242F58A380}" type="pres">
      <dgm:prSet presAssocID="{EA9B7D7E-A713-4FF4-8226-99611388C61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3E4871-877C-4A6E-9371-94C14E392BE4}" type="pres">
      <dgm:prSet presAssocID="{EA9B7D7E-A713-4FF4-8226-99611388C61B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DAD02-F647-4D6A-A21E-BA1775D3364B}" type="pres">
      <dgm:prSet presAssocID="{0A4241E2-C3D9-4A75-A71E-DDE622796DD9}" presName="space" presStyleCnt="0"/>
      <dgm:spPr/>
    </dgm:pt>
    <dgm:pt modelId="{6F54FE65-26C3-42CF-A940-C6308B7A2570}" type="pres">
      <dgm:prSet presAssocID="{B6C293AE-90D3-4CEA-BA96-60BF5D5116F2}" presName="composite" presStyleCnt="0"/>
      <dgm:spPr/>
    </dgm:pt>
    <dgm:pt modelId="{64EE272F-1979-47D4-97BA-5E0AC2925743}" type="pres">
      <dgm:prSet presAssocID="{B6C293AE-90D3-4CEA-BA96-60BF5D5116F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A998A-B8CE-4AE4-8D52-0ED502022911}" type="pres">
      <dgm:prSet presAssocID="{B6C293AE-90D3-4CEA-BA96-60BF5D5116F2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A7C9EE-5262-4E01-BEBD-44AA668C28EB}" type="presOf" srcId="{9613BED5-14DE-471F-AAAE-6B0C74FD139C}" destId="{453A998A-B8CE-4AE4-8D52-0ED502022911}" srcOrd="0" destOrd="0" presId="urn:microsoft.com/office/officeart/2005/8/layout/hList1"/>
    <dgm:cxn modelId="{E184CF74-6A7F-47B4-9F64-84ACB77658D0}" srcId="{7FC19195-26A4-47A7-BD83-982D00AC21C3}" destId="{EA9B7D7E-A713-4FF4-8226-99611388C61B}" srcOrd="2" destOrd="0" parTransId="{66E709E9-56EB-4F59-B2A1-57B7756AF962}" sibTransId="{0A4241E2-C3D9-4A75-A71E-DDE622796DD9}"/>
    <dgm:cxn modelId="{E6494BF6-4EFF-41C0-8AED-BB727F9202B1}" type="presOf" srcId="{2FA650A6-D9AF-421A-9FE4-EC75BAFD64E8}" destId="{16FD06EB-0BB8-44AC-9141-0D283EA1E453}" srcOrd="0" destOrd="0" presId="urn:microsoft.com/office/officeart/2005/8/layout/hList1"/>
    <dgm:cxn modelId="{BE97A423-096A-418E-A5D3-1D09B5B7F9B0}" srcId="{7FC19195-26A4-47A7-BD83-982D00AC21C3}" destId="{B6C293AE-90D3-4CEA-BA96-60BF5D5116F2}" srcOrd="3" destOrd="0" parTransId="{84C92B49-0DBB-4D10-B4BB-6884B31BF644}" sibTransId="{3A8E25C8-2F81-451B-ADE1-80B7CCD1E7CB}"/>
    <dgm:cxn modelId="{CBD8295D-B510-45FD-B2DD-29A026E689FF}" type="presOf" srcId="{B6C293AE-90D3-4CEA-BA96-60BF5D5116F2}" destId="{64EE272F-1979-47D4-97BA-5E0AC2925743}" srcOrd="0" destOrd="0" presId="urn:microsoft.com/office/officeart/2005/8/layout/hList1"/>
    <dgm:cxn modelId="{6A4F8924-1C53-4F34-B2E5-A1D892ECEB9C}" srcId="{7FC19195-26A4-47A7-BD83-982D00AC21C3}" destId="{761BAE6D-AF70-4489-9253-A0A9E8FF548F}" srcOrd="0" destOrd="0" parTransId="{7F80EF68-9DA2-4E49-B7EC-99174620755E}" sibTransId="{E5619D2A-7E4C-4EC0-A465-357670188580}"/>
    <dgm:cxn modelId="{985F5545-17EA-455D-86D4-314993D5B666}" type="presOf" srcId="{C6D691C2-FF97-4C2A-865F-685E64A9B2DA}" destId="{3AA681F5-2576-4BD3-85DB-0497D4F74074}" srcOrd="0" destOrd="0" presId="urn:microsoft.com/office/officeart/2005/8/layout/hList1"/>
    <dgm:cxn modelId="{368EC4DB-3ABE-4C95-9275-AC0B01AAA1E7}" srcId="{2FA650A6-D9AF-421A-9FE4-EC75BAFD64E8}" destId="{047BF31A-B43A-4466-AFE9-6337D13136EC}" srcOrd="0" destOrd="0" parTransId="{6FC7497C-B486-4FBA-8968-B9F20B20E4F2}" sibTransId="{E1C9AAFC-7ECB-4218-9F6A-5314F34CB9B3}"/>
    <dgm:cxn modelId="{5A78C35A-85FB-45AD-AE56-4920CEEE397D}" type="presOf" srcId="{7FC19195-26A4-47A7-BD83-982D00AC21C3}" destId="{FEFD07D8-BA42-49CA-B3DE-196082049DB3}" srcOrd="0" destOrd="0" presId="urn:microsoft.com/office/officeart/2005/8/layout/hList1"/>
    <dgm:cxn modelId="{DCF77E40-F3B6-4335-AE83-D92886D8EC86}" type="presOf" srcId="{761BAE6D-AF70-4489-9253-A0A9E8FF548F}" destId="{890F40FB-3B83-4E74-A471-D3804FACE2D8}" srcOrd="0" destOrd="0" presId="urn:microsoft.com/office/officeart/2005/8/layout/hList1"/>
    <dgm:cxn modelId="{E0D2FE7C-1585-410E-B7AD-E26E95335FE9}" srcId="{EA9B7D7E-A713-4FF4-8226-99611388C61B}" destId="{53B1371D-A87C-4C1C-B829-C749B4A62945}" srcOrd="0" destOrd="0" parTransId="{AAA1B036-EDBA-4242-80A8-B4A79B88F0A6}" sibTransId="{90D03435-7FCA-43AB-846B-3E9A7BBD907F}"/>
    <dgm:cxn modelId="{FC108ABD-63A9-4A68-AB83-E1BB4D8AAE18}" srcId="{7FC19195-26A4-47A7-BD83-982D00AC21C3}" destId="{2FA650A6-D9AF-421A-9FE4-EC75BAFD64E8}" srcOrd="1" destOrd="0" parTransId="{D1B38E19-0C86-4D21-8F7C-49F12473398B}" sibTransId="{585D7F5F-0DEE-4C08-AAE6-8B83CB605A25}"/>
    <dgm:cxn modelId="{8A61E0BC-A399-46BA-A601-909C4B175BD7}" type="presOf" srcId="{047BF31A-B43A-4466-AFE9-6337D13136EC}" destId="{9D8F755E-E422-4827-B819-E162CADC6CFD}" srcOrd="0" destOrd="0" presId="urn:microsoft.com/office/officeart/2005/8/layout/hList1"/>
    <dgm:cxn modelId="{D2E70DA9-C38E-4729-96EA-C7E022AA25DE}" type="presOf" srcId="{EA9B7D7E-A713-4FF4-8226-99611388C61B}" destId="{A313E94E-9308-49F2-9391-FD242F58A380}" srcOrd="0" destOrd="0" presId="urn:microsoft.com/office/officeart/2005/8/layout/hList1"/>
    <dgm:cxn modelId="{5D8FDF08-7404-4E9B-8CC0-94C8384CCDD2}" type="presOf" srcId="{53B1371D-A87C-4C1C-B829-C749B4A62945}" destId="{0E3E4871-877C-4A6E-9371-94C14E392BE4}" srcOrd="0" destOrd="0" presId="urn:microsoft.com/office/officeart/2005/8/layout/hList1"/>
    <dgm:cxn modelId="{49C01A95-73BB-4A76-A319-54EE64E75B1C}" srcId="{B6C293AE-90D3-4CEA-BA96-60BF5D5116F2}" destId="{9613BED5-14DE-471F-AAAE-6B0C74FD139C}" srcOrd="0" destOrd="0" parTransId="{2EA1C74F-F669-4CF9-8254-E4B45EDD919B}" sibTransId="{C800AE02-740F-4198-8A02-891BFC91301E}"/>
    <dgm:cxn modelId="{CA32789F-6C06-4A12-A874-779920E86434}" srcId="{761BAE6D-AF70-4489-9253-A0A9E8FF548F}" destId="{C6D691C2-FF97-4C2A-865F-685E64A9B2DA}" srcOrd="0" destOrd="0" parTransId="{23FB4AD4-0491-417F-89EB-DE8F413E1A1B}" sibTransId="{27A45409-10C9-4B65-8B20-97DA08A987B2}"/>
    <dgm:cxn modelId="{5680F0BE-8247-4B9E-BCEA-9A50F3727FF5}" type="presParOf" srcId="{FEFD07D8-BA42-49CA-B3DE-196082049DB3}" destId="{6D641F0D-ABD5-494A-86B6-F2FC7F0A843F}" srcOrd="0" destOrd="0" presId="urn:microsoft.com/office/officeart/2005/8/layout/hList1"/>
    <dgm:cxn modelId="{E7899F99-3123-4778-A15D-5B95ACD86E00}" type="presParOf" srcId="{6D641F0D-ABD5-494A-86B6-F2FC7F0A843F}" destId="{890F40FB-3B83-4E74-A471-D3804FACE2D8}" srcOrd="0" destOrd="0" presId="urn:microsoft.com/office/officeart/2005/8/layout/hList1"/>
    <dgm:cxn modelId="{E0392B7A-C792-4BD1-8FF1-1C4DBCB47C36}" type="presParOf" srcId="{6D641F0D-ABD5-494A-86B6-F2FC7F0A843F}" destId="{3AA681F5-2576-4BD3-85DB-0497D4F74074}" srcOrd="1" destOrd="0" presId="urn:microsoft.com/office/officeart/2005/8/layout/hList1"/>
    <dgm:cxn modelId="{57D92234-ADDD-48A0-B7B4-5CFED63F660E}" type="presParOf" srcId="{FEFD07D8-BA42-49CA-B3DE-196082049DB3}" destId="{935A29AC-E797-4A26-ACAA-535969B854C2}" srcOrd="1" destOrd="0" presId="urn:microsoft.com/office/officeart/2005/8/layout/hList1"/>
    <dgm:cxn modelId="{5359D41C-E91E-4802-9502-EFD6A9B1A5B0}" type="presParOf" srcId="{FEFD07D8-BA42-49CA-B3DE-196082049DB3}" destId="{F3AC40C4-6452-4ADE-B101-64E9CA435E97}" srcOrd="2" destOrd="0" presId="urn:microsoft.com/office/officeart/2005/8/layout/hList1"/>
    <dgm:cxn modelId="{27F07ABB-913D-4D2D-B33E-B8C72C738474}" type="presParOf" srcId="{F3AC40C4-6452-4ADE-B101-64E9CA435E97}" destId="{16FD06EB-0BB8-44AC-9141-0D283EA1E453}" srcOrd="0" destOrd="0" presId="urn:microsoft.com/office/officeart/2005/8/layout/hList1"/>
    <dgm:cxn modelId="{A562C526-EA0C-4443-88A8-37706B3ABCF4}" type="presParOf" srcId="{F3AC40C4-6452-4ADE-B101-64E9CA435E97}" destId="{9D8F755E-E422-4827-B819-E162CADC6CFD}" srcOrd="1" destOrd="0" presId="urn:microsoft.com/office/officeart/2005/8/layout/hList1"/>
    <dgm:cxn modelId="{2E62F70D-FAC9-4E88-877A-8D2C4336D642}" type="presParOf" srcId="{FEFD07D8-BA42-49CA-B3DE-196082049DB3}" destId="{F6DC0230-A191-4DEC-A6C3-47D470D5B88B}" srcOrd="3" destOrd="0" presId="urn:microsoft.com/office/officeart/2005/8/layout/hList1"/>
    <dgm:cxn modelId="{2D3FE8D5-35D2-44C0-9090-AE3FD2D50CB3}" type="presParOf" srcId="{FEFD07D8-BA42-49CA-B3DE-196082049DB3}" destId="{03F42659-A653-40CB-B4BF-AECEBFFA0279}" srcOrd="4" destOrd="0" presId="urn:microsoft.com/office/officeart/2005/8/layout/hList1"/>
    <dgm:cxn modelId="{4DAC6534-C0A7-42B9-859C-624D894ECEC6}" type="presParOf" srcId="{03F42659-A653-40CB-B4BF-AECEBFFA0279}" destId="{A313E94E-9308-49F2-9391-FD242F58A380}" srcOrd="0" destOrd="0" presId="urn:microsoft.com/office/officeart/2005/8/layout/hList1"/>
    <dgm:cxn modelId="{ED3F3A7E-7A65-4E60-8C3B-789A2203944B}" type="presParOf" srcId="{03F42659-A653-40CB-B4BF-AECEBFFA0279}" destId="{0E3E4871-877C-4A6E-9371-94C14E392BE4}" srcOrd="1" destOrd="0" presId="urn:microsoft.com/office/officeart/2005/8/layout/hList1"/>
    <dgm:cxn modelId="{DBFDCCEB-F236-43AA-8C6B-62C974AF1497}" type="presParOf" srcId="{FEFD07D8-BA42-49CA-B3DE-196082049DB3}" destId="{928DAD02-F647-4D6A-A21E-BA1775D3364B}" srcOrd="5" destOrd="0" presId="urn:microsoft.com/office/officeart/2005/8/layout/hList1"/>
    <dgm:cxn modelId="{FCB9D3F0-6305-490F-8388-CAFBB47D2A21}" type="presParOf" srcId="{FEFD07D8-BA42-49CA-B3DE-196082049DB3}" destId="{6F54FE65-26C3-42CF-A940-C6308B7A2570}" srcOrd="6" destOrd="0" presId="urn:microsoft.com/office/officeart/2005/8/layout/hList1"/>
    <dgm:cxn modelId="{B75015F8-6ADC-49E7-A41C-4AD8C73CE666}" type="presParOf" srcId="{6F54FE65-26C3-42CF-A940-C6308B7A2570}" destId="{64EE272F-1979-47D4-97BA-5E0AC2925743}" srcOrd="0" destOrd="0" presId="urn:microsoft.com/office/officeart/2005/8/layout/hList1"/>
    <dgm:cxn modelId="{9D20DDAA-5D65-46BA-915C-C1F978199DCD}" type="presParOf" srcId="{6F54FE65-26C3-42CF-A940-C6308B7A2570}" destId="{453A998A-B8CE-4AE4-8D52-0ED502022911}" srcOrd="1" destOrd="0" presId="urn:microsoft.com/office/officeart/2005/8/layout/hList1"/>
  </dgm:cxnLst>
  <dgm:bg/>
  <dgm:whole>
    <a:ln>
      <a:solidFill>
        <a:schemeClr val="accent1"/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8F7599-69BD-4ED1-8BB1-2592E980CBB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003DC7-25C0-4A11-A96C-848772E64E1E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97AC8978-660E-4B68-A1EF-4F1CA8DA231A}" type="parTrans" cxnId="{C2E4449A-5257-4333-821C-B2EF7644100F}">
      <dgm:prSet/>
      <dgm:spPr/>
      <dgm:t>
        <a:bodyPr/>
        <a:lstStyle/>
        <a:p>
          <a:endParaRPr lang="ru-RU"/>
        </a:p>
      </dgm:t>
    </dgm:pt>
    <dgm:pt modelId="{0CE37C8D-678A-4807-8D5F-28B69B4C5EB2}" type="sibTrans" cxnId="{C2E4449A-5257-4333-821C-B2EF7644100F}">
      <dgm:prSet/>
      <dgm:spPr/>
      <dgm:t>
        <a:bodyPr/>
        <a:lstStyle/>
        <a:p>
          <a:endParaRPr lang="ru-RU"/>
        </a:p>
      </dgm:t>
    </dgm:pt>
    <dgm:pt modelId="{BD769913-4C61-4BA5-BB6F-DEBB5AA4099B}">
      <dgm:prSet phldrT="[Текст]"/>
      <dgm:spPr/>
      <dgm:t>
        <a:bodyPr/>
        <a:lstStyle/>
        <a:p>
          <a:r>
            <a:rPr lang="uk-UA" dirty="0" smtClean="0"/>
            <a:t>Клацнути на значку системного меню у вікні програми і вибрати команду Закрити</a:t>
          </a:r>
          <a:endParaRPr lang="ru-RU" dirty="0"/>
        </a:p>
      </dgm:t>
    </dgm:pt>
    <dgm:pt modelId="{55E5073C-2E98-45E2-8F32-AED16864A27D}" type="parTrans" cxnId="{C8C97DB6-968C-4584-9386-06EE60B8CBA8}">
      <dgm:prSet/>
      <dgm:spPr/>
      <dgm:t>
        <a:bodyPr/>
        <a:lstStyle/>
        <a:p>
          <a:endParaRPr lang="ru-RU"/>
        </a:p>
      </dgm:t>
    </dgm:pt>
    <dgm:pt modelId="{29770A27-4A83-451E-BE79-5D5698D4A8F3}" type="sibTrans" cxnId="{C8C97DB6-968C-4584-9386-06EE60B8CBA8}">
      <dgm:prSet/>
      <dgm:spPr/>
      <dgm:t>
        <a:bodyPr/>
        <a:lstStyle/>
        <a:p>
          <a:endParaRPr lang="ru-RU"/>
        </a:p>
      </dgm:t>
    </dgm:pt>
    <dgm:pt modelId="{41483469-25AF-4B32-9028-51C8B21FAD75}">
      <dgm:prSet phldrT="[Текст]"/>
      <dgm:spPr/>
      <dgm:t>
        <a:bodyPr/>
        <a:lstStyle/>
        <a:p>
          <a:r>
            <a:rPr lang="uk-UA" dirty="0" smtClean="0"/>
            <a:t>Двічі клацнути на значку системного меню у вікні програми</a:t>
          </a:r>
          <a:endParaRPr lang="ru-RU" dirty="0"/>
        </a:p>
      </dgm:t>
    </dgm:pt>
    <dgm:pt modelId="{5956FC45-A3F3-4AFF-89A2-B4AE14C525CD}" type="parTrans" cxnId="{108FFDEB-F706-40F0-904E-149ECFA49BCE}">
      <dgm:prSet/>
      <dgm:spPr/>
      <dgm:t>
        <a:bodyPr/>
        <a:lstStyle/>
        <a:p>
          <a:endParaRPr lang="ru-RU"/>
        </a:p>
      </dgm:t>
    </dgm:pt>
    <dgm:pt modelId="{D1F86F52-D924-4DF8-BE3A-C679281155F3}" type="sibTrans" cxnId="{108FFDEB-F706-40F0-904E-149ECFA49BCE}">
      <dgm:prSet/>
      <dgm:spPr/>
      <dgm:t>
        <a:bodyPr/>
        <a:lstStyle/>
        <a:p>
          <a:endParaRPr lang="ru-RU"/>
        </a:p>
      </dgm:t>
    </dgm:pt>
    <dgm:pt modelId="{8DB54E22-F566-4748-A6F2-F13900B19881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F05A7E2F-86ED-4100-B2AA-9B628DA25E0B}" type="parTrans" cxnId="{CE3BFF05-79C5-4B4F-A889-E31BC549646E}">
      <dgm:prSet/>
      <dgm:spPr/>
      <dgm:t>
        <a:bodyPr/>
        <a:lstStyle/>
        <a:p>
          <a:endParaRPr lang="ru-RU"/>
        </a:p>
      </dgm:t>
    </dgm:pt>
    <dgm:pt modelId="{F8E84B3E-89B8-49AB-8DE8-DE4E1D901008}" type="sibTrans" cxnId="{CE3BFF05-79C5-4B4F-A889-E31BC549646E}">
      <dgm:prSet/>
      <dgm:spPr/>
      <dgm:t>
        <a:bodyPr/>
        <a:lstStyle/>
        <a:p>
          <a:endParaRPr lang="ru-RU"/>
        </a:p>
      </dgm:t>
    </dgm:pt>
    <dgm:pt modelId="{8CDDF129-BFB2-46AC-80F7-3D7000D185DF}">
      <dgm:prSet phldrT="[Текст]"/>
      <dgm:spPr/>
      <dgm:t>
        <a:bodyPr/>
        <a:lstStyle/>
        <a:p>
          <a:r>
            <a:rPr lang="uk-UA" dirty="0" smtClean="0"/>
            <a:t>Клацнути правою кнопкою миші на кнопці програми, що міститься на панелі завдань, і вибрати в контекстному меню команду Закрити</a:t>
          </a:r>
          <a:endParaRPr lang="ru-RU" dirty="0"/>
        </a:p>
      </dgm:t>
    </dgm:pt>
    <dgm:pt modelId="{1D7A8413-A51E-4018-8802-3DFC92F30178}" type="parTrans" cxnId="{DEFABD95-2414-4F95-A5A3-FC81BA65C183}">
      <dgm:prSet/>
      <dgm:spPr/>
      <dgm:t>
        <a:bodyPr/>
        <a:lstStyle/>
        <a:p>
          <a:endParaRPr lang="ru-RU"/>
        </a:p>
      </dgm:t>
    </dgm:pt>
    <dgm:pt modelId="{045D4CB9-68DB-4975-A159-B251E633F045}" type="sibTrans" cxnId="{DEFABD95-2414-4F95-A5A3-FC81BA65C183}">
      <dgm:prSet/>
      <dgm:spPr/>
      <dgm:t>
        <a:bodyPr/>
        <a:lstStyle/>
        <a:p>
          <a:endParaRPr lang="ru-RU"/>
        </a:p>
      </dgm:t>
    </dgm:pt>
    <dgm:pt modelId="{3D9DD2E0-0A8B-4F10-83A7-8D39279E41E3}">
      <dgm:prSet phldrT="[Текст]"/>
      <dgm:spPr/>
      <dgm:t>
        <a:bodyPr/>
        <a:lstStyle/>
        <a:p>
          <a:r>
            <a:rPr lang="en-US" dirty="0" smtClean="0"/>
            <a:t>4</a:t>
          </a:r>
          <a:endParaRPr lang="ru-RU" dirty="0"/>
        </a:p>
      </dgm:t>
    </dgm:pt>
    <dgm:pt modelId="{C482EA11-EA88-42ED-8603-A60470C9992A}" type="parTrans" cxnId="{7E0397E7-8470-4D00-A713-4AAC1CD25C63}">
      <dgm:prSet/>
      <dgm:spPr/>
      <dgm:t>
        <a:bodyPr/>
        <a:lstStyle/>
        <a:p>
          <a:endParaRPr lang="ru-RU"/>
        </a:p>
      </dgm:t>
    </dgm:pt>
    <dgm:pt modelId="{690A1F80-3F66-4AC1-A441-4319E71C0B58}" type="sibTrans" cxnId="{7E0397E7-8470-4D00-A713-4AAC1CD25C63}">
      <dgm:prSet/>
      <dgm:spPr/>
      <dgm:t>
        <a:bodyPr/>
        <a:lstStyle/>
        <a:p>
          <a:endParaRPr lang="ru-RU"/>
        </a:p>
      </dgm:t>
    </dgm:pt>
    <dgm:pt modelId="{ACBEC739-53B1-49F8-B69A-54E1D7C913ED}">
      <dgm:prSet phldrT="[Текст]"/>
      <dgm:spPr/>
      <dgm:t>
        <a:bodyPr/>
        <a:lstStyle/>
        <a:p>
          <a:r>
            <a:rPr lang="uk-UA" dirty="0" smtClean="0"/>
            <a:t>Натиснути клавіші </a:t>
          </a:r>
          <a:r>
            <a:rPr lang="en-US" dirty="0" smtClean="0"/>
            <a:t>Alt+F4</a:t>
          </a:r>
          <a:endParaRPr lang="ru-RU" dirty="0"/>
        </a:p>
      </dgm:t>
    </dgm:pt>
    <dgm:pt modelId="{25106D18-1261-4D83-8E03-84E6D4611582}" type="parTrans" cxnId="{BB9BACED-1E9F-4119-96D2-4689C3DFD2F8}">
      <dgm:prSet/>
      <dgm:spPr/>
      <dgm:t>
        <a:bodyPr/>
        <a:lstStyle/>
        <a:p>
          <a:endParaRPr lang="ru-RU"/>
        </a:p>
      </dgm:t>
    </dgm:pt>
    <dgm:pt modelId="{A9D6A779-75B3-4A53-B1A0-DA3AB59280EC}" type="sibTrans" cxnId="{BB9BACED-1E9F-4119-96D2-4689C3DFD2F8}">
      <dgm:prSet/>
      <dgm:spPr/>
      <dgm:t>
        <a:bodyPr/>
        <a:lstStyle/>
        <a:p>
          <a:endParaRPr lang="ru-RU"/>
        </a:p>
      </dgm:t>
    </dgm:pt>
    <dgm:pt modelId="{2C771CEB-961C-46B5-9CAC-75A717C58AB3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B5F29B10-9E90-4DDE-9FC0-248766E33BEA}" type="parTrans" cxnId="{CA7D4568-503C-4FBE-A965-2A45797966D4}">
      <dgm:prSet/>
      <dgm:spPr/>
      <dgm:t>
        <a:bodyPr/>
        <a:lstStyle/>
        <a:p>
          <a:endParaRPr lang="ru-RU"/>
        </a:p>
      </dgm:t>
    </dgm:pt>
    <dgm:pt modelId="{CF7F9C99-CF17-4B58-9D09-63890F0D012A}" type="sibTrans" cxnId="{CA7D4568-503C-4FBE-A965-2A45797966D4}">
      <dgm:prSet/>
      <dgm:spPr/>
      <dgm:t>
        <a:bodyPr/>
        <a:lstStyle/>
        <a:p>
          <a:endParaRPr lang="ru-RU"/>
        </a:p>
      </dgm:t>
    </dgm:pt>
    <dgm:pt modelId="{3EE3A471-3BC6-4F1F-BD86-032EBE76646E}" type="pres">
      <dgm:prSet presAssocID="{358F7599-69BD-4ED1-8BB1-2592E980CB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0E1209-1883-4022-9C25-C46334E15EF8}" type="pres">
      <dgm:prSet presAssocID="{94003DC7-25C0-4A11-A96C-848772E64E1E}" presName="composite" presStyleCnt="0"/>
      <dgm:spPr/>
    </dgm:pt>
    <dgm:pt modelId="{F4E36E26-56AF-476B-BFFF-353C2744E938}" type="pres">
      <dgm:prSet presAssocID="{94003DC7-25C0-4A11-A96C-848772E64E1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2075E-C6FF-4DE1-A073-2D98D839298E}" type="pres">
      <dgm:prSet presAssocID="{94003DC7-25C0-4A11-A96C-848772E64E1E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6F36C-2F14-4125-A8E7-D8CECCBC845C}" type="pres">
      <dgm:prSet presAssocID="{0CE37C8D-678A-4807-8D5F-28B69B4C5EB2}" presName="space" presStyleCnt="0"/>
      <dgm:spPr/>
    </dgm:pt>
    <dgm:pt modelId="{FA2009D8-3046-4133-A625-9EB9BABEE8F2}" type="pres">
      <dgm:prSet presAssocID="{2C771CEB-961C-46B5-9CAC-75A717C58AB3}" presName="composite" presStyleCnt="0"/>
      <dgm:spPr/>
    </dgm:pt>
    <dgm:pt modelId="{3F7D307D-6EC6-4C24-A96C-FB47795722B0}" type="pres">
      <dgm:prSet presAssocID="{2C771CEB-961C-46B5-9CAC-75A717C58AB3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59E5C-5CBD-404C-B443-7C120493668A}" type="pres">
      <dgm:prSet presAssocID="{2C771CEB-961C-46B5-9CAC-75A717C58AB3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573DE-7C02-49F9-8D34-5DF9CAB5EF8C}" type="pres">
      <dgm:prSet presAssocID="{CF7F9C99-CF17-4B58-9D09-63890F0D012A}" presName="space" presStyleCnt="0"/>
      <dgm:spPr/>
    </dgm:pt>
    <dgm:pt modelId="{B3E714E7-488F-46DF-A7BD-FEBDB1D5CBBA}" type="pres">
      <dgm:prSet presAssocID="{8DB54E22-F566-4748-A6F2-F13900B19881}" presName="composite" presStyleCnt="0"/>
      <dgm:spPr/>
    </dgm:pt>
    <dgm:pt modelId="{83C903FA-03BE-41D4-945D-FA1180DD8F69}" type="pres">
      <dgm:prSet presAssocID="{8DB54E22-F566-4748-A6F2-F13900B1988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DD10F-993B-4811-81AD-3BC552F2AF5F}" type="pres">
      <dgm:prSet presAssocID="{8DB54E22-F566-4748-A6F2-F13900B1988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36D22-E3B0-4EC4-90B1-003333DE23BB}" type="pres">
      <dgm:prSet presAssocID="{F8E84B3E-89B8-49AB-8DE8-DE4E1D901008}" presName="space" presStyleCnt="0"/>
      <dgm:spPr/>
    </dgm:pt>
    <dgm:pt modelId="{39EB07F4-536F-4C61-996C-090D57C3B890}" type="pres">
      <dgm:prSet presAssocID="{3D9DD2E0-0A8B-4F10-83A7-8D39279E41E3}" presName="composite" presStyleCnt="0"/>
      <dgm:spPr/>
    </dgm:pt>
    <dgm:pt modelId="{A9A49E8F-42D3-4F81-86F0-88A41AA58B95}" type="pres">
      <dgm:prSet presAssocID="{3D9DD2E0-0A8B-4F10-83A7-8D39279E41E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76C6F-C884-4069-ACBA-56EF774245E6}" type="pres">
      <dgm:prSet presAssocID="{3D9DD2E0-0A8B-4F10-83A7-8D39279E41E3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A7D4568-503C-4FBE-A965-2A45797966D4}" srcId="{358F7599-69BD-4ED1-8BB1-2592E980CBB7}" destId="{2C771CEB-961C-46B5-9CAC-75A717C58AB3}" srcOrd="1" destOrd="0" parTransId="{B5F29B10-9E90-4DDE-9FC0-248766E33BEA}" sibTransId="{CF7F9C99-CF17-4B58-9D09-63890F0D012A}"/>
    <dgm:cxn modelId="{E7DCC8BC-CA5F-4890-B248-31221C11B3CE}" type="presOf" srcId="{8CDDF129-BFB2-46AC-80F7-3D7000D185DF}" destId="{377DD10F-993B-4811-81AD-3BC552F2AF5F}" srcOrd="0" destOrd="0" presId="urn:microsoft.com/office/officeart/2005/8/layout/hList1"/>
    <dgm:cxn modelId="{DEFABD95-2414-4F95-A5A3-FC81BA65C183}" srcId="{8DB54E22-F566-4748-A6F2-F13900B19881}" destId="{8CDDF129-BFB2-46AC-80F7-3D7000D185DF}" srcOrd="0" destOrd="0" parTransId="{1D7A8413-A51E-4018-8802-3DFC92F30178}" sibTransId="{045D4CB9-68DB-4975-A159-B251E633F045}"/>
    <dgm:cxn modelId="{C2E4449A-5257-4333-821C-B2EF7644100F}" srcId="{358F7599-69BD-4ED1-8BB1-2592E980CBB7}" destId="{94003DC7-25C0-4A11-A96C-848772E64E1E}" srcOrd="0" destOrd="0" parTransId="{97AC8978-660E-4B68-A1EF-4F1CA8DA231A}" sibTransId="{0CE37C8D-678A-4807-8D5F-28B69B4C5EB2}"/>
    <dgm:cxn modelId="{64BC5C81-B6B6-49D0-A9F3-9C15CB75ED29}" type="presOf" srcId="{358F7599-69BD-4ED1-8BB1-2592E980CBB7}" destId="{3EE3A471-3BC6-4F1F-BD86-032EBE76646E}" srcOrd="0" destOrd="0" presId="urn:microsoft.com/office/officeart/2005/8/layout/hList1"/>
    <dgm:cxn modelId="{C8C97DB6-968C-4584-9386-06EE60B8CBA8}" srcId="{94003DC7-25C0-4A11-A96C-848772E64E1E}" destId="{BD769913-4C61-4BA5-BB6F-DEBB5AA4099B}" srcOrd="0" destOrd="0" parTransId="{55E5073C-2E98-45E2-8F32-AED16864A27D}" sibTransId="{29770A27-4A83-451E-BE79-5D5698D4A8F3}"/>
    <dgm:cxn modelId="{CB5179FB-CD41-483B-8813-86800F578FC7}" type="presOf" srcId="{94003DC7-25C0-4A11-A96C-848772E64E1E}" destId="{F4E36E26-56AF-476B-BFFF-353C2744E938}" srcOrd="0" destOrd="0" presId="urn:microsoft.com/office/officeart/2005/8/layout/hList1"/>
    <dgm:cxn modelId="{108FFDEB-F706-40F0-904E-149ECFA49BCE}" srcId="{2C771CEB-961C-46B5-9CAC-75A717C58AB3}" destId="{41483469-25AF-4B32-9028-51C8B21FAD75}" srcOrd="0" destOrd="0" parTransId="{5956FC45-A3F3-4AFF-89A2-B4AE14C525CD}" sibTransId="{D1F86F52-D924-4DF8-BE3A-C679281155F3}"/>
    <dgm:cxn modelId="{8F843761-1F93-45D3-AA1E-C02EBBE470A7}" type="presOf" srcId="{8DB54E22-F566-4748-A6F2-F13900B19881}" destId="{83C903FA-03BE-41D4-945D-FA1180DD8F69}" srcOrd="0" destOrd="0" presId="urn:microsoft.com/office/officeart/2005/8/layout/hList1"/>
    <dgm:cxn modelId="{CE3BFF05-79C5-4B4F-A889-E31BC549646E}" srcId="{358F7599-69BD-4ED1-8BB1-2592E980CBB7}" destId="{8DB54E22-F566-4748-A6F2-F13900B19881}" srcOrd="2" destOrd="0" parTransId="{F05A7E2F-86ED-4100-B2AA-9B628DA25E0B}" sibTransId="{F8E84B3E-89B8-49AB-8DE8-DE4E1D901008}"/>
    <dgm:cxn modelId="{D88AFAC3-D6CA-44B7-AAA8-9F9825678B40}" type="presOf" srcId="{BD769913-4C61-4BA5-BB6F-DEBB5AA4099B}" destId="{FB62075E-C6FF-4DE1-A073-2D98D839298E}" srcOrd="0" destOrd="0" presId="urn:microsoft.com/office/officeart/2005/8/layout/hList1"/>
    <dgm:cxn modelId="{28B581FA-34AD-4116-9EE8-78EA24697BD4}" type="presOf" srcId="{3D9DD2E0-0A8B-4F10-83A7-8D39279E41E3}" destId="{A9A49E8F-42D3-4F81-86F0-88A41AA58B95}" srcOrd="0" destOrd="0" presId="urn:microsoft.com/office/officeart/2005/8/layout/hList1"/>
    <dgm:cxn modelId="{6B8FCCDF-DD09-43B4-BB14-430E860F5893}" type="presOf" srcId="{ACBEC739-53B1-49F8-B69A-54E1D7C913ED}" destId="{E8976C6F-C884-4069-ACBA-56EF774245E6}" srcOrd="0" destOrd="0" presId="urn:microsoft.com/office/officeart/2005/8/layout/hList1"/>
    <dgm:cxn modelId="{BB9BACED-1E9F-4119-96D2-4689C3DFD2F8}" srcId="{3D9DD2E0-0A8B-4F10-83A7-8D39279E41E3}" destId="{ACBEC739-53B1-49F8-B69A-54E1D7C913ED}" srcOrd="0" destOrd="0" parTransId="{25106D18-1261-4D83-8E03-84E6D4611582}" sibTransId="{A9D6A779-75B3-4A53-B1A0-DA3AB59280EC}"/>
    <dgm:cxn modelId="{74FE3CE0-6CE7-4E4A-B633-F11A27770300}" type="presOf" srcId="{2C771CEB-961C-46B5-9CAC-75A717C58AB3}" destId="{3F7D307D-6EC6-4C24-A96C-FB47795722B0}" srcOrd="0" destOrd="0" presId="urn:microsoft.com/office/officeart/2005/8/layout/hList1"/>
    <dgm:cxn modelId="{19E05718-33CD-4B3D-B0C5-8498440E305A}" type="presOf" srcId="{41483469-25AF-4B32-9028-51C8B21FAD75}" destId="{78F59E5C-5CBD-404C-B443-7C120493668A}" srcOrd="0" destOrd="0" presId="urn:microsoft.com/office/officeart/2005/8/layout/hList1"/>
    <dgm:cxn modelId="{7E0397E7-8470-4D00-A713-4AAC1CD25C63}" srcId="{358F7599-69BD-4ED1-8BB1-2592E980CBB7}" destId="{3D9DD2E0-0A8B-4F10-83A7-8D39279E41E3}" srcOrd="3" destOrd="0" parTransId="{C482EA11-EA88-42ED-8603-A60470C9992A}" sibTransId="{690A1F80-3F66-4AC1-A441-4319E71C0B58}"/>
    <dgm:cxn modelId="{B495ABDD-3543-4200-9D32-765AA4D6E9E8}" type="presParOf" srcId="{3EE3A471-3BC6-4F1F-BD86-032EBE76646E}" destId="{0C0E1209-1883-4022-9C25-C46334E15EF8}" srcOrd="0" destOrd="0" presId="urn:microsoft.com/office/officeart/2005/8/layout/hList1"/>
    <dgm:cxn modelId="{F68C2383-149D-4602-B53E-7096B68059F4}" type="presParOf" srcId="{0C0E1209-1883-4022-9C25-C46334E15EF8}" destId="{F4E36E26-56AF-476B-BFFF-353C2744E938}" srcOrd="0" destOrd="0" presId="urn:microsoft.com/office/officeart/2005/8/layout/hList1"/>
    <dgm:cxn modelId="{DFD378BB-C4A3-4708-A15C-39493A62E2B2}" type="presParOf" srcId="{0C0E1209-1883-4022-9C25-C46334E15EF8}" destId="{FB62075E-C6FF-4DE1-A073-2D98D839298E}" srcOrd="1" destOrd="0" presId="urn:microsoft.com/office/officeart/2005/8/layout/hList1"/>
    <dgm:cxn modelId="{771F61BF-FDD8-4E48-BA73-A2BC3615CFA1}" type="presParOf" srcId="{3EE3A471-3BC6-4F1F-BD86-032EBE76646E}" destId="{DA56F36C-2F14-4125-A8E7-D8CECCBC845C}" srcOrd="1" destOrd="0" presId="urn:microsoft.com/office/officeart/2005/8/layout/hList1"/>
    <dgm:cxn modelId="{B1A325A3-5FD7-4D90-AAC7-204F381341A5}" type="presParOf" srcId="{3EE3A471-3BC6-4F1F-BD86-032EBE76646E}" destId="{FA2009D8-3046-4133-A625-9EB9BABEE8F2}" srcOrd="2" destOrd="0" presId="urn:microsoft.com/office/officeart/2005/8/layout/hList1"/>
    <dgm:cxn modelId="{4E001B1A-DC09-43A3-9723-CFF545F6BA82}" type="presParOf" srcId="{FA2009D8-3046-4133-A625-9EB9BABEE8F2}" destId="{3F7D307D-6EC6-4C24-A96C-FB47795722B0}" srcOrd="0" destOrd="0" presId="urn:microsoft.com/office/officeart/2005/8/layout/hList1"/>
    <dgm:cxn modelId="{68DED9B6-6E64-494E-93E2-F81FD9E492F2}" type="presParOf" srcId="{FA2009D8-3046-4133-A625-9EB9BABEE8F2}" destId="{78F59E5C-5CBD-404C-B443-7C120493668A}" srcOrd="1" destOrd="0" presId="urn:microsoft.com/office/officeart/2005/8/layout/hList1"/>
    <dgm:cxn modelId="{FAAF941F-84EA-4E47-8C54-9BEB9F5A0BF1}" type="presParOf" srcId="{3EE3A471-3BC6-4F1F-BD86-032EBE76646E}" destId="{A36573DE-7C02-49F9-8D34-5DF9CAB5EF8C}" srcOrd="3" destOrd="0" presId="urn:microsoft.com/office/officeart/2005/8/layout/hList1"/>
    <dgm:cxn modelId="{E800700A-6398-4E04-B443-4858B77F8A47}" type="presParOf" srcId="{3EE3A471-3BC6-4F1F-BD86-032EBE76646E}" destId="{B3E714E7-488F-46DF-A7BD-FEBDB1D5CBBA}" srcOrd="4" destOrd="0" presId="urn:microsoft.com/office/officeart/2005/8/layout/hList1"/>
    <dgm:cxn modelId="{AD58C0F7-EF46-45DA-9406-C156AB6439DA}" type="presParOf" srcId="{B3E714E7-488F-46DF-A7BD-FEBDB1D5CBBA}" destId="{83C903FA-03BE-41D4-945D-FA1180DD8F69}" srcOrd="0" destOrd="0" presId="urn:microsoft.com/office/officeart/2005/8/layout/hList1"/>
    <dgm:cxn modelId="{28C6630E-3E83-45FC-BD79-CE3D3074E08E}" type="presParOf" srcId="{B3E714E7-488F-46DF-A7BD-FEBDB1D5CBBA}" destId="{377DD10F-993B-4811-81AD-3BC552F2AF5F}" srcOrd="1" destOrd="0" presId="urn:microsoft.com/office/officeart/2005/8/layout/hList1"/>
    <dgm:cxn modelId="{CACDD837-D267-45CF-A6FB-790033EDB94A}" type="presParOf" srcId="{3EE3A471-3BC6-4F1F-BD86-032EBE76646E}" destId="{18036D22-E3B0-4EC4-90B1-003333DE23BB}" srcOrd="5" destOrd="0" presId="urn:microsoft.com/office/officeart/2005/8/layout/hList1"/>
    <dgm:cxn modelId="{0F9BE751-D563-452E-A466-8787D7BFBCF3}" type="presParOf" srcId="{3EE3A471-3BC6-4F1F-BD86-032EBE76646E}" destId="{39EB07F4-536F-4C61-996C-090D57C3B890}" srcOrd="6" destOrd="0" presId="urn:microsoft.com/office/officeart/2005/8/layout/hList1"/>
    <dgm:cxn modelId="{353A7126-4846-4B62-AB86-5D3769918E49}" type="presParOf" srcId="{39EB07F4-536F-4C61-996C-090D57C3B890}" destId="{A9A49E8F-42D3-4F81-86F0-88A41AA58B95}" srcOrd="0" destOrd="0" presId="urn:microsoft.com/office/officeart/2005/8/layout/hList1"/>
    <dgm:cxn modelId="{44176E45-C402-495B-8058-8DAD305947ED}" type="presParOf" srcId="{39EB07F4-536F-4C61-996C-090D57C3B890}" destId="{E8976C6F-C884-4069-ACBA-56EF774245E6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D05F4-AC4A-475E-9B42-74C60543D0BC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BA64586E-ECF9-4FA9-8ED9-53A23A027592}">
      <dgm:prSet phldrT="[Текст]"/>
      <dgm:spPr/>
      <dgm:t>
        <a:bodyPr/>
        <a:lstStyle/>
        <a:p>
          <a:r>
            <a:rPr lang="en-US" dirty="0" smtClean="0"/>
            <a:t>Paint</a:t>
          </a:r>
          <a:endParaRPr lang="ru-RU" dirty="0"/>
        </a:p>
      </dgm:t>
    </dgm:pt>
    <dgm:pt modelId="{CE15AE1F-11C6-4343-9D9B-4AA7F5955DAE}" type="parTrans" cxnId="{BAE58F43-F7CA-447E-B62A-173639CEC93F}">
      <dgm:prSet/>
      <dgm:spPr/>
      <dgm:t>
        <a:bodyPr/>
        <a:lstStyle/>
        <a:p>
          <a:endParaRPr lang="ru-RU"/>
        </a:p>
      </dgm:t>
    </dgm:pt>
    <dgm:pt modelId="{2FB79BDC-6A7C-4353-86E7-E4EAB94DCD05}" type="sibTrans" cxnId="{BAE58F43-F7CA-447E-B62A-173639CEC93F}">
      <dgm:prSet/>
      <dgm:spPr/>
      <dgm:t>
        <a:bodyPr/>
        <a:lstStyle/>
        <a:p>
          <a:endParaRPr lang="ru-RU"/>
        </a:p>
      </dgm:t>
    </dgm:pt>
    <dgm:pt modelId="{CA5DC349-BAA4-4DCC-9CCD-7BB692179629}">
      <dgm:prSet phldrT="[Текст]"/>
      <dgm:spPr/>
      <dgm:t>
        <a:bodyPr/>
        <a:lstStyle/>
        <a:p>
          <a:r>
            <a:rPr lang="en-US" dirty="0" smtClean="0"/>
            <a:t>Windows Movie Maker</a:t>
          </a:r>
          <a:endParaRPr lang="ru-RU" dirty="0"/>
        </a:p>
      </dgm:t>
    </dgm:pt>
    <dgm:pt modelId="{2B0F39D4-C8D0-4469-9FB0-2B8290E555C7}" type="parTrans" cxnId="{DABAC57E-E364-4189-B793-843BADCCEB7F}">
      <dgm:prSet/>
      <dgm:spPr/>
      <dgm:t>
        <a:bodyPr/>
        <a:lstStyle/>
        <a:p>
          <a:endParaRPr lang="ru-RU"/>
        </a:p>
      </dgm:t>
    </dgm:pt>
    <dgm:pt modelId="{0A43B214-6993-4224-993F-0E0E1F1BBDBD}" type="sibTrans" cxnId="{DABAC57E-E364-4189-B793-843BADCCEB7F}">
      <dgm:prSet/>
      <dgm:spPr/>
      <dgm:t>
        <a:bodyPr/>
        <a:lstStyle/>
        <a:p>
          <a:endParaRPr lang="ru-RU"/>
        </a:p>
      </dgm:t>
    </dgm:pt>
    <dgm:pt modelId="{2685E3EA-1406-40CE-943C-714FF09EB0ED}">
      <dgm:prSet phldrT="[Текст]"/>
      <dgm:spPr/>
      <dgm:t>
        <a:bodyPr/>
        <a:lstStyle/>
        <a:p>
          <a:r>
            <a:rPr lang="en-US" dirty="0" smtClean="0"/>
            <a:t>Windows Media</a:t>
          </a:r>
          <a:endParaRPr lang="ru-RU" dirty="0"/>
        </a:p>
      </dgm:t>
    </dgm:pt>
    <dgm:pt modelId="{A2FADE7B-02C8-463F-A4D9-097DCB22EC65}" type="parTrans" cxnId="{BDEEC1BE-AEB8-4EB8-9293-D0EF424D07D8}">
      <dgm:prSet/>
      <dgm:spPr/>
      <dgm:t>
        <a:bodyPr/>
        <a:lstStyle/>
        <a:p>
          <a:endParaRPr lang="ru-RU"/>
        </a:p>
      </dgm:t>
    </dgm:pt>
    <dgm:pt modelId="{1F235771-4D6C-41C9-99AA-1F70E444BEBC}" type="sibTrans" cxnId="{BDEEC1BE-AEB8-4EB8-9293-D0EF424D07D8}">
      <dgm:prSet/>
      <dgm:spPr/>
      <dgm:t>
        <a:bodyPr/>
        <a:lstStyle/>
        <a:p>
          <a:endParaRPr lang="ru-RU"/>
        </a:p>
      </dgm:t>
    </dgm:pt>
    <dgm:pt modelId="{F748B6A1-BCC5-41E3-B550-CAF8536BAFDE}" type="pres">
      <dgm:prSet presAssocID="{68ED05F4-AC4A-475E-9B42-74C60543D0BC}" presName="diagram" presStyleCnt="0">
        <dgm:presLayoutVars>
          <dgm:dir/>
          <dgm:animLvl val="lvl"/>
          <dgm:resizeHandles val="exact"/>
        </dgm:presLayoutVars>
      </dgm:prSet>
      <dgm:spPr/>
    </dgm:pt>
    <dgm:pt modelId="{72BE7CD9-2EF7-402D-8C98-3B22CB8DBE19}" type="pres">
      <dgm:prSet presAssocID="{BA64586E-ECF9-4FA9-8ED9-53A23A027592}" presName="compNode" presStyleCnt="0"/>
      <dgm:spPr/>
    </dgm:pt>
    <dgm:pt modelId="{7527E590-3256-4EC7-ACB0-5BB264BCFC57}" type="pres">
      <dgm:prSet presAssocID="{BA64586E-ECF9-4FA9-8ED9-53A23A027592}" presName="childRect" presStyleLbl="bgAcc1" presStyleIdx="0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916C9CE-8971-4681-9A1A-90640A4F4BA2}" type="pres">
      <dgm:prSet presAssocID="{BA64586E-ECF9-4FA9-8ED9-53A23A02759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70D54-E7B2-48B6-864B-639DE0F9FAB7}" type="pres">
      <dgm:prSet presAssocID="{BA64586E-ECF9-4FA9-8ED9-53A23A027592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71D1A728-F536-44FB-88AE-8D1E1C1ED4F3}" type="pres">
      <dgm:prSet presAssocID="{BA64586E-ECF9-4FA9-8ED9-53A23A027592}" presName="adorn" presStyleLbl="fgAccFollowNode1" presStyleIdx="0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2F85DAC-009B-435A-8BAC-EFFDA74D8D50}" type="pres">
      <dgm:prSet presAssocID="{2FB79BDC-6A7C-4353-86E7-E4EAB94DCD0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F579944-F1DC-4026-BD83-BD18B04224FD}" type="pres">
      <dgm:prSet presAssocID="{CA5DC349-BAA4-4DCC-9CCD-7BB692179629}" presName="compNode" presStyleCnt="0"/>
      <dgm:spPr/>
    </dgm:pt>
    <dgm:pt modelId="{8A3C42F8-4017-4FA9-A490-FD1F49387914}" type="pres">
      <dgm:prSet presAssocID="{CA5DC349-BAA4-4DCC-9CCD-7BB692179629}" presName="childRect" presStyleLbl="bgAcc1" presStyleIdx="1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FCDAF10-17E9-44D6-A38B-DF4B161A1000}" type="pres">
      <dgm:prSet presAssocID="{CA5DC349-BAA4-4DCC-9CCD-7BB69217962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CEBE7-7307-4CC6-8F5A-7F2E704A5744}" type="pres">
      <dgm:prSet presAssocID="{CA5DC349-BAA4-4DCC-9CCD-7BB692179629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0392F2C1-EAC1-4C97-B864-596CC266767C}" type="pres">
      <dgm:prSet presAssocID="{CA5DC349-BAA4-4DCC-9CCD-7BB692179629}" presName="adorn" presStyleLbl="fgAccFollowNod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F883C91-36C9-4E71-9F92-DDCB2618E005}" type="pres">
      <dgm:prSet presAssocID="{0A43B214-6993-4224-993F-0E0E1F1BBDB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1F3593D-D92D-4F0B-A2C8-9C5DF553F567}" type="pres">
      <dgm:prSet presAssocID="{2685E3EA-1406-40CE-943C-714FF09EB0ED}" presName="compNode" presStyleCnt="0"/>
      <dgm:spPr/>
    </dgm:pt>
    <dgm:pt modelId="{587A1D83-27B0-4333-9E97-FA3536473193}" type="pres">
      <dgm:prSet presAssocID="{2685E3EA-1406-40CE-943C-714FF09EB0ED}" presName="childRect" presStyleLbl="bgAcc1" presStyleIdx="2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0CBC79B4-0B05-4A69-960A-2339BD6414F2}" type="pres">
      <dgm:prSet presAssocID="{2685E3EA-1406-40CE-943C-714FF09EB0E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490-91F8-4974-B70C-CD944803C650}" type="pres">
      <dgm:prSet presAssocID="{2685E3EA-1406-40CE-943C-714FF09EB0ED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D843A210-E7F5-4DDF-AA65-12F3D73E7E46}" type="pres">
      <dgm:prSet presAssocID="{2685E3EA-1406-40CE-943C-714FF09EB0ED}" presName="adorn" presStyleLbl="fgAccFollowNod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D92DBD3C-AF02-4990-9976-AC2F17738FDB}" type="presOf" srcId="{2685E3EA-1406-40CE-943C-714FF09EB0ED}" destId="{7C6CD490-91F8-4974-B70C-CD944803C650}" srcOrd="1" destOrd="0" presId="urn:microsoft.com/office/officeart/2005/8/layout/bList2"/>
    <dgm:cxn modelId="{36D6C484-3ADB-4F46-8354-8AAED3EA91E9}" type="presOf" srcId="{0A43B214-6993-4224-993F-0E0E1F1BBDBD}" destId="{5F883C91-36C9-4E71-9F92-DDCB2618E005}" srcOrd="0" destOrd="0" presId="urn:microsoft.com/office/officeart/2005/8/layout/bList2"/>
    <dgm:cxn modelId="{5B00717C-AA31-412F-8449-CB6213D01719}" type="presOf" srcId="{CA5DC349-BAA4-4DCC-9CCD-7BB692179629}" destId="{0FCDAF10-17E9-44D6-A38B-DF4B161A1000}" srcOrd="0" destOrd="0" presId="urn:microsoft.com/office/officeart/2005/8/layout/bList2"/>
    <dgm:cxn modelId="{9ED04910-C5AB-4CE2-998E-0F154F720A21}" type="presOf" srcId="{CA5DC349-BAA4-4DCC-9CCD-7BB692179629}" destId="{60CCEBE7-7307-4CC6-8F5A-7F2E704A5744}" srcOrd="1" destOrd="0" presId="urn:microsoft.com/office/officeart/2005/8/layout/bList2"/>
    <dgm:cxn modelId="{8A7DF16F-C98A-4D55-8624-A6E2AC0EA80D}" type="presOf" srcId="{68ED05F4-AC4A-475E-9B42-74C60543D0BC}" destId="{F748B6A1-BCC5-41E3-B550-CAF8536BAFDE}" srcOrd="0" destOrd="0" presId="urn:microsoft.com/office/officeart/2005/8/layout/bList2"/>
    <dgm:cxn modelId="{0030778C-13FE-404C-B19C-32522F1BFFFD}" type="presOf" srcId="{BA64586E-ECF9-4FA9-8ED9-53A23A027592}" destId="{23E70D54-E7B2-48B6-864B-639DE0F9FAB7}" srcOrd="1" destOrd="0" presId="urn:microsoft.com/office/officeart/2005/8/layout/bList2"/>
    <dgm:cxn modelId="{BAE58F43-F7CA-447E-B62A-173639CEC93F}" srcId="{68ED05F4-AC4A-475E-9B42-74C60543D0BC}" destId="{BA64586E-ECF9-4FA9-8ED9-53A23A027592}" srcOrd="0" destOrd="0" parTransId="{CE15AE1F-11C6-4343-9D9B-4AA7F5955DAE}" sibTransId="{2FB79BDC-6A7C-4353-86E7-E4EAB94DCD05}"/>
    <dgm:cxn modelId="{CD49CD98-F056-4E25-BA02-486B126527F4}" type="presOf" srcId="{BA64586E-ECF9-4FA9-8ED9-53A23A027592}" destId="{7916C9CE-8971-4681-9A1A-90640A4F4BA2}" srcOrd="0" destOrd="0" presId="urn:microsoft.com/office/officeart/2005/8/layout/bList2"/>
    <dgm:cxn modelId="{737BE64B-3F0A-472A-97F8-9CF88EFEAFAD}" type="presOf" srcId="{2FB79BDC-6A7C-4353-86E7-E4EAB94DCD05}" destId="{52F85DAC-009B-435A-8BAC-EFFDA74D8D50}" srcOrd="0" destOrd="0" presId="urn:microsoft.com/office/officeart/2005/8/layout/bList2"/>
    <dgm:cxn modelId="{DABAC57E-E364-4189-B793-843BADCCEB7F}" srcId="{68ED05F4-AC4A-475E-9B42-74C60543D0BC}" destId="{CA5DC349-BAA4-4DCC-9CCD-7BB692179629}" srcOrd="1" destOrd="0" parTransId="{2B0F39D4-C8D0-4469-9FB0-2B8290E555C7}" sibTransId="{0A43B214-6993-4224-993F-0E0E1F1BBDBD}"/>
    <dgm:cxn modelId="{910D58D2-2558-4035-B5C6-29DA9CD87089}" type="presOf" srcId="{2685E3EA-1406-40CE-943C-714FF09EB0ED}" destId="{0CBC79B4-0B05-4A69-960A-2339BD6414F2}" srcOrd="0" destOrd="0" presId="urn:microsoft.com/office/officeart/2005/8/layout/bList2"/>
    <dgm:cxn modelId="{BDEEC1BE-AEB8-4EB8-9293-D0EF424D07D8}" srcId="{68ED05F4-AC4A-475E-9B42-74C60543D0BC}" destId="{2685E3EA-1406-40CE-943C-714FF09EB0ED}" srcOrd="2" destOrd="0" parTransId="{A2FADE7B-02C8-463F-A4D9-097DCB22EC65}" sibTransId="{1F235771-4D6C-41C9-99AA-1F70E444BEBC}"/>
    <dgm:cxn modelId="{496148A9-B804-48C7-AB1E-70E0F82CAD3A}" type="presParOf" srcId="{F748B6A1-BCC5-41E3-B550-CAF8536BAFDE}" destId="{72BE7CD9-2EF7-402D-8C98-3B22CB8DBE19}" srcOrd="0" destOrd="0" presId="urn:microsoft.com/office/officeart/2005/8/layout/bList2"/>
    <dgm:cxn modelId="{8D3F99C1-5248-48AF-A8F9-2405DBB79F71}" type="presParOf" srcId="{72BE7CD9-2EF7-402D-8C98-3B22CB8DBE19}" destId="{7527E590-3256-4EC7-ACB0-5BB264BCFC57}" srcOrd="0" destOrd="0" presId="urn:microsoft.com/office/officeart/2005/8/layout/bList2"/>
    <dgm:cxn modelId="{A078470F-B4BB-43C7-9561-15C722D96BCA}" type="presParOf" srcId="{72BE7CD9-2EF7-402D-8C98-3B22CB8DBE19}" destId="{7916C9CE-8971-4681-9A1A-90640A4F4BA2}" srcOrd="1" destOrd="0" presId="urn:microsoft.com/office/officeart/2005/8/layout/bList2"/>
    <dgm:cxn modelId="{DC87671F-A0E7-446A-A5DE-698E9D969707}" type="presParOf" srcId="{72BE7CD9-2EF7-402D-8C98-3B22CB8DBE19}" destId="{23E70D54-E7B2-48B6-864B-639DE0F9FAB7}" srcOrd="2" destOrd="0" presId="urn:microsoft.com/office/officeart/2005/8/layout/bList2"/>
    <dgm:cxn modelId="{46B89F17-F555-4ADD-B874-422820894F36}" type="presParOf" srcId="{72BE7CD9-2EF7-402D-8C98-3B22CB8DBE19}" destId="{71D1A728-F536-44FB-88AE-8D1E1C1ED4F3}" srcOrd="3" destOrd="0" presId="urn:microsoft.com/office/officeart/2005/8/layout/bList2"/>
    <dgm:cxn modelId="{05CB20D0-0692-474F-9FCC-ADA35672C8EC}" type="presParOf" srcId="{F748B6A1-BCC5-41E3-B550-CAF8536BAFDE}" destId="{52F85DAC-009B-435A-8BAC-EFFDA74D8D50}" srcOrd="1" destOrd="0" presId="urn:microsoft.com/office/officeart/2005/8/layout/bList2"/>
    <dgm:cxn modelId="{F368BB77-1D32-4142-8125-0993896A242E}" type="presParOf" srcId="{F748B6A1-BCC5-41E3-B550-CAF8536BAFDE}" destId="{AF579944-F1DC-4026-BD83-BD18B04224FD}" srcOrd="2" destOrd="0" presId="urn:microsoft.com/office/officeart/2005/8/layout/bList2"/>
    <dgm:cxn modelId="{4CA19896-B819-4A37-A823-5C017C1035ED}" type="presParOf" srcId="{AF579944-F1DC-4026-BD83-BD18B04224FD}" destId="{8A3C42F8-4017-4FA9-A490-FD1F49387914}" srcOrd="0" destOrd="0" presId="urn:microsoft.com/office/officeart/2005/8/layout/bList2"/>
    <dgm:cxn modelId="{3C7756D8-73A3-4439-AC45-1A4779B0D2EA}" type="presParOf" srcId="{AF579944-F1DC-4026-BD83-BD18B04224FD}" destId="{0FCDAF10-17E9-44D6-A38B-DF4B161A1000}" srcOrd="1" destOrd="0" presId="urn:microsoft.com/office/officeart/2005/8/layout/bList2"/>
    <dgm:cxn modelId="{C606AED4-7F30-4FD1-8186-48036F1C7328}" type="presParOf" srcId="{AF579944-F1DC-4026-BD83-BD18B04224FD}" destId="{60CCEBE7-7307-4CC6-8F5A-7F2E704A5744}" srcOrd="2" destOrd="0" presId="urn:microsoft.com/office/officeart/2005/8/layout/bList2"/>
    <dgm:cxn modelId="{3AA25785-E301-4CF5-84A0-332E77989CB4}" type="presParOf" srcId="{AF579944-F1DC-4026-BD83-BD18B04224FD}" destId="{0392F2C1-EAC1-4C97-B864-596CC266767C}" srcOrd="3" destOrd="0" presId="urn:microsoft.com/office/officeart/2005/8/layout/bList2"/>
    <dgm:cxn modelId="{5B2E25A1-D6B7-4A91-A754-7E2D13DBF393}" type="presParOf" srcId="{F748B6A1-BCC5-41E3-B550-CAF8536BAFDE}" destId="{5F883C91-36C9-4E71-9F92-DDCB2618E005}" srcOrd="3" destOrd="0" presId="urn:microsoft.com/office/officeart/2005/8/layout/bList2"/>
    <dgm:cxn modelId="{4ACB22BC-7ED8-4FE8-829B-6426CCD5EBF4}" type="presParOf" srcId="{F748B6A1-BCC5-41E3-B550-CAF8536BAFDE}" destId="{E1F3593D-D92D-4F0B-A2C8-9C5DF553F567}" srcOrd="4" destOrd="0" presId="urn:microsoft.com/office/officeart/2005/8/layout/bList2"/>
    <dgm:cxn modelId="{BCF8D83D-2E1A-43BE-A153-F8BC2E665EC5}" type="presParOf" srcId="{E1F3593D-D92D-4F0B-A2C8-9C5DF553F567}" destId="{587A1D83-27B0-4333-9E97-FA3536473193}" srcOrd="0" destOrd="0" presId="urn:microsoft.com/office/officeart/2005/8/layout/bList2"/>
    <dgm:cxn modelId="{7C09C0CE-F185-48AE-B6E4-A930A3AD2792}" type="presParOf" srcId="{E1F3593D-D92D-4F0B-A2C8-9C5DF553F567}" destId="{0CBC79B4-0B05-4A69-960A-2339BD6414F2}" srcOrd="1" destOrd="0" presId="urn:microsoft.com/office/officeart/2005/8/layout/bList2"/>
    <dgm:cxn modelId="{489D477F-84AD-40F6-9A5F-A2653D551F16}" type="presParOf" srcId="{E1F3593D-D92D-4F0B-A2C8-9C5DF553F567}" destId="{7C6CD490-91F8-4974-B70C-CD944803C650}" srcOrd="2" destOrd="0" presId="urn:microsoft.com/office/officeart/2005/8/layout/bList2"/>
    <dgm:cxn modelId="{41D1BEBD-8387-489F-A912-20C5B9DBF6C8}" type="presParOf" srcId="{E1F3593D-D92D-4F0B-A2C8-9C5DF553F567}" destId="{D843A210-E7F5-4DDF-AA65-12F3D73E7E46}" srcOrd="3" destOrd="0" presId="urn:microsoft.com/office/officeart/2005/8/layout/b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ED05F4-AC4A-475E-9B42-74C60543D0BC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BA64586E-ECF9-4FA9-8ED9-53A23A027592}">
      <dgm:prSet phldrT="[Текст]"/>
      <dgm:spPr/>
      <dgm:t>
        <a:bodyPr/>
        <a:lstStyle/>
        <a:p>
          <a:r>
            <a:rPr lang="en-US" dirty="0" smtClean="0"/>
            <a:t>WordPad</a:t>
          </a:r>
          <a:endParaRPr lang="ru-RU" dirty="0"/>
        </a:p>
      </dgm:t>
    </dgm:pt>
    <dgm:pt modelId="{CE15AE1F-11C6-4343-9D9B-4AA7F5955DAE}" type="parTrans" cxnId="{BAE58F43-F7CA-447E-B62A-173639CEC93F}">
      <dgm:prSet/>
      <dgm:spPr/>
      <dgm:t>
        <a:bodyPr/>
        <a:lstStyle/>
        <a:p>
          <a:endParaRPr lang="ru-RU"/>
        </a:p>
      </dgm:t>
    </dgm:pt>
    <dgm:pt modelId="{2FB79BDC-6A7C-4353-86E7-E4EAB94DCD05}" type="sibTrans" cxnId="{BAE58F43-F7CA-447E-B62A-173639CEC93F}">
      <dgm:prSet/>
      <dgm:spPr/>
      <dgm:t>
        <a:bodyPr/>
        <a:lstStyle/>
        <a:p>
          <a:endParaRPr lang="ru-RU"/>
        </a:p>
      </dgm:t>
    </dgm:pt>
    <dgm:pt modelId="{CA5DC349-BAA4-4DCC-9CCD-7BB692179629}">
      <dgm:prSet phldrT="[Текст]"/>
      <dgm:spPr/>
      <dgm:t>
        <a:bodyPr/>
        <a:lstStyle/>
        <a:p>
          <a:r>
            <a:rPr lang="uk-UA" dirty="0" smtClean="0"/>
            <a:t>Калькулятор</a:t>
          </a:r>
          <a:endParaRPr lang="ru-RU" dirty="0"/>
        </a:p>
      </dgm:t>
    </dgm:pt>
    <dgm:pt modelId="{2B0F39D4-C8D0-4469-9FB0-2B8290E555C7}" type="parTrans" cxnId="{DABAC57E-E364-4189-B793-843BADCCEB7F}">
      <dgm:prSet/>
      <dgm:spPr/>
      <dgm:t>
        <a:bodyPr/>
        <a:lstStyle/>
        <a:p>
          <a:endParaRPr lang="ru-RU"/>
        </a:p>
      </dgm:t>
    </dgm:pt>
    <dgm:pt modelId="{0A43B214-6993-4224-993F-0E0E1F1BBDBD}" type="sibTrans" cxnId="{DABAC57E-E364-4189-B793-843BADCCEB7F}">
      <dgm:prSet/>
      <dgm:spPr/>
      <dgm:t>
        <a:bodyPr/>
        <a:lstStyle/>
        <a:p>
          <a:endParaRPr lang="ru-RU"/>
        </a:p>
      </dgm:t>
    </dgm:pt>
    <dgm:pt modelId="{2685E3EA-1406-40CE-943C-714FF09EB0ED}">
      <dgm:prSet phldrT="[Текст]"/>
      <dgm:spPr/>
      <dgm:t>
        <a:bodyPr/>
        <a:lstStyle/>
        <a:p>
          <a:r>
            <a:rPr lang="uk-UA" dirty="0" smtClean="0"/>
            <a:t>Блокнот</a:t>
          </a:r>
          <a:endParaRPr lang="ru-RU" dirty="0"/>
        </a:p>
      </dgm:t>
    </dgm:pt>
    <dgm:pt modelId="{A2FADE7B-02C8-463F-A4D9-097DCB22EC65}" type="parTrans" cxnId="{BDEEC1BE-AEB8-4EB8-9293-D0EF424D07D8}">
      <dgm:prSet/>
      <dgm:spPr/>
      <dgm:t>
        <a:bodyPr/>
        <a:lstStyle/>
        <a:p>
          <a:endParaRPr lang="ru-RU"/>
        </a:p>
      </dgm:t>
    </dgm:pt>
    <dgm:pt modelId="{1F235771-4D6C-41C9-99AA-1F70E444BEBC}" type="sibTrans" cxnId="{BDEEC1BE-AEB8-4EB8-9293-D0EF424D07D8}">
      <dgm:prSet/>
      <dgm:spPr/>
      <dgm:t>
        <a:bodyPr/>
        <a:lstStyle/>
        <a:p>
          <a:endParaRPr lang="ru-RU"/>
        </a:p>
      </dgm:t>
    </dgm:pt>
    <dgm:pt modelId="{F748B6A1-BCC5-41E3-B550-CAF8536BAFDE}" type="pres">
      <dgm:prSet presAssocID="{68ED05F4-AC4A-475E-9B42-74C60543D0BC}" presName="diagram" presStyleCnt="0">
        <dgm:presLayoutVars>
          <dgm:dir/>
          <dgm:animLvl val="lvl"/>
          <dgm:resizeHandles val="exact"/>
        </dgm:presLayoutVars>
      </dgm:prSet>
      <dgm:spPr/>
    </dgm:pt>
    <dgm:pt modelId="{72BE7CD9-2EF7-402D-8C98-3B22CB8DBE19}" type="pres">
      <dgm:prSet presAssocID="{BA64586E-ECF9-4FA9-8ED9-53A23A027592}" presName="compNode" presStyleCnt="0"/>
      <dgm:spPr/>
    </dgm:pt>
    <dgm:pt modelId="{7527E590-3256-4EC7-ACB0-5BB264BCFC57}" type="pres">
      <dgm:prSet presAssocID="{BA64586E-ECF9-4FA9-8ED9-53A23A027592}" presName="childRect" presStyleLbl="bgAcc1" presStyleIdx="0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916C9CE-8971-4681-9A1A-90640A4F4BA2}" type="pres">
      <dgm:prSet presAssocID="{BA64586E-ECF9-4FA9-8ED9-53A23A02759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70D54-E7B2-48B6-864B-639DE0F9FAB7}" type="pres">
      <dgm:prSet presAssocID="{BA64586E-ECF9-4FA9-8ED9-53A23A027592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71D1A728-F536-44FB-88AE-8D1E1C1ED4F3}" type="pres">
      <dgm:prSet presAssocID="{BA64586E-ECF9-4FA9-8ED9-53A23A027592}" presName="adorn" presStyleLbl="fgAccFollowNode1" presStyleIdx="0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2F85DAC-009B-435A-8BAC-EFFDA74D8D50}" type="pres">
      <dgm:prSet presAssocID="{2FB79BDC-6A7C-4353-86E7-E4EAB94DCD0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F579944-F1DC-4026-BD83-BD18B04224FD}" type="pres">
      <dgm:prSet presAssocID="{CA5DC349-BAA4-4DCC-9CCD-7BB692179629}" presName="compNode" presStyleCnt="0"/>
      <dgm:spPr/>
    </dgm:pt>
    <dgm:pt modelId="{8A3C42F8-4017-4FA9-A490-FD1F49387914}" type="pres">
      <dgm:prSet presAssocID="{CA5DC349-BAA4-4DCC-9CCD-7BB692179629}" presName="childRect" presStyleLbl="bgAcc1" presStyleIdx="1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FCDAF10-17E9-44D6-A38B-DF4B161A1000}" type="pres">
      <dgm:prSet presAssocID="{CA5DC349-BAA4-4DCC-9CCD-7BB69217962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CEBE7-7307-4CC6-8F5A-7F2E704A5744}" type="pres">
      <dgm:prSet presAssocID="{CA5DC349-BAA4-4DCC-9CCD-7BB692179629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0392F2C1-EAC1-4C97-B864-596CC266767C}" type="pres">
      <dgm:prSet presAssocID="{CA5DC349-BAA4-4DCC-9CCD-7BB692179629}" presName="adorn" presStyleLbl="fgAccFollowNod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5F883C91-36C9-4E71-9F92-DDCB2618E005}" type="pres">
      <dgm:prSet presAssocID="{0A43B214-6993-4224-993F-0E0E1F1BBDB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1F3593D-D92D-4F0B-A2C8-9C5DF553F567}" type="pres">
      <dgm:prSet presAssocID="{2685E3EA-1406-40CE-943C-714FF09EB0ED}" presName="compNode" presStyleCnt="0"/>
      <dgm:spPr/>
    </dgm:pt>
    <dgm:pt modelId="{587A1D83-27B0-4333-9E97-FA3536473193}" type="pres">
      <dgm:prSet presAssocID="{2685E3EA-1406-40CE-943C-714FF09EB0ED}" presName="childRect" presStyleLbl="bgAcc1" presStyleIdx="2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0CBC79B4-0B05-4A69-960A-2339BD6414F2}" type="pres">
      <dgm:prSet presAssocID="{2685E3EA-1406-40CE-943C-714FF09EB0E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CD490-91F8-4974-B70C-CD944803C650}" type="pres">
      <dgm:prSet presAssocID="{2685E3EA-1406-40CE-943C-714FF09EB0ED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D843A210-E7F5-4DDF-AA65-12F3D73E7E46}" type="pres">
      <dgm:prSet presAssocID="{2685E3EA-1406-40CE-943C-714FF09EB0ED}" presName="adorn" presStyleLbl="fgAccFollowNod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39068607-5702-46D1-804B-B75A3936228F}" type="presOf" srcId="{2685E3EA-1406-40CE-943C-714FF09EB0ED}" destId="{0CBC79B4-0B05-4A69-960A-2339BD6414F2}" srcOrd="0" destOrd="0" presId="urn:microsoft.com/office/officeart/2005/8/layout/bList2"/>
    <dgm:cxn modelId="{710EA1E5-F69B-4BC3-9766-F0E7BB239161}" type="presOf" srcId="{68ED05F4-AC4A-475E-9B42-74C60543D0BC}" destId="{F748B6A1-BCC5-41E3-B550-CAF8536BAFDE}" srcOrd="0" destOrd="0" presId="urn:microsoft.com/office/officeart/2005/8/layout/bList2"/>
    <dgm:cxn modelId="{95F9750D-7379-41C7-9A6C-7297930548F3}" type="presOf" srcId="{2FB79BDC-6A7C-4353-86E7-E4EAB94DCD05}" destId="{52F85DAC-009B-435A-8BAC-EFFDA74D8D50}" srcOrd="0" destOrd="0" presId="urn:microsoft.com/office/officeart/2005/8/layout/bList2"/>
    <dgm:cxn modelId="{3EE2863B-1F91-4941-BD7D-2177FCB881C8}" type="presOf" srcId="{CA5DC349-BAA4-4DCC-9CCD-7BB692179629}" destId="{0FCDAF10-17E9-44D6-A38B-DF4B161A1000}" srcOrd="0" destOrd="0" presId="urn:microsoft.com/office/officeart/2005/8/layout/bList2"/>
    <dgm:cxn modelId="{910F4041-5C0B-4E13-BDF5-5F37F29BE821}" type="presOf" srcId="{BA64586E-ECF9-4FA9-8ED9-53A23A027592}" destId="{23E70D54-E7B2-48B6-864B-639DE0F9FAB7}" srcOrd="1" destOrd="0" presId="urn:microsoft.com/office/officeart/2005/8/layout/bList2"/>
    <dgm:cxn modelId="{BDEEC1BE-AEB8-4EB8-9293-D0EF424D07D8}" srcId="{68ED05F4-AC4A-475E-9B42-74C60543D0BC}" destId="{2685E3EA-1406-40CE-943C-714FF09EB0ED}" srcOrd="2" destOrd="0" parTransId="{A2FADE7B-02C8-463F-A4D9-097DCB22EC65}" sibTransId="{1F235771-4D6C-41C9-99AA-1F70E444BEBC}"/>
    <dgm:cxn modelId="{FEE73B33-6DB3-4A8C-9CC4-990694F21EEF}" type="presOf" srcId="{2685E3EA-1406-40CE-943C-714FF09EB0ED}" destId="{7C6CD490-91F8-4974-B70C-CD944803C650}" srcOrd="1" destOrd="0" presId="urn:microsoft.com/office/officeart/2005/8/layout/bList2"/>
    <dgm:cxn modelId="{04363107-C01E-435B-8968-280CEC112BE2}" type="presOf" srcId="{0A43B214-6993-4224-993F-0E0E1F1BBDBD}" destId="{5F883C91-36C9-4E71-9F92-DDCB2618E005}" srcOrd="0" destOrd="0" presId="urn:microsoft.com/office/officeart/2005/8/layout/bList2"/>
    <dgm:cxn modelId="{BAE58F43-F7CA-447E-B62A-173639CEC93F}" srcId="{68ED05F4-AC4A-475E-9B42-74C60543D0BC}" destId="{BA64586E-ECF9-4FA9-8ED9-53A23A027592}" srcOrd="0" destOrd="0" parTransId="{CE15AE1F-11C6-4343-9D9B-4AA7F5955DAE}" sibTransId="{2FB79BDC-6A7C-4353-86E7-E4EAB94DCD05}"/>
    <dgm:cxn modelId="{51DB788E-6936-4A7B-ADEC-0BB98929A1BA}" type="presOf" srcId="{BA64586E-ECF9-4FA9-8ED9-53A23A027592}" destId="{7916C9CE-8971-4681-9A1A-90640A4F4BA2}" srcOrd="0" destOrd="0" presId="urn:microsoft.com/office/officeart/2005/8/layout/bList2"/>
    <dgm:cxn modelId="{43AF0882-053B-4D81-8583-40696AD11E9E}" type="presOf" srcId="{CA5DC349-BAA4-4DCC-9CCD-7BB692179629}" destId="{60CCEBE7-7307-4CC6-8F5A-7F2E704A5744}" srcOrd="1" destOrd="0" presId="urn:microsoft.com/office/officeart/2005/8/layout/bList2"/>
    <dgm:cxn modelId="{DABAC57E-E364-4189-B793-843BADCCEB7F}" srcId="{68ED05F4-AC4A-475E-9B42-74C60543D0BC}" destId="{CA5DC349-BAA4-4DCC-9CCD-7BB692179629}" srcOrd="1" destOrd="0" parTransId="{2B0F39D4-C8D0-4469-9FB0-2B8290E555C7}" sibTransId="{0A43B214-6993-4224-993F-0E0E1F1BBDBD}"/>
    <dgm:cxn modelId="{D2C47E9C-875D-4C5F-BE36-52BCE7AB7211}" type="presParOf" srcId="{F748B6A1-BCC5-41E3-B550-CAF8536BAFDE}" destId="{72BE7CD9-2EF7-402D-8C98-3B22CB8DBE19}" srcOrd="0" destOrd="0" presId="urn:microsoft.com/office/officeart/2005/8/layout/bList2"/>
    <dgm:cxn modelId="{A10856E7-118E-4B96-8898-93D59601D0E4}" type="presParOf" srcId="{72BE7CD9-2EF7-402D-8C98-3B22CB8DBE19}" destId="{7527E590-3256-4EC7-ACB0-5BB264BCFC57}" srcOrd="0" destOrd="0" presId="urn:microsoft.com/office/officeart/2005/8/layout/bList2"/>
    <dgm:cxn modelId="{2FAEE17A-F2D1-4A5D-838E-21CB8C68D9C8}" type="presParOf" srcId="{72BE7CD9-2EF7-402D-8C98-3B22CB8DBE19}" destId="{7916C9CE-8971-4681-9A1A-90640A4F4BA2}" srcOrd="1" destOrd="0" presId="urn:microsoft.com/office/officeart/2005/8/layout/bList2"/>
    <dgm:cxn modelId="{6EDED490-B369-4E61-899D-4664F9B57369}" type="presParOf" srcId="{72BE7CD9-2EF7-402D-8C98-3B22CB8DBE19}" destId="{23E70D54-E7B2-48B6-864B-639DE0F9FAB7}" srcOrd="2" destOrd="0" presId="urn:microsoft.com/office/officeart/2005/8/layout/bList2"/>
    <dgm:cxn modelId="{FF82C4A9-508F-4840-9EA3-B4D42FA9182C}" type="presParOf" srcId="{72BE7CD9-2EF7-402D-8C98-3B22CB8DBE19}" destId="{71D1A728-F536-44FB-88AE-8D1E1C1ED4F3}" srcOrd="3" destOrd="0" presId="urn:microsoft.com/office/officeart/2005/8/layout/bList2"/>
    <dgm:cxn modelId="{96776E1A-EA85-4108-9D85-D738DAB96033}" type="presParOf" srcId="{F748B6A1-BCC5-41E3-B550-CAF8536BAFDE}" destId="{52F85DAC-009B-435A-8BAC-EFFDA74D8D50}" srcOrd="1" destOrd="0" presId="urn:microsoft.com/office/officeart/2005/8/layout/bList2"/>
    <dgm:cxn modelId="{76A889DC-1605-4192-A65A-37F2F8E13555}" type="presParOf" srcId="{F748B6A1-BCC5-41E3-B550-CAF8536BAFDE}" destId="{AF579944-F1DC-4026-BD83-BD18B04224FD}" srcOrd="2" destOrd="0" presId="urn:microsoft.com/office/officeart/2005/8/layout/bList2"/>
    <dgm:cxn modelId="{4A0730AE-0E91-4A2E-BD42-43815E6FF9E8}" type="presParOf" srcId="{AF579944-F1DC-4026-BD83-BD18B04224FD}" destId="{8A3C42F8-4017-4FA9-A490-FD1F49387914}" srcOrd="0" destOrd="0" presId="urn:microsoft.com/office/officeart/2005/8/layout/bList2"/>
    <dgm:cxn modelId="{7C8667AF-FE7B-4981-9762-209E994590A9}" type="presParOf" srcId="{AF579944-F1DC-4026-BD83-BD18B04224FD}" destId="{0FCDAF10-17E9-44D6-A38B-DF4B161A1000}" srcOrd="1" destOrd="0" presId="urn:microsoft.com/office/officeart/2005/8/layout/bList2"/>
    <dgm:cxn modelId="{CB4DBD9A-F79F-4959-ADCD-0E572A0A3144}" type="presParOf" srcId="{AF579944-F1DC-4026-BD83-BD18B04224FD}" destId="{60CCEBE7-7307-4CC6-8F5A-7F2E704A5744}" srcOrd="2" destOrd="0" presId="urn:microsoft.com/office/officeart/2005/8/layout/bList2"/>
    <dgm:cxn modelId="{4DB0C745-1794-463B-8549-096AA7F5532B}" type="presParOf" srcId="{AF579944-F1DC-4026-BD83-BD18B04224FD}" destId="{0392F2C1-EAC1-4C97-B864-596CC266767C}" srcOrd="3" destOrd="0" presId="urn:microsoft.com/office/officeart/2005/8/layout/bList2"/>
    <dgm:cxn modelId="{F8BF7883-E0AB-4D08-B21E-990DC6F3FD66}" type="presParOf" srcId="{F748B6A1-BCC5-41E3-B550-CAF8536BAFDE}" destId="{5F883C91-36C9-4E71-9F92-DDCB2618E005}" srcOrd="3" destOrd="0" presId="urn:microsoft.com/office/officeart/2005/8/layout/bList2"/>
    <dgm:cxn modelId="{D3996301-9AA0-44A6-9FC2-757616E63FCB}" type="presParOf" srcId="{F748B6A1-BCC5-41E3-B550-CAF8536BAFDE}" destId="{E1F3593D-D92D-4F0B-A2C8-9C5DF553F567}" srcOrd="4" destOrd="0" presId="urn:microsoft.com/office/officeart/2005/8/layout/bList2"/>
    <dgm:cxn modelId="{33EA9241-21A1-47E8-8914-095AAFB3BE82}" type="presParOf" srcId="{E1F3593D-D92D-4F0B-A2C8-9C5DF553F567}" destId="{587A1D83-27B0-4333-9E97-FA3536473193}" srcOrd="0" destOrd="0" presId="urn:microsoft.com/office/officeart/2005/8/layout/bList2"/>
    <dgm:cxn modelId="{92AE6E31-D2E2-478A-A441-CE5423EFBAB9}" type="presParOf" srcId="{E1F3593D-D92D-4F0B-A2C8-9C5DF553F567}" destId="{0CBC79B4-0B05-4A69-960A-2339BD6414F2}" srcOrd="1" destOrd="0" presId="urn:microsoft.com/office/officeart/2005/8/layout/bList2"/>
    <dgm:cxn modelId="{682D9C63-7771-4C0B-AA08-3D261FCEFDEF}" type="presParOf" srcId="{E1F3593D-D92D-4F0B-A2C8-9C5DF553F567}" destId="{7C6CD490-91F8-4974-B70C-CD944803C650}" srcOrd="2" destOrd="0" presId="urn:microsoft.com/office/officeart/2005/8/layout/bList2"/>
    <dgm:cxn modelId="{73770853-98D4-41B3-AA2E-F652E93007B0}" type="presParOf" srcId="{E1F3593D-D92D-4F0B-A2C8-9C5DF553F567}" destId="{D843A210-E7F5-4DDF-AA65-12F3D73E7E46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694AB6-CB13-4EB9-B4D6-2DFA5A4E3FEE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5D07A8-5EC6-42CA-A35F-9F157E84C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8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diagramData" Target="../diagrams/data4.xml"/><Relationship Id="rId7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30.png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6400800" cy="1752600"/>
          </a:xfrm>
          <a:solidFill>
            <a:srgbClr val="00B050"/>
          </a:solidFill>
          <a:ln>
            <a:solidFill>
              <a:srgbClr val="FFFF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extrusionH="76200">
            <a:extrusionClr>
              <a:srgbClr val="FFFF00"/>
            </a:extrusionClr>
          </a:sp3d>
        </p:spPr>
        <p:txBody>
          <a:bodyPr vert="horz">
            <a:normAutofit fontScale="92500" lnSpcReduction="10000"/>
            <a:sp3d extrusionH="57150">
              <a:bevelT w="38100" h="38100"/>
            </a:sp3d>
          </a:bodyPr>
          <a:lstStyle/>
          <a:p>
            <a:r>
              <a:rPr lang="uk-UA" sz="1500" dirty="0" smtClean="0"/>
              <a:t>Розділ 10</a:t>
            </a:r>
          </a:p>
          <a:p>
            <a:r>
              <a:rPr lang="uk-UA" sz="5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Типи</a:t>
            </a:r>
            <a:r>
              <a:rPr lang="uk-UA" sz="1500" dirty="0" smtClean="0"/>
              <a:t> </a:t>
            </a:r>
            <a:r>
              <a:rPr lang="uk-UA" sz="5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файлів</a:t>
            </a:r>
            <a:r>
              <a:rPr lang="uk-UA" sz="1500" dirty="0" smtClean="0"/>
              <a:t> </a:t>
            </a:r>
            <a:r>
              <a:rPr lang="uk-UA" sz="5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та</a:t>
            </a:r>
            <a:r>
              <a:rPr lang="uk-UA" sz="1500" dirty="0" smtClean="0"/>
              <a:t> </a:t>
            </a:r>
            <a:r>
              <a:rPr lang="uk-UA" sz="5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програм</a:t>
            </a:r>
            <a:endParaRPr lang="ru-RU" sz="5000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Типи файлів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500174"/>
            <a:ext cx="4429156" cy="242889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dirty="0" smtClean="0"/>
              <a:t>	Завдяки тому, що значки у файлів різні за виглядом, можна, не відкриваючи їх, визначити, дані якого типу він містить і в якій програмі з ним можна працювати. Значок файлу відповідає певному типу файлу.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1432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dirty="0" smtClean="0"/>
              <a:t>Категорії файлів: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3786190"/>
            <a:ext cx="442915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Тип файлу визначає структуру даних у файлі та програму, якою він обробляється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643438" y="1928802"/>
          <a:ext cx="4286280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758825"/>
          </a:xfrm>
        </p:spPr>
        <p:txBody>
          <a:bodyPr/>
          <a:lstStyle/>
          <a:p>
            <a:r>
              <a:rPr lang="uk-UA" dirty="0" smtClean="0"/>
              <a:t>Значки файлів різних типів</a:t>
            </a:r>
            <a:endParaRPr lang="ru-RU" dirty="0"/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sz="half" idx="4294967295"/>
          </p:nvPr>
        </p:nvGraphicFramePr>
        <p:xfrm>
          <a:off x="928662" y="2071678"/>
          <a:ext cx="7500958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Скругленный прямоугольник 18"/>
          <p:cNvSpPr/>
          <p:nvPr/>
        </p:nvSpPr>
        <p:spPr>
          <a:xfrm>
            <a:off x="6715140" y="2714620"/>
            <a:ext cx="857256" cy="821537"/>
          </a:xfrm>
          <a:prstGeom prst="roundRect">
            <a:avLst>
              <a:gd name="adj" fmla="val 10000"/>
            </a:avLst>
          </a:prstGeom>
          <a:blipFill rotWithShape="0">
            <a:blip r:embed="rId6"/>
            <a:stretch>
              <a:fillRect/>
            </a:stretch>
          </a:blipFill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Ім'я та розширення імені файлу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	Ім'я файлу складається із двох частин: власне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імені файлу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та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розширення імені</a:t>
            </a:r>
            <a:r>
              <a:rPr lang="uk-UA" dirty="0" smtClean="0"/>
              <a:t>, які розділені крапкою.</a:t>
            </a:r>
          </a:p>
          <a:p>
            <a:pPr>
              <a:buNone/>
            </a:pPr>
            <a:r>
              <a:rPr lang="uk-UA" dirty="0" smtClean="0"/>
              <a:t>		Файли програм мають розширення 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ехе</a:t>
            </a:r>
            <a:r>
              <a:rPr lang="uk-UA" dirty="0" smtClean="0"/>
              <a:t>, інколи –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Файлу документа відповідне розширення автоматично надає програма, в якій його було створено.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143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Зареєстровані типи файлів: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43438" y="1857364"/>
          <a:ext cx="4357718" cy="4000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872"/>
                <a:gridCol w="742780"/>
                <a:gridCol w="965637"/>
                <a:gridCol w="1089429"/>
              </a:tblGrid>
              <a:tr h="519203"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Тип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Значок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Розширення імені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Програма</a:t>
                      </a:r>
                      <a:endParaRPr lang="ru-RU" sz="1000" dirty="0"/>
                    </a:p>
                  </a:txBody>
                  <a:tcPr/>
                </a:tc>
              </a:tr>
              <a:tr h="599081">
                <a:tc>
                  <a:txBody>
                    <a:bodyPr/>
                    <a:lstStyle/>
                    <a:p>
                      <a:r>
                        <a:rPr lang="uk-UA" sz="1200" dirty="0" err="1" smtClean="0"/>
                        <a:t>Неформатований</a:t>
                      </a:r>
                      <a:r>
                        <a:rPr lang="uk-UA" sz="1200" dirty="0" smtClean="0"/>
                        <a:t> текст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txt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Блокнот</a:t>
                      </a:r>
                      <a:endParaRPr lang="ru-RU" sz="1200" dirty="0"/>
                    </a:p>
                  </a:txBody>
                  <a:tcPr/>
                </a:tc>
              </a:tr>
              <a:tr h="599081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Растрове зображення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bmp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Paint</a:t>
                      </a:r>
                      <a:endParaRPr lang="ru-RU" sz="1200" dirty="0"/>
                    </a:p>
                  </a:txBody>
                  <a:tcPr/>
                </a:tc>
              </a:tr>
              <a:tr h="599081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Звуковий файл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wav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Windows Media Player</a:t>
                      </a:r>
                      <a:endParaRPr lang="ru-RU" sz="1200" dirty="0"/>
                    </a:p>
                  </a:txBody>
                  <a:tcPr/>
                </a:tc>
              </a:tr>
              <a:tr h="599081">
                <a:tc>
                  <a:txBody>
                    <a:bodyPr/>
                    <a:lstStyle/>
                    <a:p>
                      <a:r>
                        <a:rPr lang="uk-UA" sz="1200" dirty="0" err="1" smtClean="0"/>
                        <a:t>Форматований</a:t>
                      </a:r>
                      <a:r>
                        <a:rPr lang="uk-UA" sz="1200" dirty="0" smtClean="0"/>
                        <a:t> текст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doc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Microsoft</a:t>
                      </a:r>
                      <a:r>
                        <a:rPr lang="en-US" sz="1200" baseline="0" dirty="0" smtClean="0"/>
                        <a:t> Word</a:t>
                      </a:r>
                      <a:endParaRPr lang="ru-RU" sz="1200" dirty="0"/>
                    </a:p>
                  </a:txBody>
                  <a:tcPr/>
                </a:tc>
              </a:tr>
              <a:tr h="599081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Електронна</a:t>
                      </a:r>
                      <a:r>
                        <a:rPr lang="uk-UA" sz="1200" baseline="0" dirty="0" smtClean="0"/>
                        <a:t> таблиця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xls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Microsoft Excel</a:t>
                      </a:r>
                      <a:endParaRPr lang="ru-RU" sz="1200" dirty="0"/>
                    </a:p>
                  </a:txBody>
                  <a:tcPr/>
                </a:tc>
              </a:tr>
              <a:tr h="48592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 . 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 . 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428868"/>
            <a:ext cx="390525" cy="41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000372"/>
            <a:ext cx="5048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3643314"/>
            <a:ext cx="4857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512" y="4214818"/>
            <a:ext cx="514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88227" y="4827270"/>
            <a:ext cx="4857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Перегляд списку зареєстрованих файлів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	За замовчуванням у вікнах папок не відображаються розширення імен файлів зареєстрованих типів (для захисту від випадкової змінення типу).</a:t>
            </a:r>
          </a:p>
          <a:p>
            <a:pPr>
              <a:buNone/>
            </a:pPr>
            <a:r>
              <a:rPr lang="uk-UA" dirty="0" smtClean="0"/>
              <a:t>		Щоб переглянути повний список зареєстрованих у системі типів файлів, потрібно у вікні папки виконати команду Сервіс, Властивості папки та у вікні, що відкриється перейти на вкладку Типи файлів.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5016"/>
            <a:ext cx="18478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071546"/>
            <a:ext cx="3140056" cy="362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91270" y="3678697"/>
            <a:ext cx="2752730" cy="31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358082" y="1571612"/>
            <a:ext cx="178591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Вікно </a:t>
            </a:r>
          </a:p>
          <a:p>
            <a:pPr algn="ctr"/>
            <a:r>
              <a:rPr lang="uk-UA" sz="1400" dirty="0" smtClean="0"/>
              <a:t>Властивості папки</a:t>
            </a:r>
            <a:endParaRPr lang="ru-RU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429124" y="3786190"/>
            <a:ext cx="135732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Вкладка Типи файлів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429388" y="6334780"/>
            <a:ext cx="1000132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Вкладка Вигляд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Запуск програм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270248" cy="14858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У </a:t>
            </a:r>
            <a:r>
              <a:rPr lang="en-US" dirty="0" smtClean="0"/>
              <a:t>Windows XP </a:t>
            </a:r>
            <a:r>
              <a:rPr lang="uk-UA" dirty="0" smtClean="0"/>
              <a:t>запускати різні програми можна кількома способами.</a:t>
            </a:r>
          </a:p>
          <a:p>
            <a:pPr>
              <a:buNone/>
            </a:pPr>
            <a:r>
              <a:rPr lang="uk-UA" dirty="0" smtClean="0"/>
              <a:t>Наприклад: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214282" y="2857496"/>
          <a:ext cx="4357718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786058"/>
            <a:ext cx="1526063" cy="1981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10318" y="3571876"/>
            <a:ext cx="2733682" cy="147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643438" y="1643050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Відкриття діалогового вікна Запуск програми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14876" y="2428868"/>
            <a:ext cx="2857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1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429388" y="3143248"/>
            <a:ext cx="2857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2</a:t>
            </a:r>
            <a:endParaRPr lang="ru-RU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Завершення роботи програм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371600"/>
            <a:ext cx="4429156" cy="46817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	Роботу більшості </a:t>
            </a:r>
            <a:r>
              <a:rPr lang="en-US" dirty="0" smtClean="0"/>
              <a:t>Windows</a:t>
            </a:r>
            <a:r>
              <a:rPr lang="uk-UA" dirty="0" smtClean="0"/>
              <a:t> – програм можна завершити, вибравши в меню Файл команду Вихід або клацнути кнопку (Закрити) вікна програми.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200556" cy="7715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Інші методи завершення роботи програми: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429000"/>
            <a:ext cx="238125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Схема 5"/>
          <p:cNvGraphicFramePr/>
          <p:nvPr/>
        </p:nvGraphicFramePr>
        <p:xfrm>
          <a:off x="4714876" y="2143116"/>
          <a:ext cx="4286280" cy="2071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4214818"/>
            <a:ext cx="428625" cy="419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29124" y="4214818"/>
            <a:ext cx="1462091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00826" y="4714884"/>
            <a:ext cx="1981204" cy="971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143372" y="4214818"/>
            <a:ext cx="2857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572264" y="4214818"/>
            <a:ext cx="2857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572264" y="4857760"/>
            <a:ext cx="285752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Стандартні </a:t>
            </a:r>
            <a:r>
              <a:rPr lang="uk-UA" dirty="0" err="1" smtClean="0"/>
              <a:t>застосунки</a:t>
            </a:r>
            <a:r>
              <a:rPr lang="uk-UA" dirty="0" smtClean="0"/>
              <a:t> </a:t>
            </a:r>
            <a:r>
              <a:rPr lang="en-US" dirty="0" smtClean="0"/>
              <a:t>Windows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371600"/>
            <a:ext cx="4429156" cy="255746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	Програми, що працюють у вікнах </a:t>
            </a:r>
            <a:r>
              <a:rPr lang="en-US" dirty="0" smtClean="0"/>
              <a:t>Windows</a:t>
            </a:r>
            <a:r>
              <a:rPr lang="uk-UA" dirty="0" smtClean="0"/>
              <a:t>, називають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Windows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застосунками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До стандартних </a:t>
            </a:r>
            <a:r>
              <a:rPr lang="uk-UA" dirty="0" err="1" smtClean="0"/>
              <a:t>застосунків</a:t>
            </a:r>
            <a:r>
              <a:rPr lang="uk-UA" dirty="0" smtClean="0"/>
              <a:t> належать ті, що інсталюються разом з операційною системою. Ярлики більшості таких </a:t>
            </a:r>
            <a:r>
              <a:rPr lang="uk-UA" dirty="0" err="1" smtClean="0"/>
              <a:t>застосунків</a:t>
            </a:r>
            <a:r>
              <a:rPr lang="uk-UA" dirty="0" smtClean="0"/>
              <a:t> зібрано у підменю 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 програми</a:t>
            </a:r>
            <a:r>
              <a:rPr lang="uk-UA" dirty="0" smtClean="0"/>
              <a:t>,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Стандартні</a:t>
            </a:r>
            <a:r>
              <a:rPr lang="uk-UA" dirty="0" smtClean="0"/>
              <a:t> головного меню.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1432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dirty="0" smtClean="0"/>
              <a:t>Стандартні </a:t>
            </a:r>
            <a:r>
              <a:rPr lang="uk-UA" dirty="0" err="1" smtClean="0"/>
              <a:t>застосунки</a:t>
            </a:r>
            <a:r>
              <a:rPr lang="uk-UA" dirty="0" smtClean="0"/>
              <a:t>: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000628" y="1928802"/>
          <a:ext cx="3929090" cy="1746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4929190" y="3643314"/>
          <a:ext cx="3929090" cy="1755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5720" y="4000504"/>
            <a:ext cx="4286280" cy="2657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</TotalTime>
  <Words>307</Words>
  <Application>Microsoft Office PowerPoint</Application>
  <PresentationFormat>Экран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Інформатика 9 клас</vt:lpstr>
      <vt:lpstr>Типи файлів</vt:lpstr>
      <vt:lpstr>Значки файлів різних типів</vt:lpstr>
      <vt:lpstr>Ім'я та розширення імені файлу</vt:lpstr>
      <vt:lpstr>Перегляд списку зареєстрованих файлів</vt:lpstr>
      <vt:lpstr>Запуск програм</vt:lpstr>
      <vt:lpstr>Завершення роботи програм</vt:lpstr>
      <vt:lpstr>Стандартні застосунки Windows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 клас</dc:title>
  <dc:creator>KEK$</dc:creator>
  <cp:lastModifiedBy>Admin</cp:lastModifiedBy>
  <cp:revision>22</cp:revision>
  <dcterms:created xsi:type="dcterms:W3CDTF">2010-03-11T05:49:05Z</dcterms:created>
  <dcterms:modified xsi:type="dcterms:W3CDTF">2013-01-12T11:34:37Z</dcterms:modified>
</cp:coreProperties>
</file>