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55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B1C06F6-DE4A-46F2-ACB4-0842FAABB627}" type="doc">
      <dgm:prSet loTypeId="urn:microsoft.com/office/officeart/2005/8/layout/bList2" loCatId="list" qsTypeId="urn:microsoft.com/office/officeart/2005/8/quickstyle/simple1" qsCatId="simple" csTypeId="urn:microsoft.com/office/officeart/2005/8/colors/accent1_2" csCatId="accent1" phldr="1"/>
      <dgm:spPr/>
    </dgm:pt>
    <dgm:pt modelId="{3DFE3FE2-8553-417F-ABD7-C7256F9069BB}">
      <dgm:prSet phldrT="[Текст]"/>
      <dgm:spPr/>
      <dgm:t>
        <a:bodyPr/>
        <a:lstStyle/>
        <a:p>
          <a:r>
            <a:rPr lang="uk-UA" dirty="0" smtClean="0"/>
            <a:t>На панелі Помічник із пошуку клацнути посилання Усі файли й папки</a:t>
          </a:r>
          <a:endParaRPr lang="ru-RU" dirty="0"/>
        </a:p>
      </dgm:t>
    </dgm:pt>
    <dgm:pt modelId="{ED0E9CDB-68D1-43B8-9044-0E6805378FD5}" type="parTrans" cxnId="{B5D93352-79F8-4C69-BE98-6E7D3282FB9B}">
      <dgm:prSet/>
      <dgm:spPr/>
      <dgm:t>
        <a:bodyPr/>
        <a:lstStyle/>
        <a:p>
          <a:endParaRPr lang="ru-RU"/>
        </a:p>
      </dgm:t>
    </dgm:pt>
    <dgm:pt modelId="{B0C119EE-88AA-4394-86F5-63C667FA10FB}" type="sibTrans" cxnId="{B5D93352-79F8-4C69-BE98-6E7D3282FB9B}">
      <dgm:prSet/>
      <dgm:spPr/>
      <dgm:t>
        <a:bodyPr/>
        <a:lstStyle/>
        <a:p>
          <a:endParaRPr lang="ru-RU"/>
        </a:p>
      </dgm:t>
    </dgm:pt>
    <dgm:pt modelId="{71F07201-29F7-4EC2-9D9D-27089626B605}">
      <dgm:prSet phldrT="[Текст]"/>
      <dgm:spPr/>
      <dgm:t>
        <a:bodyPr/>
        <a:lstStyle/>
        <a:p>
          <a:r>
            <a:rPr lang="uk-UA" dirty="0" smtClean="0"/>
            <a:t>У поле Ім'я файлу або частина імені ввести кілька символів імені або повне ім'я шуканого файлу чи папки</a:t>
          </a:r>
          <a:endParaRPr lang="ru-RU" dirty="0"/>
        </a:p>
      </dgm:t>
    </dgm:pt>
    <dgm:pt modelId="{7A18EDC1-BADA-4AAF-8B64-66C79CD7C3C3}" type="parTrans" cxnId="{D381477D-592C-4139-BECE-F0CDE987FCA0}">
      <dgm:prSet/>
      <dgm:spPr/>
      <dgm:t>
        <a:bodyPr/>
        <a:lstStyle/>
        <a:p>
          <a:endParaRPr lang="ru-RU"/>
        </a:p>
      </dgm:t>
    </dgm:pt>
    <dgm:pt modelId="{FD88592C-CC0B-4A80-9F81-A960DD4A30EF}" type="sibTrans" cxnId="{D381477D-592C-4139-BECE-F0CDE987FCA0}">
      <dgm:prSet/>
      <dgm:spPr/>
      <dgm:t>
        <a:bodyPr/>
        <a:lstStyle/>
        <a:p>
          <a:endParaRPr lang="ru-RU"/>
        </a:p>
      </dgm:t>
    </dgm:pt>
    <dgm:pt modelId="{A7D16ADA-D7C9-4A8A-8E5E-4C0F194818D8}">
      <dgm:prSet phldrT="[Текст]"/>
      <dgm:spPr/>
      <dgm:t>
        <a:bodyPr/>
        <a:lstStyle/>
        <a:p>
          <a:r>
            <a:rPr lang="uk-UA" dirty="0" smtClean="0"/>
            <a:t>У поле Слово або фраза у файлі ввести повне слово або фразу, що міститься у цьому файлі</a:t>
          </a:r>
          <a:endParaRPr lang="ru-RU" dirty="0"/>
        </a:p>
      </dgm:t>
    </dgm:pt>
    <dgm:pt modelId="{7C0C9162-4743-40CD-947A-7AD51054EFB9}" type="parTrans" cxnId="{2D396B7A-6158-43BA-A483-716DC1F80F24}">
      <dgm:prSet/>
      <dgm:spPr/>
      <dgm:t>
        <a:bodyPr/>
        <a:lstStyle/>
        <a:p>
          <a:endParaRPr lang="ru-RU"/>
        </a:p>
      </dgm:t>
    </dgm:pt>
    <dgm:pt modelId="{1304C950-80C9-432D-9C38-E61077200C63}" type="sibTrans" cxnId="{2D396B7A-6158-43BA-A483-716DC1F80F24}">
      <dgm:prSet/>
      <dgm:spPr/>
      <dgm:t>
        <a:bodyPr/>
        <a:lstStyle/>
        <a:p>
          <a:endParaRPr lang="ru-RU"/>
        </a:p>
      </dgm:t>
    </dgm:pt>
    <dgm:pt modelId="{FBC37C97-1D0E-46D6-BA8C-31E82F13A443}" type="pres">
      <dgm:prSet presAssocID="{7B1C06F6-DE4A-46F2-ACB4-0842FAABB627}" presName="diagram" presStyleCnt="0">
        <dgm:presLayoutVars>
          <dgm:dir/>
          <dgm:animLvl val="lvl"/>
          <dgm:resizeHandles val="exact"/>
        </dgm:presLayoutVars>
      </dgm:prSet>
      <dgm:spPr/>
    </dgm:pt>
    <dgm:pt modelId="{70605604-8323-43C4-A60C-9469A7653FDC}" type="pres">
      <dgm:prSet presAssocID="{3DFE3FE2-8553-417F-ABD7-C7256F9069BB}" presName="compNode" presStyleCnt="0"/>
      <dgm:spPr/>
    </dgm:pt>
    <dgm:pt modelId="{CC6156C1-6A39-469E-9A95-2B48365430D6}" type="pres">
      <dgm:prSet presAssocID="{3DFE3FE2-8553-417F-ABD7-C7256F9069BB}" presName="childRect" presStyleLbl="bgAcc1" presStyleIdx="0" presStyleCnt="3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5AB3979C-C6F6-4410-A3D5-9F92F44305C6}" type="pres">
      <dgm:prSet presAssocID="{3DFE3FE2-8553-417F-ABD7-C7256F9069BB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F05FCF-DF51-4C95-874A-68FBCBE248BC}" type="pres">
      <dgm:prSet presAssocID="{3DFE3FE2-8553-417F-ABD7-C7256F9069BB}" presName="parentRect" presStyleLbl="alignNode1" presStyleIdx="0" presStyleCnt="3"/>
      <dgm:spPr/>
      <dgm:t>
        <a:bodyPr/>
        <a:lstStyle/>
        <a:p>
          <a:endParaRPr lang="ru-RU"/>
        </a:p>
      </dgm:t>
    </dgm:pt>
    <dgm:pt modelId="{79F39D26-4A18-4CE3-9842-E6ED77F9654A}" type="pres">
      <dgm:prSet presAssocID="{3DFE3FE2-8553-417F-ABD7-C7256F9069BB}" presName="adorn" presStyleLbl="fgAccFollowNode1" presStyleIdx="0" presStyleCnt="3"/>
      <dgm:spPr/>
    </dgm:pt>
    <dgm:pt modelId="{DDC921A7-486D-4DC4-8BDE-CEBC24416C96}" type="pres">
      <dgm:prSet presAssocID="{B0C119EE-88AA-4394-86F5-63C667FA10FB}" presName="sibTrans" presStyleLbl="sibTrans2D1" presStyleIdx="0" presStyleCnt="0"/>
      <dgm:spPr/>
      <dgm:t>
        <a:bodyPr/>
        <a:lstStyle/>
        <a:p>
          <a:endParaRPr lang="ru-RU"/>
        </a:p>
      </dgm:t>
    </dgm:pt>
    <dgm:pt modelId="{45888ACE-AF0A-4715-A0DE-81352E1B318D}" type="pres">
      <dgm:prSet presAssocID="{71F07201-29F7-4EC2-9D9D-27089626B605}" presName="compNode" presStyleCnt="0"/>
      <dgm:spPr/>
    </dgm:pt>
    <dgm:pt modelId="{B2FE11CD-9CA3-41E3-A89A-FF607D95E939}" type="pres">
      <dgm:prSet presAssocID="{71F07201-29F7-4EC2-9D9D-27089626B605}" presName="childRect" presStyleLbl="bgAcc1" presStyleIdx="1" presStyleCnt="3" custLinFactNeighborX="-815" custLinFactNeighborY="-5301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DA1CE719-249D-4F48-9F25-3D65F2CA972E}" type="pres">
      <dgm:prSet presAssocID="{71F07201-29F7-4EC2-9D9D-27089626B605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C8FE79-4C10-4A07-8B93-95458DC2D21D}" type="pres">
      <dgm:prSet presAssocID="{71F07201-29F7-4EC2-9D9D-27089626B605}" presName="parentRect" presStyleLbl="alignNode1" presStyleIdx="1" presStyleCnt="3"/>
      <dgm:spPr/>
      <dgm:t>
        <a:bodyPr/>
        <a:lstStyle/>
        <a:p>
          <a:endParaRPr lang="ru-RU"/>
        </a:p>
      </dgm:t>
    </dgm:pt>
    <dgm:pt modelId="{24102D79-7C1A-4BDB-9F9A-B71E25BF9CBD}" type="pres">
      <dgm:prSet presAssocID="{71F07201-29F7-4EC2-9D9D-27089626B605}" presName="adorn" presStyleLbl="fgAccFollowNode1" presStyleIdx="1" presStyleCnt="3"/>
      <dgm:spPr/>
    </dgm:pt>
    <dgm:pt modelId="{11FE7795-1119-4691-87E1-9CAE717A5655}" type="pres">
      <dgm:prSet presAssocID="{FD88592C-CC0B-4A80-9F81-A960DD4A30EF}" presName="sibTrans" presStyleLbl="sibTrans2D1" presStyleIdx="0" presStyleCnt="0"/>
      <dgm:spPr/>
      <dgm:t>
        <a:bodyPr/>
        <a:lstStyle/>
        <a:p>
          <a:endParaRPr lang="ru-RU"/>
        </a:p>
      </dgm:t>
    </dgm:pt>
    <dgm:pt modelId="{30380178-4189-4FED-9859-D4D1FE8B9AE6}" type="pres">
      <dgm:prSet presAssocID="{A7D16ADA-D7C9-4A8A-8E5E-4C0F194818D8}" presName="compNode" presStyleCnt="0"/>
      <dgm:spPr/>
    </dgm:pt>
    <dgm:pt modelId="{5D73960C-E6EB-4C0C-8E27-845A4E2DC45E}" type="pres">
      <dgm:prSet presAssocID="{A7D16ADA-D7C9-4A8A-8E5E-4C0F194818D8}" presName="childRect" presStyleLbl="bgAcc1" presStyleIdx="2" presStyleCnt="3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7031118B-18A4-4F90-AD27-2618A441B7E2}" type="pres">
      <dgm:prSet presAssocID="{A7D16ADA-D7C9-4A8A-8E5E-4C0F194818D8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86A60E-1D5A-4DFA-937D-B9EAE0712B3D}" type="pres">
      <dgm:prSet presAssocID="{A7D16ADA-D7C9-4A8A-8E5E-4C0F194818D8}" presName="parentRect" presStyleLbl="alignNode1" presStyleIdx="2" presStyleCnt="3"/>
      <dgm:spPr/>
      <dgm:t>
        <a:bodyPr/>
        <a:lstStyle/>
        <a:p>
          <a:endParaRPr lang="ru-RU"/>
        </a:p>
      </dgm:t>
    </dgm:pt>
    <dgm:pt modelId="{697964C4-8B4D-45F8-8A7B-64059D31909D}" type="pres">
      <dgm:prSet presAssocID="{A7D16ADA-D7C9-4A8A-8E5E-4C0F194818D8}" presName="adorn" presStyleLbl="fgAccFollowNode1" presStyleIdx="2" presStyleCnt="3"/>
      <dgm:spPr/>
    </dgm:pt>
  </dgm:ptLst>
  <dgm:cxnLst>
    <dgm:cxn modelId="{5093EC97-0979-4A27-B303-E5423E5B0D05}" type="presOf" srcId="{A7D16ADA-D7C9-4A8A-8E5E-4C0F194818D8}" destId="{0486A60E-1D5A-4DFA-937D-B9EAE0712B3D}" srcOrd="1" destOrd="0" presId="urn:microsoft.com/office/officeart/2005/8/layout/bList2"/>
    <dgm:cxn modelId="{9FC7B4C2-A31C-44BB-8666-31F35EAE1398}" type="presOf" srcId="{FD88592C-CC0B-4A80-9F81-A960DD4A30EF}" destId="{11FE7795-1119-4691-87E1-9CAE717A5655}" srcOrd="0" destOrd="0" presId="urn:microsoft.com/office/officeart/2005/8/layout/bList2"/>
    <dgm:cxn modelId="{3FA8FFE4-1CD2-42CA-8C57-20049C5A8715}" type="presOf" srcId="{B0C119EE-88AA-4394-86F5-63C667FA10FB}" destId="{DDC921A7-486D-4DC4-8BDE-CEBC24416C96}" srcOrd="0" destOrd="0" presId="urn:microsoft.com/office/officeart/2005/8/layout/bList2"/>
    <dgm:cxn modelId="{68DA6E53-7710-4472-8081-114E30310058}" type="presOf" srcId="{3DFE3FE2-8553-417F-ABD7-C7256F9069BB}" destId="{5AB3979C-C6F6-4410-A3D5-9F92F44305C6}" srcOrd="0" destOrd="0" presId="urn:microsoft.com/office/officeart/2005/8/layout/bList2"/>
    <dgm:cxn modelId="{398B590D-5B78-4918-A4D6-72E69F09DFC3}" type="presOf" srcId="{7B1C06F6-DE4A-46F2-ACB4-0842FAABB627}" destId="{FBC37C97-1D0E-46D6-BA8C-31E82F13A443}" srcOrd="0" destOrd="0" presId="urn:microsoft.com/office/officeart/2005/8/layout/bList2"/>
    <dgm:cxn modelId="{B5D93352-79F8-4C69-BE98-6E7D3282FB9B}" srcId="{7B1C06F6-DE4A-46F2-ACB4-0842FAABB627}" destId="{3DFE3FE2-8553-417F-ABD7-C7256F9069BB}" srcOrd="0" destOrd="0" parTransId="{ED0E9CDB-68D1-43B8-9044-0E6805378FD5}" sibTransId="{B0C119EE-88AA-4394-86F5-63C667FA10FB}"/>
    <dgm:cxn modelId="{D381477D-592C-4139-BECE-F0CDE987FCA0}" srcId="{7B1C06F6-DE4A-46F2-ACB4-0842FAABB627}" destId="{71F07201-29F7-4EC2-9D9D-27089626B605}" srcOrd="1" destOrd="0" parTransId="{7A18EDC1-BADA-4AAF-8B64-66C79CD7C3C3}" sibTransId="{FD88592C-CC0B-4A80-9F81-A960DD4A30EF}"/>
    <dgm:cxn modelId="{C7E8202E-3A65-4755-94F2-5E492A197881}" type="presOf" srcId="{A7D16ADA-D7C9-4A8A-8E5E-4C0F194818D8}" destId="{7031118B-18A4-4F90-AD27-2618A441B7E2}" srcOrd="0" destOrd="0" presId="urn:microsoft.com/office/officeart/2005/8/layout/bList2"/>
    <dgm:cxn modelId="{0A634748-6089-43D7-B166-89E66BC9C8E1}" type="presOf" srcId="{71F07201-29F7-4EC2-9D9D-27089626B605}" destId="{0FC8FE79-4C10-4A07-8B93-95458DC2D21D}" srcOrd="1" destOrd="0" presId="urn:microsoft.com/office/officeart/2005/8/layout/bList2"/>
    <dgm:cxn modelId="{33ACFF7A-892A-4E85-AF56-D31AF9286D5E}" type="presOf" srcId="{3DFE3FE2-8553-417F-ABD7-C7256F9069BB}" destId="{2DF05FCF-DF51-4C95-874A-68FBCBE248BC}" srcOrd="1" destOrd="0" presId="urn:microsoft.com/office/officeart/2005/8/layout/bList2"/>
    <dgm:cxn modelId="{2D396B7A-6158-43BA-A483-716DC1F80F24}" srcId="{7B1C06F6-DE4A-46F2-ACB4-0842FAABB627}" destId="{A7D16ADA-D7C9-4A8A-8E5E-4C0F194818D8}" srcOrd="2" destOrd="0" parTransId="{7C0C9162-4743-40CD-947A-7AD51054EFB9}" sibTransId="{1304C950-80C9-432D-9C38-E61077200C63}"/>
    <dgm:cxn modelId="{96D39726-9B32-4A9E-8CDF-4BE9AA2F938C}" type="presOf" srcId="{71F07201-29F7-4EC2-9D9D-27089626B605}" destId="{DA1CE719-249D-4F48-9F25-3D65F2CA972E}" srcOrd="0" destOrd="0" presId="urn:microsoft.com/office/officeart/2005/8/layout/bList2"/>
    <dgm:cxn modelId="{990AF94F-211F-4FCE-ADC4-F3243318885A}" type="presParOf" srcId="{FBC37C97-1D0E-46D6-BA8C-31E82F13A443}" destId="{70605604-8323-43C4-A60C-9469A7653FDC}" srcOrd="0" destOrd="0" presId="urn:microsoft.com/office/officeart/2005/8/layout/bList2"/>
    <dgm:cxn modelId="{900A36D3-6979-47D2-80EB-D8112E9A34E6}" type="presParOf" srcId="{70605604-8323-43C4-A60C-9469A7653FDC}" destId="{CC6156C1-6A39-469E-9A95-2B48365430D6}" srcOrd="0" destOrd="0" presId="urn:microsoft.com/office/officeart/2005/8/layout/bList2"/>
    <dgm:cxn modelId="{944070D9-FFCC-4D57-9497-5EBE088574D0}" type="presParOf" srcId="{70605604-8323-43C4-A60C-9469A7653FDC}" destId="{5AB3979C-C6F6-4410-A3D5-9F92F44305C6}" srcOrd="1" destOrd="0" presId="urn:microsoft.com/office/officeart/2005/8/layout/bList2"/>
    <dgm:cxn modelId="{2B456AFB-53F7-4852-9B74-68AC481ADC81}" type="presParOf" srcId="{70605604-8323-43C4-A60C-9469A7653FDC}" destId="{2DF05FCF-DF51-4C95-874A-68FBCBE248BC}" srcOrd="2" destOrd="0" presId="urn:microsoft.com/office/officeart/2005/8/layout/bList2"/>
    <dgm:cxn modelId="{F96A0160-2109-47DD-B932-29B2D3B1E537}" type="presParOf" srcId="{70605604-8323-43C4-A60C-9469A7653FDC}" destId="{79F39D26-4A18-4CE3-9842-E6ED77F9654A}" srcOrd="3" destOrd="0" presId="urn:microsoft.com/office/officeart/2005/8/layout/bList2"/>
    <dgm:cxn modelId="{4E135425-1995-4CD5-B966-CF18C2CCB985}" type="presParOf" srcId="{FBC37C97-1D0E-46D6-BA8C-31E82F13A443}" destId="{DDC921A7-486D-4DC4-8BDE-CEBC24416C96}" srcOrd="1" destOrd="0" presId="urn:microsoft.com/office/officeart/2005/8/layout/bList2"/>
    <dgm:cxn modelId="{B8288186-B555-4943-ACFA-D5672C716FBA}" type="presParOf" srcId="{FBC37C97-1D0E-46D6-BA8C-31E82F13A443}" destId="{45888ACE-AF0A-4715-A0DE-81352E1B318D}" srcOrd="2" destOrd="0" presId="urn:microsoft.com/office/officeart/2005/8/layout/bList2"/>
    <dgm:cxn modelId="{FA1FBE93-8442-486B-8522-9D9CA73A5D07}" type="presParOf" srcId="{45888ACE-AF0A-4715-A0DE-81352E1B318D}" destId="{B2FE11CD-9CA3-41E3-A89A-FF607D95E939}" srcOrd="0" destOrd="0" presId="urn:microsoft.com/office/officeart/2005/8/layout/bList2"/>
    <dgm:cxn modelId="{771F2F20-54A3-4EF8-AF23-4E32B04B298E}" type="presParOf" srcId="{45888ACE-AF0A-4715-A0DE-81352E1B318D}" destId="{DA1CE719-249D-4F48-9F25-3D65F2CA972E}" srcOrd="1" destOrd="0" presId="urn:microsoft.com/office/officeart/2005/8/layout/bList2"/>
    <dgm:cxn modelId="{EDB77750-CF4C-4CEA-903D-701A05F4DEFD}" type="presParOf" srcId="{45888ACE-AF0A-4715-A0DE-81352E1B318D}" destId="{0FC8FE79-4C10-4A07-8B93-95458DC2D21D}" srcOrd="2" destOrd="0" presId="urn:microsoft.com/office/officeart/2005/8/layout/bList2"/>
    <dgm:cxn modelId="{A68CB2EE-3285-4B08-AAB3-EA2B7414F70A}" type="presParOf" srcId="{45888ACE-AF0A-4715-A0DE-81352E1B318D}" destId="{24102D79-7C1A-4BDB-9F9A-B71E25BF9CBD}" srcOrd="3" destOrd="0" presId="urn:microsoft.com/office/officeart/2005/8/layout/bList2"/>
    <dgm:cxn modelId="{D73CC116-0973-4E05-A8EE-6A0A9C954A33}" type="presParOf" srcId="{FBC37C97-1D0E-46D6-BA8C-31E82F13A443}" destId="{11FE7795-1119-4691-87E1-9CAE717A5655}" srcOrd="3" destOrd="0" presId="urn:microsoft.com/office/officeart/2005/8/layout/bList2"/>
    <dgm:cxn modelId="{58808A3F-1DA6-4E0E-B4D8-C6961F583972}" type="presParOf" srcId="{FBC37C97-1D0E-46D6-BA8C-31E82F13A443}" destId="{30380178-4189-4FED-9859-D4D1FE8B9AE6}" srcOrd="4" destOrd="0" presId="urn:microsoft.com/office/officeart/2005/8/layout/bList2"/>
    <dgm:cxn modelId="{114DFBF7-88E7-4C8F-BA3E-84DC9F283009}" type="presParOf" srcId="{30380178-4189-4FED-9859-D4D1FE8B9AE6}" destId="{5D73960C-E6EB-4C0C-8E27-845A4E2DC45E}" srcOrd="0" destOrd="0" presId="urn:microsoft.com/office/officeart/2005/8/layout/bList2"/>
    <dgm:cxn modelId="{FF04392E-0B68-439A-9D48-B8D2CDD2577D}" type="presParOf" srcId="{30380178-4189-4FED-9859-D4D1FE8B9AE6}" destId="{7031118B-18A4-4F90-AD27-2618A441B7E2}" srcOrd="1" destOrd="0" presId="urn:microsoft.com/office/officeart/2005/8/layout/bList2"/>
    <dgm:cxn modelId="{D393C993-A931-4A3D-A606-1952E9382F5A}" type="presParOf" srcId="{30380178-4189-4FED-9859-D4D1FE8B9AE6}" destId="{0486A60E-1D5A-4DFA-937D-B9EAE0712B3D}" srcOrd="2" destOrd="0" presId="urn:microsoft.com/office/officeart/2005/8/layout/bList2"/>
    <dgm:cxn modelId="{70BFC88E-EFD4-4491-9CA6-12F1B3752E22}" type="presParOf" srcId="{30380178-4189-4FED-9859-D4D1FE8B9AE6}" destId="{697964C4-8B4D-45F8-8A7B-64059D31909D}" srcOrd="3" destOrd="0" presId="urn:microsoft.com/office/officeart/2005/8/layout/bList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B1C06F6-DE4A-46F2-ACB4-0842FAABB627}" type="doc">
      <dgm:prSet loTypeId="urn:microsoft.com/office/officeart/2005/8/layout/bList2" loCatId="list" qsTypeId="urn:microsoft.com/office/officeart/2005/8/quickstyle/simple1" qsCatId="simple" csTypeId="urn:microsoft.com/office/officeart/2005/8/colors/accent1_2" csCatId="accent1" phldr="1"/>
      <dgm:spPr/>
    </dgm:pt>
    <dgm:pt modelId="{3DFE3FE2-8553-417F-ABD7-C7256F9069BB}">
      <dgm:prSet phldrT="[Текст]"/>
      <dgm:spPr/>
      <dgm:t>
        <a:bodyPr/>
        <a:lstStyle/>
        <a:p>
          <a:r>
            <a:rPr lang="uk-UA" smtClean="0"/>
            <a:t>З розкривного </a:t>
          </a:r>
          <a:r>
            <a:rPr lang="uk-UA" dirty="0" smtClean="0"/>
            <a:t>списку </a:t>
          </a:r>
          <a:r>
            <a:rPr lang="uk-UA" b="1" dirty="0" smtClean="0"/>
            <a:t>Шукати в </a:t>
          </a:r>
          <a:r>
            <a:rPr lang="uk-UA" b="0" dirty="0" smtClean="0"/>
            <a:t>вибрати диск чи папку, де потрібно виконати пошук</a:t>
          </a:r>
          <a:endParaRPr lang="ru-RU" b="1" dirty="0"/>
        </a:p>
      </dgm:t>
    </dgm:pt>
    <dgm:pt modelId="{ED0E9CDB-68D1-43B8-9044-0E6805378FD5}" type="parTrans" cxnId="{B5D93352-79F8-4C69-BE98-6E7D3282FB9B}">
      <dgm:prSet/>
      <dgm:spPr/>
      <dgm:t>
        <a:bodyPr/>
        <a:lstStyle/>
        <a:p>
          <a:endParaRPr lang="ru-RU"/>
        </a:p>
      </dgm:t>
    </dgm:pt>
    <dgm:pt modelId="{B0C119EE-88AA-4394-86F5-63C667FA10FB}" type="sibTrans" cxnId="{B5D93352-79F8-4C69-BE98-6E7D3282FB9B}">
      <dgm:prSet/>
      <dgm:spPr/>
      <dgm:t>
        <a:bodyPr/>
        <a:lstStyle/>
        <a:p>
          <a:endParaRPr lang="ru-RU"/>
        </a:p>
      </dgm:t>
    </dgm:pt>
    <dgm:pt modelId="{71F07201-29F7-4EC2-9D9D-27089626B605}">
      <dgm:prSet phldrT="[Текст]"/>
      <dgm:spPr/>
      <dgm:t>
        <a:bodyPr/>
        <a:lstStyle/>
        <a:p>
          <a:r>
            <a:rPr lang="uk-UA" dirty="0" smtClean="0"/>
            <a:t>Якщо є додаткові відомості про об'єкт пошуку, їх слід задати, скориставшись кнопками, які відкривають відповідні області</a:t>
          </a:r>
          <a:endParaRPr lang="ru-RU" dirty="0"/>
        </a:p>
      </dgm:t>
    </dgm:pt>
    <dgm:pt modelId="{7A18EDC1-BADA-4AAF-8B64-66C79CD7C3C3}" type="parTrans" cxnId="{D381477D-592C-4139-BECE-F0CDE987FCA0}">
      <dgm:prSet/>
      <dgm:spPr/>
      <dgm:t>
        <a:bodyPr/>
        <a:lstStyle/>
        <a:p>
          <a:endParaRPr lang="ru-RU"/>
        </a:p>
      </dgm:t>
    </dgm:pt>
    <dgm:pt modelId="{FD88592C-CC0B-4A80-9F81-A960DD4A30EF}" type="sibTrans" cxnId="{D381477D-592C-4139-BECE-F0CDE987FCA0}">
      <dgm:prSet/>
      <dgm:spPr/>
      <dgm:t>
        <a:bodyPr/>
        <a:lstStyle/>
        <a:p>
          <a:endParaRPr lang="ru-RU"/>
        </a:p>
      </dgm:t>
    </dgm:pt>
    <dgm:pt modelId="{A7D16ADA-D7C9-4A8A-8E5E-4C0F194818D8}">
      <dgm:prSet phldrT="[Текст]"/>
      <dgm:spPr/>
      <dgm:t>
        <a:bodyPr/>
        <a:lstStyle/>
        <a:p>
          <a:r>
            <a:rPr lang="uk-UA" dirty="0" smtClean="0"/>
            <a:t>Після </a:t>
          </a:r>
          <a:r>
            <a:rPr lang="uk-UA" dirty="0" err="1" smtClean="0"/>
            <a:t>задання</a:t>
          </a:r>
          <a:r>
            <a:rPr lang="uk-UA" dirty="0" smtClean="0"/>
            <a:t> всіх </a:t>
          </a:r>
          <a:r>
            <a:rPr lang="uk-UA" smtClean="0"/>
            <a:t>цих параметрів, </a:t>
          </a:r>
          <a:r>
            <a:rPr lang="uk-UA" dirty="0" smtClean="0"/>
            <a:t>клацнути кнопку Знайти</a:t>
          </a:r>
          <a:endParaRPr lang="ru-RU" dirty="0"/>
        </a:p>
      </dgm:t>
    </dgm:pt>
    <dgm:pt modelId="{7C0C9162-4743-40CD-947A-7AD51054EFB9}" type="parTrans" cxnId="{2D396B7A-6158-43BA-A483-716DC1F80F24}">
      <dgm:prSet/>
      <dgm:spPr/>
      <dgm:t>
        <a:bodyPr/>
        <a:lstStyle/>
        <a:p>
          <a:endParaRPr lang="ru-RU"/>
        </a:p>
      </dgm:t>
    </dgm:pt>
    <dgm:pt modelId="{1304C950-80C9-432D-9C38-E61077200C63}" type="sibTrans" cxnId="{2D396B7A-6158-43BA-A483-716DC1F80F24}">
      <dgm:prSet/>
      <dgm:spPr/>
      <dgm:t>
        <a:bodyPr/>
        <a:lstStyle/>
        <a:p>
          <a:endParaRPr lang="ru-RU"/>
        </a:p>
      </dgm:t>
    </dgm:pt>
    <dgm:pt modelId="{0B175138-2A1E-4272-AC96-6421B992C6AB}">
      <dgm:prSet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73AC162C-1639-406A-8B53-A58BBB89F4A6}" type="parTrans" cxnId="{C1A4C7D2-3E4D-411E-A276-BEC46803AEF6}">
      <dgm:prSet/>
      <dgm:spPr/>
    </dgm:pt>
    <dgm:pt modelId="{52393ECD-FAF7-4375-A44F-227B04E54BBA}" type="sibTrans" cxnId="{C1A4C7D2-3E4D-411E-A276-BEC46803AEF6}">
      <dgm:prSet/>
      <dgm:spPr/>
    </dgm:pt>
    <dgm:pt modelId="{FBC37C97-1D0E-46D6-BA8C-31E82F13A443}" type="pres">
      <dgm:prSet presAssocID="{7B1C06F6-DE4A-46F2-ACB4-0842FAABB627}" presName="diagram" presStyleCnt="0">
        <dgm:presLayoutVars>
          <dgm:dir/>
          <dgm:animLvl val="lvl"/>
          <dgm:resizeHandles val="exact"/>
        </dgm:presLayoutVars>
      </dgm:prSet>
      <dgm:spPr/>
    </dgm:pt>
    <dgm:pt modelId="{70605604-8323-43C4-A60C-9469A7653FDC}" type="pres">
      <dgm:prSet presAssocID="{3DFE3FE2-8553-417F-ABD7-C7256F9069BB}" presName="compNode" presStyleCnt="0"/>
      <dgm:spPr/>
    </dgm:pt>
    <dgm:pt modelId="{CC6156C1-6A39-469E-9A95-2B48365430D6}" type="pres">
      <dgm:prSet presAssocID="{3DFE3FE2-8553-417F-ABD7-C7256F9069BB}" presName="childRect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B3979C-C6F6-4410-A3D5-9F92F44305C6}" type="pres">
      <dgm:prSet presAssocID="{3DFE3FE2-8553-417F-ABD7-C7256F9069BB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F05FCF-DF51-4C95-874A-68FBCBE248BC}" type="pres">
      <dgm:prSet presAssocID="{3DFE3FE2-8553-417F-ABD7-C7256F9069BB}" presName="parentRect" presStyleLbl="alignNode1" presStyleIdx="0" presStyleCnt="3"/>
      <dgm:spPr/>
      <dgm:t>
        <a:bodyPr/>
        <a:lstStyle/>
        <a:p>
          <a:endParaRPr lang="ru-RU"/>
        </a:p>
      </dgm:t>
    </dgm:pt>
    <dgm:pt modelId="{79F39D26-4A18-4CE3-9842-E6ED77F9654A}" type="pres">
      <dgm:prSet presAssocID="{3DFE3FE2-8553-417F-ABD7-C7256F9069BB}" presName="adorn" presStyleLbl="fgAccFollowNode1" presStyleIdx="0" presStyleCnt="3"/>
      <dgm:spPr/>
    </dgm:pt>
    <dgm:pt modelId="{DDC921A7-486D-4DC4-8BDE-CEBC24416C96}" type="pres">
      <dgm:prSet presAssocID="{B0C119EE-88AA-4394-86F5-63C667FA10FB}" presName="sibTrans" presStyleLbl="sibTrans2D1" presStyleIdx="0" presStyleCnt="0"/>
      <dgm:spPr/>
      <dgm:t>
        <a:bodyPr/>
        <a:lstStyle/>
        <a:p>
          <a:endParaRPr lang="ru-RU"/>
        </a:p>
      </dgm:t>
    </dgm:pt>
    <dgm:pt modelId="{45888ACE-AF0A-4715-A0DE-81352E1B318D}" type="pres">
      <dgm:prSet presAssocID="{71F07201-29F7-4EC2-9D9D-27089626B605}" presName="compNode" presStyleCnt="0"/>
      <dgm:spPr/>
    </dgm:pt>
    <dgm:pt modelId="{B2FE11CD-9CA3-41E3-A89A-FF607D95E939}" type="pres">
      <dgm:prSet presAssocID="{71F07201-29F7-4EC2-9D9D-27089626B605}" presName="childRect" presStyleLbl="bgAcc1" presStyleIdx="1" presStyleCnt="3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DA1CE719-249D-4F48-9F25-3D65F2CA972E}" type="pres">
      <dgm:prSet presAssocID="{71F07201-29F7-4EC2-9D9D-27089626B605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C8FE79-4C10-4A07-8B93-95458DC2D21D}" type="pres">
      <dgm:prSet presAssocID="{71F07201-29F7-4EC2-9D9D-27089626B605}" presName="parentRect" presStyleLbl="alignNode1" presStyleIdx="1" presStyleCnt="3"/>
      <dgm:spPr/>
      <dgm:t>
        <a:bodyPr/>
        <a:lstStyle/>
        <a:p>
          <a:endParaRPr lang="ru-RU"/>
        </a:p>
      </dgm:t>
    </dgm:pt>
    <dgm:pt modelId="{24102D79-7C1A-4BDB-9F9A-B71E25BF9CBD}" type="pres">
      <dgm:prSet presAssocID="{71F07201-29F7-4EC2-9D9D-27089626B605}" presName="adorn" presStyleLbl="fgAccFollowNode1" presStyleIdx="1" presStyleCnt="3"/>
      <dgm:spPr/>
    </dgm:pt>
    <dgm:pt modelId="{11FE7795-1119-4691-87E1-9CAE717A5655}" type="pres">
      <dgm:prSet presAssocID="{FD88592C-CC0B-4A80-9F81-A960DD4A30EF}" presName="sibTrans" presStyleLbl="sibTrans2D1" presStyleIdx="0" presStyleCnt="0"/>
      <dgm:spPr/>
      <dgm:t>
        <a:bodyPr/>
        <a:lstStyle/>
        <a:p>
          <a:endParaRPr lang="ru-RU"/>
        </a:p>
      </dgm:t>
    </dgm:pt>
    <dgm:pt modelId="{30380178-4189-4FED-9859-D4D1FE8B9AE6}" type="pres">
      <dgm:prSet presAssocID="{A7D16ADA-D7C9-4A8A-8E5E-4C0F194818D8}" presName="compNode" presStyleCnt="0"/>
      <dgm:spPr/>
    </dgm:pt>
    <dgm:pt modelId="{5D73960C-E6EB-4C0C-8E27-845A4E2DC45E}" type="pres">
      <dgm:prSet presAssocID="{A7D16ADA-D7C9-4A8A-8E5E-4C0F194818D8}" presName="childRect" presStyleLbl="bgAcc1" presStyleIdx="2" presStyleCnt="3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7031118B-18A4-4F90-AD27-2618A441B7E2}" type="pres">
      <dgm:prSet presAssocID="{A7D16ADA-D7C9-4A8A-8E5E-4C0F194818D8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86A60E-1D5A-4DFA-937D-B9EAE0712B3D}" type="pres">
      <dgm:prSet presAssocID="{A7D16ADA-D7C9-4A8A-8E5E-4C0F194818D8}" presName="parentRect" presStyleLbl="alignNode1" presStyleIdx="2" presStyleCnt="3"/>
      <dgm:spPr/>
      <dgm:t>
        <a:bodyPr/>
        <a:lstStyle/>
        <a:p>
          <a:endParaRPr lang="ru-RU"/>
        </a:p>
      </dgm:t>
    </dgm:pt>
    <dgm:pt modelId="{697964C4-8B4D-45F8-8A7B-64059D31909D}" type="pres">
      <dgm:prSet presAssocID="{A7D16ADA-D7C9-4A8A-8E5E-4C0F194818D8}" presName="adorn" presStyleLbl="fgAccFollowNode1" presStyleIdx="2" presStyleCnt="3"/>
      <dgm:spPr/>
    </dgm:pt>
  </dgm:ptLst>
  <dgm:cxnLst>
    <dgm:cxn modelId="{41EB92D0-13B3-4BE4-851C-6FFB00C0153F}" type="presOf" srcId="{B0C119EE-88AA-4394-86F5-63C667FA10FB}" destId="{DDC921A7-486D-4DC4-8BDE-CEBC24416C96}" srcOrd="0" destOrd="0" presId="urn:microsoft.com/office/officeart/2005/8/layout/bList2"/>
    <dgm:cxn modelId="{7AC52583-0574-4DCE-80E6-3932C134E70D}" type="presOf" srcId="{7B1C06F6-DE4A-46F2-ACB4-0842FAABB627}" destId="{FBC37C97-1D0E-46D6-BA8C-31E82F13A443}" srcOrd="0" destOrd="0" presId="urn:microsoft.com/office/officeart/2005/8/layout/bList2"/>
    <dgm:cxn modelId="{B5EA1738-F6A2-4747-B467-D840C691497C}" type="presOf" srcId="{3DFE3FE2-8553-417F-ABD7-C7256F9069BB}" destId="{5AB3979C-C6F6-4410-A3D5-9F92F44305C6}" srcOrd="0" destOrd="0" presId="urn:microsoft.com/office/officeart/2005/8/layout/bList2"/>
    <dgm:cxn modelId="{D381477D-592C-4139-BECE-F0CDE987FCA0}" srcId="{7B1C06F6-DE4A-46F2-ACB4-0842FAABB627}" destId="{71F07201-29F7-4EC2-9D9D-27089626B605}" srcOrd="1" destOrd="0" parTransId="{7A18EDC1-BADA-4AAF-8B64-66C79CD7C3C3}" sibTransId="{FD88592C-CC0B-4A80-9F81-A960DD4A30EF}"/>
    <dgm:cxn modelId="{B5D93352-79F8-4C69-BE98-6E7D3282FB9B}" srcId="{7B1C06F6-DE4A-46F2-ACB4-0842FAABB627}" destId="{3DFE3FE2-8553-417F-ABD7-C7256F9069BB}" srcOrd="0" destOrd="0" parTransId="{ED0E9CDB-68D1-43B8-9044-0E6805378FD5}" sibTransId="{B0C119EE-88AA-4394-86F5-63C667FA10FB}"/>
    <dgm:cxn modelId="{1EE4F172-8A5C-497F-8DA4-C2838CBBCE8A}" type="presOf" srcId="{71F07201-29F7-4EC2-9D9D-27089626B605}" destId="{DA1CE719-249D-4F48-9F25-3D65F2CA972E}" srcOrd="0" destOrd="0" presId="urn:microsoft.com/office/officeart/2005/8/layout/bList2"/>
    <dgm:cxn modelId="{15FC089E-B930-4752-9E0A-B7883C67C2E3}" type="presOf" srcId="{0B175138-2A1E-4272-AC96-6421B992C6AB}" destId="{CC6156C1-6A39-469E-9A95-2B48365430D6}" srcOrd="0" destOrd="0" presId="urn:microsoft.com/office/officeart/2005/8/layout/bList2"/>
    <dgm:cxn modelId="{2D396B7A-6158-43BA-A483-716DC1F80F24}" srcId="{7B1C06F6-DE4A-46F2-ACB4-0842FAABB627}" destId="{A7D16ADA-D7C9-4A8A-8E5E-4C0F194818D8}" srcOrd="2" destOrd="0" parTransId="{7C0C9162-4743-40CD-947A-7AD51054EFB9}" sibTransId="{1304C950-80C9-432D-9C38-E61077200C63}"/>
    <dgm:cxn modelId="{D0CA5223-655F-4100-9D30-C560F608445E}" type="presOf" srcId="{A7D16ADA-D7C9-4A8A-8E5E-4C0F194818D8}" destId="{0486A60E-1D5A-4DFA-937D-B9EAE0712B3D}" srcOrd="1" destOrd="0" presId="urn:microsoft.com/office/officeart/2005/8/layout/bList2"/>
    <dgm:cxn modelId="{54397BCB-C257-477A-A78B-308BCC5911CD}" type="presOf" srcId="{FD88592C-CC0B-4A80-9F81-A960DD4A30EF}" destId="{11FE7795-1119-4691-87E1-9CAE717A5655}" srcOrd="0" destOrd="0" presId="urn:microsoft.com/office/officeart/2005/8/layout/bList2"/>
    <dgm:cxn modelId="{C0C0BB2B-EFB4-4330-9784-FE934AEDE069}" type="presOf" srcId="{71F07201-29F7-4EC2-9D9D-27089626B605}" destId="{0FC8FE79-4C10-4A07-8B93-95458DC2D21D}" srcOrd="1" destOrd="0" presId="urn:microsoft.com/office/officeart/2005/8/layout/bList2"/>
    <dgm:cxn modelId="{06BE0951-51CC-4A03-AC51-8265384DCF28}" type="presOf" srcId="{A7D16ADA-D7C9-4A8A-8E5E-4C0F194818D8}" destId="{7031118B-18A4-4F90-AD27-2618A441B7E2}" srcOrd="0" destOrd="0" presId="urn:microsoft.com/office/officeart/2005/8/layout/bList2"/>
    <dgm:cxn modelId="{D536BD54-DFCB-40E2-8F17-98A2AB831AEA}" type="presOf" srcId="{3DFE3FE2-8553-417F-ABD7-C7256F9069BB}" destId="{2DF05FCF-DF51-4C95-874A-68FBCBE248BC}" srcOrd="1" destOrd="0" presId="urn:microsoft.com/office/officeart/2005/8/layout/bList2"/>
    <dgm:cxn modelId="{C1A4C7D2-3E4D-411E-A276-BEC46803AEF6}" srcId="{3DFE3FE2-8553-417F-ABD7-C7256F9069BB}" destId="{0B175138-2A1E-4272-AC96-6421B992C6AB}" srcOrd="0" destOrd="0" parTransId="{73AC162C-1639-406A-8B53-A58BBB89F4A6}" sibTransId="{52393ECD-FAF7-4375-A44F-227B04E54BBA}"/>
    <dgm:cxn modelId="{ADDA34F1-6F47-4EA1-A6F4-4C27809B5A8D}" type="presParOf" srcId="{FBC37C97-1D0E-46D6-BA8C-31E82F13A443}" destId="{70605604-8323-43C4-A60C-9469A7653FDC}" srcOrd="0" destOrd="0" presId="urn:microsoft.com/office/officeart/2005/8/layout/bList2"/>
    <dgm:cxn modelId="{B6D9829B-3E8A-43C5-806E-9C8C79E9B34A}" type="presParOf" srcId="{70605604-8323-43C4-A60C-9469A7653FDC}" destId="{CC6156C1-6A39-469E-9A95-2B48365430D6}" srcOrd="0" destOrd="0" presId="urn:microsoft.com/office/officeart/2005/8/layout/bList2"/>
    <dgm:cxn modelId="{EB6E75BD-183B-44DA-BA19-02AF6A192084}" type="presParOf" srcId="{70605604-8323-43C4-A60C-9469A7653FDC}" destId="{5AB3979C-C6F6-4410-A3D5-9F92F44305C6}" srcOrd="1" destOrd="0" presId="urn:microsoft.com/office/officeart/2005/8/layout/bList2"/>
    <dgm:cxn modelId="{3193B134-56DD-40E0-B5FF-17B2885E7A81}" type="presParOf" srcId="{70605604-8323-43C4-A60C-9469A7653FDC}" destId="{2DF05FCF-DF51-4C95-874A-68FBCBE248BC}" srcOrd="2" destOrd="0" presId="urn:microsoft.com/office/officeart/2005/8/layout/bList2"/>
    <dgm:cxn modelId="{413BC3C2-40DB-4EBB-AE0E-DFEE44D31D3C}" type="presParOf" srcId="{70605604-8323-43C4-A60C-9469A7653FDC}" destId="{79F39D26-4A18-4CE3-9842-E6ED77F9654A}" srcOrd="3" destOrd="0" presId="urn:microsoft.com/office/officeart/2005/8/layout/bList2"/>
    <dgm:cxn modelId="{BF9118CE-BA93-42A7-8E35-BDC23AD7FA23}" type="presParOf" srcId="{FBC37C97-1D0E-46D6-BA8C-31E82F13A443}" destId="{DDC921A7-486D-4DC4-8BDE-CEBC24416C96}" srcOrd="1" destOrd="0" presId="urn:microsoft.com/office/officeart/2005/8/layout/bList2"/>
    <dgm:cxn modelId="{E5227BF5-E305-4C77-80C0-C9EE4295AFBD}" type="presParOf" srcId="{FBC37C97-1D0E-46D6-BA8C-31E82F13A443}" destId="{45888ACE-AF0A-4715-A0DE-81352E1B318D}" srcOrd="2" destOrd="0" presId="urn:microsoft.com/office/officeart/2005/8/layout/bList2"/>
    <dgm:cxn modelId="{A5659447-0596-4590-951A-D2E2FC38AF0D}" type="presParOf" srcId="{45888ACE-AF0A-4715-A0DE-81352E1B318D}" destId="{B2FE11CD-9CA3-41E3-A89A-FF607D95E939}" srcOrd="0" destOrd="0" presId="urn:microsoft.com/office/officeart/2005/8/layout/bList2"/>
    <dgm:cxn modelId="{F428FD08-A670-46E0-A466-E9B652D732C3}" type="presParOf" srcId="{45888ACE-AF0A-4715-A0DE-81352E1B318D}" destId="{DA1CE719-249D-4F48-9F25-3D65F2CA972E}" srcOrd="1" destOrd="0" presId="urn:microsoft.com/office/officeart/2005/8/layout/bList2"/>
    <dgm:cxn modelId="{8517A07C-79DC-4912-BFC4-07CFF7EDB1D5}" type="presParOf" srcId="{45888ACE-AF0A-4715-A0DE-81352E1B318D}" destId="{0FC8FE79-4C10-4A07-8B93-95458DC2D21D}" srcOrd="2" destOrd="0" presId="urn:microsoft.com/office/officeart/2005/8/layout/bList2"/>
    <dgm:cxn modelId="{89D2A143-D808-47F5-8056-629AA719123A}" type="presParOf" srcId="{45888ACE-AF0A-4715-A0DE-81352E1B318D}" destId="{24102D79-7C1A-4BDB-9F9A-B71E25BF9CBD}" srcOrd="3" destOrd="0" presId="urn:microsoft.com/office/officeart/2005/8/layout/bList2"/>
    <dgm:cxn modelId="{B7CF8DF4-0494-4793-8266-D2A70F6FF69D}" type="presParOf" srcId="{FBC37C97-1D0E-46D6-BA8C-31E82F13A443}" destId="{11FE7795-1119-4691-87E1-9CAE717A5655}" srcOrd="3" destOrd="0" presId="urn:microsoft.com/office/officeart/2005/8/layout/bList2"/>
    <dgm:cxn modelId="{1AC81F73-C47F-4DD6-8C83-5AA26F117B68}" type="presParOf" srcId="{FBC37C97-1D0E-46D6-BA8C-31E82F13A443}" destId="{30380178-4189-4FED-9859-D4D1FE8B9AE6}" srcOrd="4" destOrd="0" presId="urn:microsoft.com/office/officeart/2005/8/layout/bList2"/>
    <dgm:cxn modelId="{29A8CDD2-CD4C-45F7-B45D-34FD9BECC426}" type="presParOf" srcId="{30380178-4189-4FED-9859-D4D1FE8B9AE6}" destId="{5D73960C-E6EB-4C0C-8E27-845A4E2DC45E}" srcOrd="0" destOrd="0" presId="urn:microsoft.com/office/officeart/2005/8/layout/bList2"/>
    <dgm:cxn modelId="{313CAA40-2821-4F62-B15F-F80A41F29908}" type="presParOf" srcId="{30380178-4189-4FED-9859-D4D1FE8B9AE6}" destId="{7031118B-18A4-4F90-AD27-2618A441B7E2}" srcOrd="1" destOrd="0" presId="urn:microsoft.com/office/officeart/2005/8/layout/bList2"/>
    <dgm:cxn modelId="{8B3CC882-0E12-49A5-9DFE-0A2C356F1F27}" type="presParOf" srcId="{30380178-4189-4FED-9859-D4D1FE8B9AE6}" destId="{0486A60E-1D5A-4DFA-937D-B9EAE0712B3D}" srcOrd="2" destOrd="0" presId="urn:microsoft.com/office/officeart/2005/8/layout/bList2"/>
    <dgm:cxn modelId="{B1BDAB8D-ACC3-4B44-8E4D-C9FD11D04EFE}" type="presParOf" srcId="{30380178-4189-4FED-9859-D4D1FE8B9AE6}" destId="{697964C4-8B4D-45F8-8A7B-64059D31909D}" srcOrd="3" destOrd="0" presId="urn:microsoft.com/office/officeart/2005/8/layout/bList2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C8F9CC8-FB66-4DC8-AB22-B752E82FBD13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297BF3D-0715-4683-B87C-CCD082D63060}">
      <dgm:prSet phldrT="[Текст]"/>
      <dgm:spPr/>
      <dgm:t>
        <a:bodyPr/>
        <a:lstStyle/>
        <a:p>
          <a:r>
            <a:rPr lang="uk-UA" dirty="0" smtClean="0"/>
            <a:t>(зірочка)</a:t>
          </a:r>
          <a:endParaRPr lang="ru-RU" dirty="0"/>
        </a:p>
      </dgm:t>
    </dgm:pt>
    <dgm:pt modelId="{130521F2-BD21-4461-A15C-2EA969155F9C}" type="parTrans" cxnId="{69D8F4A2-F2BE-4B9E-AE71-47764AC9A270}">
      <dgm:prSet/>
      <dgm:spPr/>
      <dgm:t>
        <a:bodyPr/>
        <a:lstStyle/>
        <a:p>
          <a:endParaRPr lang="ru-RU"/>
        </a:p>
      </dgm:t>
    </dgm:pt>
    <dgm:pt modelId="{FD44B5A3-A99F-4FBB-9838-C2D482EA2131}" type="sibTrans" cxnId="{69D8F4A2-F2BE-4B9E-AE71-47764AC9A270}">
      <dgm:prSet/>
      <dgm:spPr/>
      <dgm:t>
        <a:bodyPr/>
        <a:lstStyle/>
        <a:p>
          <a:endParaRPr lang="ru-RU"/>
        </a:p>
      </dgm:t>
    </dgm:pt>
    <dgm:pt modelId="{21A63F06-6739-4670-B980-A8B0D9B8BA3D}">
      <dgm:prSet phldrT="[Текст]"/>
      <dgm:spPr/>
      <dgm:t>
        <a:bodyPr/>
        <a:lstStyle/>
        <a:p>
          <a:r>
            <a:rPr lang="uk-UA" dirty="0" smtClean="0"/>
            <a:t>(знак запитання)</a:t>
          </a:r>
          <a:endParaRPr lang="ru-RU" dirty="0"/>
        </a:p>
      </dgm:t>
    </dgm:pt>
    <dgm:pt modelId="{8236C835-AF79-4008-BE1C-E484E220EEAF}" type="parTrans" cxnId="{2A523065-4480-41E6-A23D-38036202EDC1}">
      <dgm:prSet/>
      <dgm:spPr/>
      <dgm:t>
        <a:bodyPr/>
        <a:lstStyle/>
        <a:p>
          <a:endParaRPr lang="ru-RU"/>
        </a:p>
      </dgm:t>
    </dgm:pt>
    <dgm:pt modelId="{5F7E07D1-B80F-40AE-9CDC-ECA52C24D6BC}" type="sibTrans" cxnId="{2A523065-4480-41E6-A23D-38036202EDC1}">
      <dgm:prSet/>
      <dgm:spPr/>
      <dgm:t>
        <a:bodyPr/>
        <a:lstStyle/>
        <a:p>
          <a:endParaRPr lang="ru-RU"/>
        </a:p>
      </dgm:t>
    </dgm:pt>
    <dgm:pt modelId="{A54B5EDB-5D13-4A06-A2AB-2C17C6B1A753}">
      <dgm:prSet phldrT="[Текст]"/>
      <dgm:spPr/>
      <dgm:t>
        <a:bodyPr/>
        <a:lstStyle/>
        <a:p>
          <a:r>
            <a:rPr lang="uk-UA" dirty="0" smtClean="0"/>
            <a:t>Замінює один символ в імені шуканого файлу чи папки</a:t>
          </a:r>
          <a:endParaRPr lang="ru-RU" dirty="0"/>
        </a:p>
      </dgm:t>
    </dgm:pt>
    <dgm:pt modelId="{31DDAD3C-E815-4853-ADDF-A583D345DB48}" type="sibTrans" cxnId="{239EC00C-02A0-4FEC-97EF-7BA52035135E}">
      <dgm:prSet/>
      <dgm:spPr/>
      <dgm:t>
        <a:bodyPr/>
        <a:lstStyle/>
        <a:p>
          <a:endParaRPr lang="ru-RU"/>
        </a:p>
      </dgm:t>
    </dgm:pt>
    <dgm:pt modelId="{A714F3BF-8F55-4C53-B1ED-76774111FAAD}" type="parTrans" cxnId="{239EC00C-02A0-4FEC-97EF-7BA52035135E}">
      <dgm:prSet/>
      <dgm:spPr/>
      <dgm:t>
        <a:bodyPr/>
        <a:lstStyle/>
        <a:p>
          <a:endParaRPr lang="ru-RU"/>
        </a:p>
      </dgm:t>
    </dgm:pt>
    <dgm:pt modelId="{8BFC9B5F-4EF6-4C6B-98BB-39045B63BD8E}">
      <dgm:prSet phldrT="[Текст]"/>
      <dgm:spPr/>
      <dgm:t>
        <a:bodyPr/>
        <a:lstStyle/>
        <a:p>
          <a:r>
            <a:rPr lang="uk-UA" dirty="0" smtClean="0"/>
            <a:t>Замінює в імені шуканого файлу чи папки довільну кількість будь-яких символів</a:t>
          </a:r>
          <a:endParaRPr lang="ru-RU" dirty="0"/>
        </a:p>
      </dgm:t>
    </dgm:pt>
    <dgm:pt modelId="{2B70C7DF-8EE6-41EA-9933-6620B3441F2D}" type="sibTrans" cxnId="{B629F7B9-E4E2-4BCF-8060-9C7EAD381CC8}">
      <dgm:prSet/>
      <dgm:spPr/>
      <dgm:t>
        <a:bodyPr/>
        <a:lstStyle/>
        <a:p>
          <a:endParaRPr lang="ru-RU"/>
        </a:p>
      </dgm:t>
    </dgm:pt>
    <dgm:pt modelId="{BCEF86D1-71F8-40F5-822A-24C6302DB332}" type="parTrans" cxnId="{B629F7B9-E4E2-4BCF-8060-9C7EAD381CC8}">
      <dgm:prSet/>
      <dgm:spPr/>
      <dgm:t>
        <a:bodyPr/>
        <a:lstStyle/>
        <a:p>
          <a:endParaRPr lang="ru-RU"/>
        </a:p>
      </dgm:t>
    </dgm:pt>
    <dgm:pt modelId="{0495BA8D-09B0-42CC-9DB4-DF20557AB34C}" type="pres">
      <dgm:prSet presAssocID="{1C8F9CC8-FB66-4DC8-AB22-B752E82FBD13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B1346D2-8ACA-45DA-B36A-F341717ADF25}" type="pres">
      <dgm:prSet presAssocID="{8297BF3D-0715-4683-B87C-CCD082D63060}" presName="comp" presStyleCnt="0"/>
      <dgm:spPr/>
    </dgm:pt>
    <dgm:pt modelId="{C1D7668D-5D40-4A0D-B641-74E3AF607FF1}" type="pres">
      <dgm:prSet presAssocID="{8297BF3D-0715-4683-B87C-CCD082D63060}" presName="box" presStyleLbl="node1" presStyleIdx="0" presStyleCnt="2"/>
      <dgm:spPr/>
      <dgm:t>
        <a:bodyPr/>
        <a:lstStyle/>
        <a:p>
          <a:endParaRPr lang="ru-RU"/>
        </a:p>
      </dgm:t>
    </dgm:pt>
    <dgm:pt modelId="{39ACD884-6533-4FCB-8C04-4ABDDAE2EB76}" type="pres">
      <dgm:prSet presAssocID="{8297BF3D-0715-4683-B87C-CCD082D63060}" presName="img" presStyleLbl="fgImgPlace1" presStyleIdx="0" presStyleCnt="2" custScaleY="9209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B3B46B62-DA25-4BC6-A3EE-945631396BDE}" type="pres">
      <dgm:prSet presAssocID="{8297BF3D-0715-4683-B87C-CCD082D63060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4254DF-5282-40C0-AB29-EE67C5675E23}" type="pres">
      <dgm:prSet presAssocID="{FD44B5A3-A99F-4FBB-9838-C2D482EA2131}" presName="spacer" presStyleCnt="0"/>
      <dgm:spPr/>
    </dgm:pt>
    <dgm:pt modelId="{A42F9581-A2AC-4FEA-909D-0BB44BB98ABF}" type="pres">
      <dgm:prSet presAssocID="{21A63F06-6739-4670-B980-A8B0D9B8BA3D}" presName="comp" presStyleCnt="0"/>
      <dgm:spPr/>
    </dgm:pt>
    <dgm:pt modelId="{13ADB935-BD4E-43C1-8369-5FD329CEA0FE}" type="pres">
      <dgm:prSet presAssocID="{21A63F06-6739-4670-B980-A8B0D9B8BA3D}" presName="box" presStyleLbl="node1" presStyleIdx="1" presStyleCnt="2"/>
      <dgm:spPr/>
      <dgm:t>
        <a:bodyPr/>
        <a:lstStyle/>
        <a:p>
          <a:endParaRPr lang="ru-RU"/>
        </a:p>
      </dgm:t>
    </dgm:pt>
    <dgm:pt modelId="{A1C6F0CE-9E35-440D-98EB-2DDBA8E8630C}" type="pres">
      <dgm:prSet presAssocID="{21A63F06-6739-4670-B980-A8B0D9B8BA3D}" presName="img" presStyleLbl="fgImgPlace1" presStyleIdx="1" presStyleCnt="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D07B2B82-129E-4E36-8856-9EB3C16C1A4E}" type="pres">
      <dgm:prSet presAssocID="{21A63F06-6739-4670-B980-A8B0D9B8BA3D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EA758AB-CD51-44AD-9544-E3949A0C049A}" type="presOf" srcId="{21A63F06-6739-4670-B980-A8B0D9B8BA3D}" destId="{13ADB935-BD4E-43C1-8369-5FD329CEA0FE}" srcOrd="0" destOrd="0" presId="urn:microsoft.com/office/officeart/2005/8/layout/vList4"/>
    <dgm:cxn modelId="{2A523065-4480-41E6-A23D-38036202EDC1}" srcId="{1C8F9CC8-FB66-4DC8-AB22-B752E82FBD13}" destId="{21A63F06-6739-4670-B980-A8B0D9B8BA3D}" srcOrd="1" destOrd="0" parTransId="{8236C835-AF79-4008-BE1C-E484E220EEAF}" sibTransId="{5F7E07D1-B80F-40AE-9CDC-ECA52C24D6BC}"/>
    <dgm:cxn modelId="{6954483E-34A5-44B3-A4FF-E76BFA8362E5}" type="presOf" srcId="{21A63F06-6739-4670-B980-A8B0D9B8BA3D}" destId="{D07B2B82-129E-4E36-8856-9EB3C16C1A4E}" srcOrd="1" destOrd="0" presId="urn:microsoft.com/office/officeart/2005/8/layout/vList4"/>
    <dgm:cxn modelId="{DDDE3D2E-BC18-4CBF-A99E-BE094DD77808}" type="presOf" srcId="{A54B5EDB-5D13-4A06-A2AB-2C17C6B1A753}" destId="{D07B2B82-129E-4E36-8856-9EB3C16C1A4E}" srcOrd="1" destOrd="1" presId="urn:microsoft.com/office/officeart/2005/8/layout/vList4"/>
    <dgm:cxn modelId="{5E1D4E0C-3C89-4D04-A48E-4F69677561F6}" type="presOf" srcId="{8BFC9B5F-4EF6-4C6B-98BB-39045B63BD8E}" destId="{C1D7668D-5D40-4A0D-B641-74E3AF607FF1}" srcOrd="0" destOrd="1" presId="urn:microsoft.com/office/officeart/2005/8/layout/vList4"/>
    <dgm:cxn modelId="{64D119A1-55C8-48D2-8970-C6F0D8BC7C60}" type="presOf" srcId="{A54B5EDB-5D13-4A06-A2AB-2C17C6B1A753}" destId="{13ADB935-BD4E-43C1-8369-5FD329CEA0FE}" srcOrd="0" destOrd="1" presId="urn:microsoft.com/office/officeart/2005/8/layout/vList4"/>
    <dgm:cxn modelId="{DE5E61D8-0F46-4BA4-BCD5-42C4883FBDA6}" type="presOf" srcId="{1C8F9CC8-FB66-4DC8-AB22-B752E82FBD13}" destId="{0495BA8D-09B0-42CC-9DB4-DF20557AB34C}" srcOrd="0" destOrd="0" presId="urn:microsoft.com/office/officeart/2005/8/layout/vList4"/>
    <dgm:cxn modelId="{239EC00C-02A0-4FEC-97EF-7BA52035135E}" srcId="{21A63F06-6739-4670-B980-A8B0D9B8BA3D}" destId="{A54B5EDB-5D13-4A06-A2AB-2C17C6B1A753}" srcOrd="0" destOrd="0" parTransId="{A714F3BF-8F55-4C53-B1ED-76774111FAAD}" sibTransId="{31DDAD3C-E815-4853-ADDF-A583D345DB48}"/>
    <dgm:cxn modelId="{0CC0B70C-0478-429D-9FAC-F836E9F612C2}" type="presOf" srcId="{8297BF3D-0715-4683-B87C-CCD082D63060}" destId="{C1D7668D-5D40-4A0D-B641-74E3AF607FF1}" srcOrd="0" destOrd="0" presId="urn:microsoft.com/office/officeart/2005/8/layout/vList4"/>
    <dgm:cxn modelId="{69D8F4A2-F2BE-4B9E-AE71-47764AC9A270}" srcId="{1C8F9CC8-FB66-4DC8-AB22-B752E82FBD13}" destId="{8297BF3D-0715-4683-B87C-CCD082D63060}" srcOrd="0" destOrd="0" parTransId="{130521F2-BD21-4461-A15C-2EA969155F9C}" sibTransId="{FD44B5A3-A99F-4FBB-9838-C2D482EA2131}"/>
    <dgm:cxn modelId="{BBA51B1A-16EB-48A8-9C58-D211DCD3A3C6}" type="presOf" srcId="{8297BF3D-0715-4683-B87C-CCD082D63060}" destId="{B3B46B62-DA25-4BC6-A3EE-945631396BDE}" srcOrd="1" destOrd="0" presId="urn:microsoft.com/office/officeart/2005/8/layout/vList4"/>
    <dgm:cxn modelId="{0B42D0FE-3BEE-4FCA-95D3-199896E59B45}" type="presOf" srcId="{8BFC9B5F-4EF6-4C6B-98BB-39045B63BD8E}" destId="{B3B46B62-DA25-4BC6-A3EE-945631396BDE}" srcOrd="1" destOrd="1" presId="urn:microsoft.com/office/officeart/2005/8/layout/vList4"/>
    <dgm:cxn modelId="{B629F7B9-E4E2-4BCF-8060-9C7EAD381CC8}" srcId="{8297BF3D-0715-4683-B87C-CCD082D63060}" destId="{8BFC9B5F-4EF6-4C6B-98BB-39045B63BD8E}" srcOrd="0" destOrd="0" parTransId="{BCEF86D1-71F8-40F5-822A-24C6302DB332}" sibTransId="{2B70C7DF-8EE6-41EA-9933-6620B3441F2D}"/>
    <dgm:cxn modelId="{0BE7E7BD-DAB3-4C78-B625-BCE87FABDB81}" type="presParOf" srcId="{0495BA8D-09B0-42CC-9DB4-DF20557AB34C}" destId="{FB1346D2-8ACA-45DA-B36A-F341717ADF25}" srcOrd="0" destOrd="0" presId="urn:microsoft.com/office/officeart/2005/8/layout/vList4"/>
    <dgm:cxn modelId="{9BE57797-0371-4EBE-9440-66BD37D4ED8E}" type="presParOf" srcId="{FB1346D2-8ACA-45DA-B36A-F341717ADF25}" destId="{C1D7668D-5D40-4A0D-B641-74E3AF607FF1}" srcOrd="0" destOrd="0" presId="urn:microsoft.com/office/officeart/2005/8/layout/vList4"/>
    <dgm:cxn modelId="{8370EF21-1E51-4FDA-8AB4-FBC44F35F081}" type="presParOf" srcId="{FB1346D2-8ACA-45DA-B36A-F341717ADF25}" destId="{39ACD884-6533-4FCB-8C04-4ABDDAE2EB76}" srcOrd="1" destOrd="0" presId="urn:microsoft.com/office/officeart/2005/8/layout/vList4"/>
    <dgm:cxn modelId="{0A8B4475-0D35-411E-AF0D-70E32763FF27}" type="presParOf" srcId="{FB1346D2-8ACA-45DA-B36A-F341717ADF25}" destId="{B3B46B62-DA25-4BC6-A3EE-945631396BDE}" srcOrd="2" destOrd="0" presId="urn:microsoft.com/office/officeart/2005/8/layout/vList4"/>
    <dgm:cxn modelId="{950A4AA0-494F-4EE2-8F8D-8859420F6EF8}" type="presParOf" srcId="{0495BA8D-09B0-42CC-9DB4-DF20557AB34C}" destId="{944254DF-5282-40C0-AB29-EE67C5675E23}" srcOrd="1" destOrd="0" presId="urn:microsoft.com/office/officeart/2005/8/layout/vList4"/>
    <dgm:cxn modelId="{323419A4-A975-4B1B-A394-01646C13441C}" type="presParOf" srcId="{0495BA8D-09B0-42CC-9DB4-DF20557AB34C}" destId="{A42F9581-A2AC-4FEA-909D-0BB44BB98ABF}" srcOrd="2" destOrd="0" presId="urn:microsoft.com/office/officeart/2005/8/layout/vList4"/>
    <dgm:cxn modelId="{F03698E0-929C-4C95-8AF9-6FF92C15FDC9}" type="presParOf" srcId="{A42F9581-A2AC-4FEA-909D-0BB44BB98ABF}" destId="{13ADB935-BD4E-43C1-8369-5FD329CEA0FE}" srcOrd="0" destOrd="0" presId="urn:microsoft.com/office/officeart/2005/8/layout/vList4"/>
    <dgm:cxn modelId="{4E31C57E-3732-41B6-B979-B467B9A14A9E}" type="presParOf" srcId="{A42F9581-A2AC-4FEA-909D-0BB44BB98ABF}" destId="{A1C6F0CE-9E35-440D-98EB-2DDBA8E8630C}" srcOrd="1" destOrd="0" presId="urn:microsoft.com/office/officeart/2005/8/layout/vList4"/>
    <dgm:cxn modelId="{9B5D389C-97F4-410B-852A-76A3D63DB0D5}" type="presParOf" srcId="{A42F9581-A2AC-4FEA-909D-0BB44BB98ABF}" destId="{D07B2B82-129E-4E36-8856-9EB3C16C1A4E}" srcOrd="2" destOrd="0" presId="urn:microsoft.com/office/officeart/2005/8/layout/vList4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ED48CEF-1497-45A0-8020-5259AA156EBA}" type="doc">
      <dgm:prSet loTypeId="urn:microsoft.com/office/officeart/2005/8/layout/vList2" loCatId="list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A0E6BDB4-C9FC-4529-978C-2E2D313B6CA4}">
      <dgm:prSet phldrT="[Текст]"/>
      <dgm:spPr/>
      <dgm:t>
        <a:bodyPr/>
        <a:lstStyle/>
        <a:p>
          <a:r>
            <a:rPr lang="uk-UA" dirty="0" smtClean="0"/>
            <a:t>Одержує довідку від інших користувачів через Інтернет, застосовуючи програму Віддалений помічник</a:t>
          </a:r>
          <a:endParaRPr lang="ru-RU" dirty="0"/>
        </a:p>
      </dgm:t>
    </dgm:pt>
    <dgm:pt modelId="{04A5D05B-248C-4A1E-912B-19FD3582A993}" type="parTrans" cxnId="{1B197040-F339-478D-9DF8-BACCEA3CBD3E}">
      <dgm:prSet/>
      <dgm:spPr/>
      <dgm:t>
        <a:bodyPr/>
        <a:lstStyle/>
        <a:p>
          <a:endParaRPr lang="ru-RU"/>
        </a:p>
      </dgm:t>
    </dgm:pt>
    <dgm:pt modelId="{A5465E71-6B86-4F68-B6B5-0740DE345596}" type="sibTrans" cxnId="{1B197040-F339-478D-9DF8-BACCEA3CBD3E}">
      <dgm:prSet/>
      <dgm:spPr/>
      <dgm:t>
        <a:bodyPr/>
        <a:lstStyle/>
        <a:p>
          <a:endParaRPr lang="ru-RU"/>
        </a:p>
      </dgm:t>
    </dgm:pt>
    <dgm:pt modelId="{D35B4C6E-A356-4F96-8AAA-6769B7C38899}">
      <dgm:prSet phldrT="[Текст]"/>
      <dgm:spPr/>
      <dgm:t>
        <a:bodyPr/>
        <a:lstStyle/>
        <a:p>
          <a:r>
            <a:rPr lang="uk-UA" dirty="0" smtClean="0"/>
            <a:t>Завантажує на комп'ютер останні оновлення з</a:t>
          </a:r>
          <a:r>
            <a:rPr lang="en-US" dirty="0" smtClean="0"/>
            <a:t> </a:t>
          </a:r>
          <a:r>
            <a:rPr lang="uk-UA" dirty="0" err="1" smtClean="0"/>
            <a:t>веб-сайту</a:t>
          </a:r>
          <a:r>
            <a:rPr lang="uk-UA" dirty="0" smtClean="0"/>
            <a:t> </a:t>
          </a:r>
          <a:r>
            <a:rPr lang="en-US" dirty="0" smtClean="0"/>
            <a:t> Windows Update</a:t>
          </a:r>
          <a:endParaRPr lang="ru-RU" dirty="0"/>
        </a:p>
      </dgm:t>
    </dgm:pt>
    <dgm:pt modelId="{BB98860B-BB79-46EC-A2DE-A1D7D6401950}" type="parTrans" cxnId="{2175BAE2-383A-434E-BC82-59B5F00A2571}">
      <dgm:prSet/>
      <dgm:spPr/>
      <dgm:t>
        <a:bodyPr/>
        <a:lstStyle/>
        <a:p>
          <a:endParaRPr lang="ru-RU"/>
        </a:p>
      </dgm:t>
    </dgm:pt>
    <dgm:pt modelId="{27291AB1-2117-4BD9-9D9E-48AD224C7264}" type="sibTrans" cxnId="{2175BAE2-383A-434E-BC82-59B5F00A2571}">
      <dgm:prSet/>
      <dgm:spPr/>
      <dgm:t>
        <a:bodyPr/>
        <a:lstStyle/>
        <a:p>
          <a:endParaRPr lang="ru-RU"/>
        </a:p>
      </dgm:t>
    </dgm:pt>
    <dgm:pt modelId="{881FA270-B784-4B49-8E04-8A9029C99BDA}">
      <dgm:prSet phldrT="[Текст]"/>
      <dgm:spPr/>
      <dgm:t>
        <a:bodyPr/>
        <a:lstStyle/>
        <a:p>
          <a:r>
            <a:rPr lang="uk-UA" dirty="0" smtClean="0"/>
            <a:t>Отримує відомості про сумісність різного апаратного та програмного забезпечення із </a:t>
          </a:r>
          <a:r>
            <a:rPr lang="en-US" dirty="0" smtClean="0"/>
            <a:t>Windows XP</a:t>
          </a:r>
          <a:endParaRPr lang="ru-RU" dirty="0"/>
        </a:p>
      </dgm:t>
    </dgm:pt>
    <dgm:pt modelId="{8008AF73-7FB3-4259-98C7-4DCF48FC0D62}" type="parTrans" cxnId="{08839EF7-F338-4E81-9574-00902E0F062F}">
      <dgm:prSet/>
      <dgm:spPr/>
      <dgm:t>
        <a:bodyPr/>
        <a:lstStyle/>
        <a:p>
          <a:endParaRPr lang="ru-RU"/>
        </a:p>
      </dgm:t>
    </dgm:pt>
    <dgm:pt modelId="{F0F61233-9F9A-4728-AC57-7A3D767B11E5}" type="sibTrans" cxnId="{08839EF7-F338-4E81-9574-00902E0F062F}">
      <dgm:prSet/>
      <dgm:spPr/>
      <dgm:t>
        <a:bodyPr/>
        <a:lstStyle/>
        <a:p>
          <a:endParaRPr lang="ru-RU"/>
        </a:p>
      </dgm:t>
    </dgm:pt>
    <dgm:pt modelId="{AD34A57A-559B-4DD6-AFE0-72B42620CB16}">
      <dgm:prSet phldrT="[Текст]"/>
      <dgm:spPr/>
      <dgm:t>
        <a:bodyPr/>
        <a:lstStyle/>
        <a:p>
          <a:r>
            <a:rPr lang="uk-UA" dirty="0" smtClean="0"/>
            <a:t>Дає змогу одержати від служби технічної підтримки корпорації </a:t>
          </a:r>
          <a:r>
            <a:rPr lang="uk-UA" dirty="0" err="1" smtClean="0"/>
            <a:t>Майкрософт</a:t>
          </a:r>
          <a:r>
            <a:rPr lang="uk-UA" dirty="0" smtClean="0"/>
            <a:t> і виробника комп'ютера</a:t>
          </a:r>
          <a:endParaRPr lang="ru-RU" dirty="0"/>
        </a:p>
      </dgm:t>
    </dgm:pt>
    <dgm:pt modelId="{FAB60F5F-1C7E-4DF6-AD9E-90A4F0F1A9CF}" type="parTrans" cxnId="{BB5916AF-0928-4CDD-90E5-7A5A762B2421}">
      <dgm:prSet/>
      <dgm:spPr/>
      <dgm:t>
        <a:bodyPr/>
        <a:lstStyle/>
        <a:p>
          <a:endParaRPr lang="ru-RU"/>
        </a:p>
      </dgm:t>
    </dgm:pt>
    <dgm:pt modelId="{9140BB33-281D-4FFD-87AE-DCD2182C81D7}" type="sibTrans" cxnId="{BB5916AF-0928-4CDD-90E5-7A5A762B2421}">
      <dgm:prSet/>
      <dgm:spPr/>
      <dgm:t>
        <a:bodyPr/>
        <a:lstStyle/>
        <a:p>
          <a:endParaRPr lang="ru-RU"/>
        </a:p>
      </dgm:t>
    </dgm:pt>
    <dgm:pt modelId="{9F6A1F6D-3CFA-49EA-B7D2-810878D1D356}">
      <dgm:prSet phldrT="[Текст]"/>
      <dgm:spPr/>
      <dgm:t>
        <a:bodyPr/>
        <a:lstStyle/>
        <a:p>
          <a:r>
            <a:rPr lang="uk-UA" dirty="0" smtClean="0"/>
            <a:t>Дає змогу консультуватися із інженерами служби підтримки користувачів</a:t>
          </a:r>
          <a:endParaRPr lang="ru-RU" dirty="0"/>
        </a:p>
      </dgm:t>
    </dgm:pt>
    <dgm:pt modelId="{730AE15C-9CA2-4AD3-BF3B-1C3D5757E6AD}" type="parTrans" cxnId="{82454F05-CE59-4ED4-95EE-762281E4F18C}">
      <dgm:prSet/>
      <dgm:spPr/>
      <dgm:t>
        <a:bodyPr/>
        <a:lstStyle/>
        <a:p>
          <a:endParaRPr lang="ru-RU"/>
        </a:p>
      </dgm:t>
    </dgm:pt>
    <dgm:pt modelId="{FE39A839-DA81-4FC7-891A-9967DD8DCB15}" type="sibTrans" cxnId="{82454F05-CE59-4ED4-95EE-762281E4F18C}">
      <dgm:prSet/>
      <dgm:spPr/>
      <dgm:t>
        <a:bodyPr/>
        <a:lstStyle/>
        <a:p>
          <a:endParaRPr lang="ru-RU"/>
        </a:p>
      </dgm:t>
    </dgm:pt>
    <dgm:pt modelId="{F03E692B-E1B3-4DB7-8BD2-24DDE80DB33B}">
      <dgm:prSet phldrT="[Текст]"/>
      <dgm:spPr/>
      <dgm:t>
        <a:bodyPr/>
        <a:lstStyle/>
        <a:p>
          <a:r>
            <a:rPr lang="uk-UA" dirty="0" smtClean="0"/>
            <a:t>Дає можливість скасовувати зміни в системі за допомогою засобу її відновлення</a:t>
          </a:r>
          <a:endParaRPr lang="ru-RU" dirty="0"/>
        </a:p>
      </dgm:t>
    </dgm:pt>
    <dgm:pt modelId="{93E1EA4E-9285-4893-9EF7-38A16839BF83}" type="parTrans" cxnId="{88961385-51F8-4009-9A48-1DCDACA47A64}">
      <dgm:prSet/>
      <dgm:spPr/>
      <dgm:t>
        <a:bodyPr/>
        <a:lstStyle/>
        <a:p>
          <a:endParaRPr lang="ru-RU"/>
        </a:p>
      </dgm:t>
    </dgm:pt>
    <dgm:pt modelId="{5A1CDE27-2A90-469A-8E27-286B9752C86A}" type="sibTrans" cxnId="{88961385-51F8-4009-9A48-1DCDACA47A64}">
      <dgm:prSet/>
      <dgm:spPr/>
      <dgm:t>
        <a:bodyPr/>
        <a:lstStyle/>
        <a:p>
          <a:endParaRPr lang="ru-RU"/>
        </a:p>
      </dgm:t>
    </dgm:pt>
    <dgm:pt modelId="{B0176D61-81D5-4826-A2FF-205B65AA421B}">
      <dgm:prSet phldrT="[Текст]"/>
      <dgm:spPr/>
      <dgm:t>
        <a:bodyPr/>
        <a:lstStyle/>
        <a:p>
          <a:r>
            <a:rPr lang="uk-UA" dirty="0" smtClean="0"/>
            <a:t>Дає змогу використовувати для керування комп'ютером засіб Відомості про систему</a:t>
          </a:r>
          <a:endParaRPr lang="ru-RU" dirty="0"/>
        </a:p>
      </dgm:t>
    </dgm:pt>
    <dgm:pt modelId="{7AF542E3-254D-4ED6-892B-E054B8AAA5E0}" type="parTrans" cxnId="{9EBFE071-B2D3-4AFE-93BC-FB3E1B9F8C59}">
      <dgm:prSet/>
      <dgm:spPr/>
      <dgm:t>
        <a:bodyPr/>
        <a:lstStyle/>
        <a:p>
          <a:endParaRPr lang="ru-RU"/>
        </a:p>
      </dgm:t>
    </dgm:pt>
    <dgm:pt modelId="{0AEC789D-90AE-4908-A4B8-C018AAAB2D23}" type="sibTrans" cxnId="{9EBFE071-B2D3-4AFE-93BC-FB3E1B9F8C59}">
      <dgm:prSet/>
      <dgm:spPr/>
      <dgm:t>
        <a:bodyPr/>
        <a:lstStyle/>
        <a:p>
          <a:endParaRPr lang="ru-RU"/>
        </a:p>
      </dgm:t>
    </dgm:pt>
    <dgm:pt modelId="{E6B7176D-AEB3-441A-957C-D55D09B2031C}" type="pres">
      <dgm:prSet presAssocID="{5ED48CEF-1497-45A0-8020-5259AA156EB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0F07D57-6FC3-4C08-8085-7833735B3094}" type="pres">
      <dgm:prSet presAssocID="{A0E6BDB4-C9FC-4529-978C-2E2D313B6CA4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82157E-FEFF-4626-907A-51692E5960DB}" type="pres">
      <dgm:prSet presAssocID="{A5465E71-6B86-4F68-B6B5-0740DE345596}" presName="spacer" presStyleCnt="0"/>
      <dgm:spPr/>
    </dgm:pt>
    <dgm:pt modelId="{EDBAD54A-287C-4DC3-9B50-F87A72B1DEF0}" type="pres">
      <dgm:prSet presAssocID="{D35B4C6E-A356-4F96-8AAA-6769B7C38899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23BB69-8634-4833-9168-6A416FD57604}" type="pres">
      <dgm:prSet presAssocID="{27291AB1-2117-4BD9-9D9E-48AD224C7264}" presName="spacer" presStyleCnt="0"/>
      <dgm:spPr/>
    </dgm:pt>
    <dgm:pt modelId="{8D0B0C07-CB51-404E-8AD6-9F004B152AA6}" type="pres">
      <dgm:prSet presAssocID="{881FA270-B784-4B49-8E04-8A9029C99BDA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E41B53-8C6E-4E29-B0A4-773EB39DD020}" type="pres">
      <dgm:prSet presAssocID="{F0F61233-9F9A-4728-AC57-7A3D767B11E5}" presName="spacer" presStyleCnt="0"/>
      <dgm:spPr/>
    </dgm:pt>
    <dgm:pt modelId="{41216339-2A30-474A-95FE-0E6DE5C6EB4D}" type="pres">
      <dgm:prSet presAssocID="{9F6A1F6D-3CFA-49EA-B7D2-810878D1D356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66AE3D-4E93-4F66-BF6C-C0E3D3516D68}" type="pres">
      <dgm:prSet presAssocID="{FE39A839-DA81-4FC7-891A-9967DD8DCB15}" presName="spacer" presStyleCnt="0"/>
      <dgm:spPr/>
    </dgm:pt>
    <dgm:pt modelId="{77B62937-2B9E-483A-99B1-6F4640FDBFF8}" type="pres">
      <dgm:prSet presAssocID="{F03E692B-E1B3-4DB7-8BD2-24DDE80DB33B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08F6A6-1812-4D3B-8A74-C8FBC65AEE70}" type="pres">
      <dgm:prSet presAssocID="{5A1CDE27-2A90-469A-8E27-286B9752C86A}" presName="spacer" presStyleCnt="0"/>
      <dgm:spPr/>
    </dgm:pt>
    <dgm:pt modelId="{6FAF061D-0238-4BDC-8612-456895507DC4}" type="pres">
      <dgm:prSet presAssocID="{B0176D61-81D5-4826-A2FF-205B65AA421B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F5C1AB-BF63-4E36-9AF3-9B0B2E763B94}" type="pres">
      <dgm:prSet presAssocID="{0AEC789D-90AE-4908-A4B8-C018AAAB2D23}" presName="spacer" presStyleCnt="0"/>
      <dgm:spPr/>
    </dgm:pt>
    <dgm:pt modelId="{90CF27F9-BE27-4D5F-9A62-6BDB2B4D929F}" type="pres">
      <dgm:prSet presAssocID="{AD34A57A-559B-4DD6-AFE0-72B42620CB16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54216CF-F28D-4188-B1E0-E31840C23E32}" type="presOf" srcId="{AD34A57A-559B-4DD6-AFE0-72B42620CB16}" destId="{90CF27F9-BE27-4D5F-9A62-6BDB2B4D929F}" srcOrd="0" destOrd="0" presId="urn:microsoft.com/office/officeart/2005/8/layout/vList2"/>
    <dgm:cxn modelId="{84F3739A-9751-4B1D-B189-30FA11A95CF5}" type="presOf" srcId="{5ED48CEF-1497-45A0-8020-5259AA156EBA}" destId="{E6B7176D-AEB3-441A-957C-D55D09B2031C}" srcOrd="0" destOrd="0" presId="urn:microsoft.com/office/officeart/2005/8/layout/vList2"/>
    <dgm:cxn modelId="{2175BAE2-383A-434E-BC82-59B5F00A2571}" srcId="{5ED48CEF-1497-45A0-8020-5259AA156EBA}" destId="{D35B4C6E-A356-4F96-8AAA-6769B7C38899}" srcOrd="1" destOrd="0" parTransId="{BB98860B-BB79-46EC-A2DE-A1D7D6401950}" sibTransId="{27291AB1-2117-4BD9-9D9E-48AD224C7264}"/>
    <dgm:cxn modelId="{08839EF7-F338-4E81-9574-00902E0F062F}" srcId="{5ED48CEF-1497-45A0-8020-5259AA156EBA}" destId="{881FA270-B784-4B49-8E04-8A9029C99BDA}" srcOrd="2" destOrd="0" parTransId="{8008AF73-7FB3-4259-98C7-4DCF48FC0D62}" sibTransId="{F0F61233-9F9A-4728-AC57-7A3D767B11E5}"/>
    <dgm:cxn modelId="{545320D4-78B9-49C2-8D9C-86448A846264}" type="presOf" srcId="{D35B4C6E-A356-4F96-8AAA-6769B7C38899}" destId="{EDBAD54A-287C-4DC3-9B50-F87A72B1DEF0}" srcOrd="0" destOrd="0" presId="urn:microsoft.com/office/officeart/2005/8/layout/vList2"/>
    <dgm:cxn modelId="{67CD05C7-098F-4EA2-B17F-BFD54E62367B}" type="presOf" srcId="{F03E692B-E1B3-4DB7-8BD2-24DDE80DB33B}" destId="{77B62937-2B9E-483A-99B1-6F4640FDBFF8}" srcOrd="0" destOrd="0" presId="urn:microsoft.com/office/officeart/2005/8/layout/vList2"/>
    <dgm:cxn modelId="{1B197040-F339-478D-9DF8-BACCEA3CBD3E}" srcId="{5ED48CEF-1497-45A0-8020-5259AA156EBA}" destId="{A0E6BDB4-C9FC-4529-978C-2E2D313B6CA4}" srcOrd="0" destOrd="0" parTransId="{04A5D05B-248C-4A1E-912B-19FD3582A993}" sibTransId="{A5465E71-6B86-4F68-B6B5-0740DE345596}"/>
    <dgm:cxn modelId="{82454F05-CE59-4ED4-95EE-762281E4F18C}" srcId="{5ED48CEF-1497-45A0-8020-5259AA156EBA}" destId="{9F6A1F6D-3CFA-49EA-B7D2-810878D1D356}" srcOrd="3" destOrd="0" parTransId="{730AE15C-9CA2-4AD3-BF3B-1C3D5757E6AD}" sibTransId="{FE39A839-DA81-4FC7-891A-9967DD8DCB15}"/>
    <dgm:cxn modelId="{A77455E7-593E-4B83-B1AB-2AF34CE7F552}" type="presOf" srcId="{B0176D61-81D5-4826-A2FF-205B65AA421B}" destId="{6FAF061D-0238-4BDC-8612-456895507DC4}" srcOrd="0" destOrd="0" presId="urn:microsoft.com/office/officeart/2005/8/layout/vList2"/>
    <dgm:cxn modelId="{18D17790-0D45-405E-A267-7F2D172AA3A3}" type="presOf" srcId="{881FA270-B784-4B49-8E04-8A9029C99BDA}" destId="{8D0B0C07-CB51-404E-8AD6-9F004B152AA6}" srcOrd="0" destOrd="0" presId="urn:microsoft.com/office/officeart/2005/8/layout/vList2"/>
    <dgm:cxn modelId="{BB5916AF-0928-4CDD-90E5-7A5A762B2421}" srcId="{5ED48CEF-1497-45A0-8020-5259AA156EBA}" destId="{AD34A57A-559B-4DD6-AFE0-72B42620CB16}" srcOrd="6" destOrd="0" parTransId="{FAB60F5F-1C7E-4DF6-AD9E-90A4F0F1A9CF}" sibTransId="{9140BB33-281D-4FFD-87AE-DCD2182C81D7}"/>
    <dgm:cxn modelId="{88961385-51F8-4009-9A48-1DCDACA47A64}" srcId="{5ED48CEF-1497-45A0-8020-5259AA156EBA}" destId="{F03E692B-E1B3-4DB7-8BD2-24DDE80DB33B}" srcOrd="4" destOrd="0" parTransId="{93E1EA4E-9285-4893-9EF7-38A16839BF83}" sibTransId="{5A1CDE27-2A90-469A-8E27-286B9752C86A}"/>
    <dgm:cxn modelId="{9EBFE071-B2D3-4AFE-93BC-FB3E1B9F8C59}" srcId="{5ED48CEF-1497-45A0-8020-5259AA156EBA}" destId="{B0176D61-81D5-4826-A2FF-205B65AA421B}" srcOrd="5" destOrd="0" parTransId="{7AF542E3-254D-4ED6-892B-E054B8AAA5E0}" sibTransId="{0AEC789D-90AE-4908-A4B8-C018AAAB2D23}"/>
    <dgm:cxn modelId="{180DB56F-2537-417B-AFD2-FED18F3F3AA0}" type="presOf" srcId="{9F6A1F6D-3CFA-49EA-B7D2-810878D1D356}" destId="{41216339-2A30-474A-95FE-0E6DE5C6EB4D}" srcOrd="0" destOrd="0" presId="urn:microsoft.com/office/officeart/2005/8/layout/vList2"/>
    <dgm:cxn modelId="{F04F2A8A-7D6D-49D6-9549-096E80D81E9E}" type="presOf" srcId="{A0E6BDB4-C9FC-4529-978C-2E2D313B6CA4}" destId="{E0F07D57-6FC3-4C08-8085-7833735B3094}" srcOrd="0" destOrd="0" presId="urn:microsoft.com/office/officeart/2005/8/layout/vList2"/>
    <dgm:cxn modelId="{0043D4C5-A903-44FA-8FE9-A565FAAE8737}" type="presParOf" srcId="{E6B7176D-AEB3-441A-957C-D55D09B2031C}" destId="{E0F07D57-6FC3-4C08-8085-7833735B3094}" srcOrd="0" destOrd="0" presId="urn:microsoft.com/office/officeart/2005/8/layout/vList2"/>
    <dgm:cxn modelId="{181C1117-EC2F-45B4-9BEA-96F88F57CC7C}" type="presParOf" srcId="{E6B7176D-AEB3-441A-957C-D55D09B2031C}" destId="{1482157E-FEFF-4626-907A-51692E5960DB}" srcOrd="1" destOrd="0" presId="urn:microsoft.com/office/officeart/2005/8/layout/vList2"/>
    <dgm:cxn modelId="{A629DD83-3BD0-433D-8733-AB7448709D18}" type="presParOf" srcId="{E6B7176D-AEB3-441A-957C-D55D09B2031C}" destId="{EDBAD54A-287C-4DC3-9B50-F87A72B1DEF0}" srcOrd="2" destOrd="0" presId="urn:microsoft.com/office/officeart/2005/8/layout/vList2"/>
    <dgm:cxn modelId="{02115328-C24A-4E45-B6BD-9AB78D0AC54D}" type="presParOf" srcId="{E6B7176D-AEB3-441A-957C-D55D09B2031C}" destId="{7223BB69-8634-4833-9168-6A416FD57604}" srcOrd="3" destOrd="0" presId="urn:microsoft.com/office/officeart/2005/8/layout/vList2"/>
    <dgm:cxn modelId="{50FD0256-D0EB-4700-927F-7408ED62D807}" type="presParOf" srcId="{E6B7176D-AEB3-441A-957C-D55D09B2031C}" destId="{8D0B0C07-CB51-404E-8AD6-9F004B152AA6}" srcOrd="4" destOrd="0" presId="urn:microsoft.com/office/officeart/2005/8/layout/vList2"/>
    <dgm:cxn modelId="{84647270-F00C-4E4D-84C4-6E38789EC9FA}" type="presParOf" srcId="{E6B7176D-AEB3-441A-957C-D55D09B2031C}" destId="{99E41B53-8C6E-4E29-B0A4-773EB39DD020}" srcOrd="5" destOrd="0" presId="urn:microsoft.com/office/officeart/2005/8/layout/vList2"/>
    <dgm:cxn modelId="{A3E89176-F3FC-4835-BA51-31F2D7FBFE34}" type="presParOf" srcId="{E6B7176D-AEB3-441A-957C-D55D09B2031C}" destId="{41216339-2A30-474A-95FE-0E6DE5C6EB4D}" srcOrd="6" destOrd="0" presId="urn:microsoft.com/office/officeart/2005/8/layout/vList2"/>
    <dgm:cxn modelId="{4A2668DA-47C7-408E-88E3-B1F38C6CCA07}" type="presParOf" srcId="{E6B7176D-AEB3-441A-957C-D55D09B2031C}" destId="{BD66AE3D-4E93-4F66-BF6C-C0E3D3516D68}" srcOrd="7" destOrd="0" presId="urn:microsoft.com/office/officeart/2005/8/layout/vList2"/>
    <dgm:cxn modelId="{857D2CA8-EC53-4DE6-A7E4-2C9BBA9D97F6}" type="presParOf" srcId="{E6B7176D-AEB3-441A-957C-D55D09B2031C}" destId="{77B62937-2B9E-483A-99B1-6F4640FDBFF8}" srcOrd="8" destOrd="0" presId="urn:microsoft.com/office/officeart/2005/8/layout/vList2"/>
    <dgm:cxn modelId="{D136BD13-552A-4FA8-B86F-D48ABB44B273}" type="presParOf" srcId="{E6B7176D-AEB3-441A-957C-D55D09B2031C}" destId="{8A08F6A6-1812-4D3B-8A74-C8FBC65AEE70}" srcOrd="9" destOrd="0" presId="urn:microsoft.com/office/officeart/2005/8/layout/vList2"/>
    <dgm:cxn modelId="{1136F962-A7DC-4670-A002-D503592DA976}" type="presParOf" srcId="{E6B7176D-AEB3-441A-957C-D55D09B2031C}" destId="{6FAF061D-0238-4BDC-8612-456895507DC4}" srcOrd="10" destOrd="0" presId="urn:microsoft.com/office/officeart/2005/8/layout/vList2"/>
    <dgm:cxn modelId="{1A09AD5E-19E4-41C0-BB2E-030E834F2FF3}" type="presParOf" srcId="{E6B7176D-AEB3-441A-957C-D55D09B2031C}" destId="{BEF5C1AB-BF63-4E36-9AF3-9B0B2E763B94}" srcOrd="11" destOrd="0" presId="urn:microsoft.com/office/officeart/2005/8/layout/vList2"/>
    <dgm:cxn modelId="{3F3160B8-EDA0-431C-9581-D9FB1875253A}" type="presParOf" srcId="{E6B7176D-AEB3-441A-957C-D55D09B2031C}" destId="{90CF27F9-BE27-4D5F-9A62-6BDB2B4D929F}" srcOrd="12" destOrd="0" presId="urn:microsoft.com/office/officeart/2005/8/layout/vList2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D91BDFC-F293-4544-8E68-BD0EB27F2751}" type="doc">
      <dgm:prSet loTypeId="urn:microsoft.com/office/officeart/2005/8/layout/hProcess7" loCatId="list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A7BD21CC-71FD-4D72-958F-8F46AE346375}">
      <dgm:prSet phldrT="[Текст]" phldr="1"/>
      <dgm:spPr/>
      <dgm:t>
        <a:bodyPr/>
        <a:lstStyle/>
        <a:p>
          <a:endParaRPr lang="ru-RU"/>
        </a:p>
      </dgm:t>
    </dgm:pt>
    <dgm:pt modelId="{AB6C9976-0BD8-4229-9A7C-26BD1F3F59A4}" type="parTrans" cxnId="{6513ED2D-29B9-4832-91AB-CAEC7CB8E350}">
      <dgm:prSet/>
      <dgm:spPr/>
      <dgm:t>
        <a:bodyPr/>
        <a:lstStyle/>
        <a:p>
          <a:endParaRPr lang="ru-RU"/>
        </a:p>
      </dgm:t>
    </dgm:pt>
    <dgm:pt modelId="{F3D8C1E0-5F36-491E-A795-EA0B10658C5B}" type="sibTrans" cxnId="{6513ED2D-29B9-4832-91AB-CAEC7CB8E350}">
      <dgm:prSet/>
      <dgm:spPr/>
      <dgm:t>
        <a:bodyPr/>
        <a:lstStyle/>
        <a:p>
          <a:endParaRPr lang="ru-RU"/>
        </a:p>
      </dgm:t>
    </dgm:pt>
    <dgm:pt modelId="{F867546A-981F-4C8D-BBC4-425A288933A6}">
      <dgm:prSet phldrT="[Текст]"/>
      <dgm:spPr/>
      <dgm:t>
        <a:bodyPr/>
        <a:lstStyle/>
        <a:p>
          <a:r>
            <a:rPr lang="uk-UA" dirty="0" err="1" smtClean="0"/>
            <a:t>Рекомендуе</a:t>
          </a:r>
          <a:r>
            <a:rPr lang="ru-RU" dirty="0" err="1" smtClean="0"/>
            <a:t>мые</a:t>
          </a:r>
          <a:r>
            <a:rPr lang="ru-RU" dirty="0" smtClean="0"/>
            <a:t> разделы </a:t>
          </a:r>
          <a:r>
            <a:rPr lang="uk-UA" dirty="0" smtClean="0"/>
            <a:t>(Рекомендовані розділи) – теми довідки, які рекомендує переглянути корпорація </a:t>
          </a:r>
          <a:r>
            <a:rPr lang="uk-UA" dirty="0" err="1" smtClean="0"/>
            <a:t>Майкрософт</a:t>
          </a:r>
          <a:endParaRPr lang="ru-RU" dirty="0"/>
        </a:p>
      </dgm:t>
    </dgm:pt>
    <dgm:pt modelId="{6F8C930A-F0EE-4350-A6E3-68B535EEDB40}" type="parTrans" cxnId="{0B2F55AC-0AC8-42D7-B0C5-2EB9840BEC7E}">
      <dgm:prSet/>
      <dgm:spPr/>
      <dgm:t>
        <a:bodyPr/>
        <a:lstStyle/>
        <a:p>
          <a:endParaRPr lang="ru-RU"/>
        </a:p>
      </dgm:t>
    </dgm:pt>
    <dgm:pt modelId="{9E8098ED-621B-42DA-974C-77FC71748589}" type="sibTrans" cxnId="{0B2F55AC-0AC8-42D7-B0C5-2EB9840BEC7E}">
      <dgm:prSet/>
      <dgm:spPr/>
      <dgm:t>
        <a:bodyPr/>
        <a:lstStyle/>
        <a:p>
          <a:endParaRPr lang="ru-RU"/>
        </a:p>
      </dgm:t>
    </dgm:pt>
    <dgm:pt modelId="{81D691EC-DF75-47F3-82DD-57C283200BE5}">
      <dgm:prSet phldrT="[Текст]" phldr="1"/>
      <dgm:spPr/>
      <dgm:t>
        <a:bodyPr/>
        <a:lstStyle/>
        <a:p>
          <a:endParaRPr lang="ru-RU"/>
        </a:p>
      </dgm:t>
    </dgm:pt>
    <dgm:pt modelId="{EAFC7AF7-1D9A-44DB-8E11-79DBF790E2FE}" type="parTrans" cxnId="{4D4742BF-63C2-4ADD-842B-973ABDD50EB0}">
      <dgm:prSet/>
      <dgm:spPr/>
      <dgm:t>
        <a:bodyPr/>
        <a:lstStyle/>
        <a:p>
          <a:endParaRPr lang="ru-RU"/>
        </a:p>
      </dgm:t>
    </dgm:pt>
    <dgm:pt modelId="{E650A9A0-012E-40C0-9C1A-61401F4029BC}" type="sibTrans" cxnId="{4D4742BF-63C2-4ADD-842B-973ABDD50EB0}">
      <dgm:prSet/>
      <dgm:spPr/>
      <dgm:t>
        <a:bodyPr/>
        <a:lstStyle/>
        <a:p>
          <a:endParaRPr lang="ru-RU"/>
        </a:p>
      </dgm:t>
    </dgm:pt>
    <dgm:pt modelId="{9375E887-BF13-48B7-BFE1-E2A13BF9D011}">
      <dgm:prSet phldrT="[Текст]"/>
      <dgm:spPr/>
      <dgm:t>
        <a:bodyPr/>
        <a:lstStyle/>
        <a:p>
          <a:r>
            <a:rPr lang="ru-RU" dirty="0" smtClean="0"/>
            <a:t>Полнотекстовый документ (</a:t>
          </a:r>
          <a:r>
            <a:rPr lang="ru-RU" dirty="0" err="1" smtClean="0"/>
            <a:t>Повнотекстовий</a:t>
          </a:r>
          <a:r>
            <a:rPr lang="ru-RU" dirty="0" smtClean="0"/>
            <a:t> </a:t>
          </a:r>
          <a:r>
            <a:rPr lang="ru-RU" dirty="0" err="1" smtClean="0"/>
            <a:t>документ</a:t>
          </a:r>
          <a:r>
            <a:rPr lang="ru-RU" dirty="0" smtClean="0"/>
            <a:t>) – </a:t>
          </a:r>
          <a:r>
            <a:rPr lang="ru-RU" dirty="0" err="1" smtClean="0"/>
            <a:t>перелік</a:t>
          </a:r>
          <a:r>
            <a:rPr lang="ru-RU" dirty="0" smtClean="0"/>
            <a:t> </a:t>
          </a:r>
          <a:r>
            <a:rPr lang="ru-RU" dirty="0" err="1" smtClean="0"/>
            <a:t>усіх</a:t>
          </a:r>
          <a:r>
            <a:rPr lang="ru-RU" dirty="0" smtClean="0"/>
            <a:t> </a:t>
          </a:r>
          <a:r>
            <a:rPr lang="ru-RU" dirty="0" err="1" smtClean="0"/>
            <a:t>сторінок</a:t>
          </a:r>
          <a:r>
            <a:rPr lang="ru-RU" dirty="0" smtClean="0"/>
            <a:t>, на </a:t>
          </a:r>
          <a:r>
            <a:rPr lang="ru-RU" dirty="0" err="1" smtClean="0"/>
            <a:t>яких</a:t>
          </a:r>
          <a:r>
            <a:rPr lang="ru-RU" dirty="0" smtClean="0"/>
            <a:t> </a:t>
          </a:r>
          <a:r>
            <a:rPr lang="ru-RU" dirty="0" err="1" smtClean="0"/>
            <a:t>зустрічається</a:t>
          </a:r>
          <a:r>
            <a:rPr lang="ru-RU" dirty="0" smtClean="0"/>
            <a:t> текст, </a:t>
          </a:r>
          <a:r>
            <a:rPr lang="ru-RU" dirty="0" err="1" smtClean="0"/>
            <a:t>зазначений</a:t>
          </a:r>
          <a:r>
            <a:rPr lang="ru-RU" dirty="0" smtClean="0"/>
            <a:t> у </a:t>
          </a:r>
          <a:r>
            <a:rPr lang="ru-RU" dirty="0" err="1" smtClean="0"/>
            <a:t>полі</a:t>
          </a:r>
          <a:r>
            <a:rPr lang="ru-RU" dirty="0" smtClean="0"/>
            <a:t> Найти (</a:t>
          </a:r>
          <a:r>
            <a:rPr lang="ru-RU" dirty="0" err="1" smtClean="0"/>
            <a:t>Знайти</a:t>
          </a:r>
          <a:r>
            <a:rPr lang="ru-RU" dirty="0" smtClean="0"/>
            <a:t>)</a:t>
          </a:r>
          <a:endParaRPr lang="ru-RU" dirty="0"/>
        </a:p>
      </dgm:t>
    </dgm:pt>
    <dgm:pt modelId="{3F883201-CA24-4B18-99DA-172E1A831DF9}" type="parTrans" cxnId="{C25F3535-A8C3-4900-9562-5FAF48D3E802}">
      <dgm:prSet/>
      <dgm:spPr/>
      <dgm:t>
        <a:bodyPr/>
        <a:lstStyle/>
        <a:p>
          <a:endParaRPr lang="ru-RU"/>
        </a:p>
      </dgm:t>
    </dgm:pt>
    <dgm:pt modelId="{6501C85B-B019-4714-B153-EBDD28621372}" type="sibTrans" cxnId="{C25F3535-A8C3-4900-9562-5FAF48D3E802}">
      <dgm:prSet/>
      <dgm:spPr/>
      <dgm:t>
        <a:bodyPr/>
        <a:lstStyle/>
        <a:p>
          <a:endParaRPr lang="ru-RU"/>
        </a:p>
      </dgm:t>
    </dgm:pt>
    <dgm:pt modelId="{FED0B4BF-2AC8-4014-B706-8ACCAB69EA4A}">
      <dgm:prSet phldrT="[Текст]" phldr="1"/>
      <dgm:spPr/>
      <dgm:t>
        <a:bodyPr/>
        <a:lstStyle/>
        <a:p>
          <a:endParaRPr lang="ru-RU"/>
        </a:p>
      </dgm:t>
    </dgm:pt>
    <dgm:pt modelId="{94DBA626-A10D-4B4C-9083-7C784E0C657B}" type="parTrans" cxnId="{DBB29E38-F697-48B6-95EB-7C12641E0A63}">
      <dgm:prSet/>
      <dgm:spPr/>
      <dgm:t>
        <a:bodyPr/>
        <a:lstStyle/>
        <a:p>
          <a:endParaRPr lang="ru-RU"/>
        </a:p>
      </dgm:t>
    </dgm:pt>
    <dgm:pt modelId="{AEE475F4-9389-43C5-98A3-76B1281A29DD}" type="sibTrans" cxnId="{DBB29E38-F697-48B6-95EB-7C12641E0A63}">
      <dgm:prSet/>
      <dgm:spPr/>
      <dgm:t>
        <a:bodyPr/>
        <a:lstStyle/>
        <a:p>
          <a:endParaRPr lang="ru-RU"/>
        </a:p>
      </dgm:t>
    </dgm:pt>
    <dgm:pt modelId="{BA250454-88DB-41C9-A9A1-75D172B7CEA0}">
      <dgm:prSet phldrT="[Текст]"/>
      <dgm:spPr/>
      <dgm:t>
        <a:bodyPr/>
        <a:lstStyle/>
        <a:p>
          <a:r>
            <a:rPr lang="ru-RU" dirty="0" smtClean="0"/>
            <a:t>База знаний Майкрософт (База </a:t>
          </a:r>
          <a:r>
            <a:rPr lang="ru-RU" dirty="0" err="1" smtClean="0"/>
            <a:t>знань</a:t>
          </a:r>
          <a:r>
            <a:rPr lang="ru-RU" dirty="0" smtClean="0"/>
            <a:t> Майкрософт) – </a:t>
          </a:r>
          <a:r>
            <a:rPr lang="ru-RU" dirty="0" err="1" smtClean="0"/>
            <a:t>сторінки</a:t>
          </a:r>
          <a:r>
            <a:rPr lang="ru-RU" dirty="0" smtClean="0"/>
            <a:t> </a:t>
          </a:r>
          <a:r>
            <a:rPr lang="ru-RU" dirty="0" err="1" smtClean="0"/>
            <a:t>бази</a:t>
          </a:r>
          <a:r>
            <a:rPr lang="ru-RU" dirty="0" smtClean="0"/>
            <a:t> </a:t>
          </a:r>
          <a:r>
            <a:rPr lang="ru-RU" dirty="0" err="1" smtClean="0"/>
            <a:t>знань</a:t>
          </a:r>
          <a:r>
            <a:rPr lang="ru-RU" dirty="0" smtClean="0"/>
            <a:t>, де </a:t>
          </a:r>
          <a:r>
            <a:rPr lang="ru-RU" dirty="0" err="1" smtClean="0"/>
            <a:t>зберігається</a:t>
          </a:r>
          <a:r>
            <a:rPr lang="ru-RU" dirty="0" smtClean="0"/>
            <a:t> </a:t>
          </a:r>
          <a:r>
            <a:rPr lang="ru-RU" dirty="0" err="1" smtClean="0"/>
            <a:t>величезний</a:t>
          </a:r>
          <a:r>
            <a:rPr lang="ru-RU" dirty="0" smtClean="0"/>
            <a:t> </a:t>
          </a:r>
          <a:r>
            <a:rPr lang="ru-RU" dirty="0" err="1" smtClean="0"/>
            <a:t>обсяг</a:t>
          </a:r>
          <a:r>
            <a:rPr lang="ru-RU" dirty="0" smtClean="0"/>
            <a:t> </a:t>
          </a:r>
          <a:r>
            <a:rPr lang="ru-RU" dirty="0" err="1" smtClean="0"/>
            <a:t>відомостей</a:t>
          </a:r>
          <a:r>
            <a:rPr lang="ru-RU" dirty="0" smtClean="0"/>
            <a:t> про </a:t>
          </a:r>
          <a:r>
            <a:rPr lang="ru-RU" dirty="0" err="1" smtClean="0"/>
            <a:t>всі</a:t>
          </a:r>
          <a:r>
            <a:rPr lang="ru-RU" dirty="0" smtClean="0"/>
            <a:t> </a:t>
          </a:r>
          <a:r>
            <a:rPr lang="ru-RU" dirty="0" err="1" smtClean="0"/>
            <a:t>програми</a:t>
          </a:r>
          <a:r>
            <a:rPr lang="ru-RU" dirty="0" smtClean="0"/>
            <a:t> Майкрософт. </a:t>
          </a:r>
          <a:endParaRPr lang="ru-RU" dirty="0"/>
        </a:p>
      </dgm:t>
    </dgm:pt>
    <dgm:pt modelId="{10A391AF-08E2-4A97-BA75-3A4F6AC72745}" type="parTrans" cxnId="{4A6B9489-CA75-4BE5-BFC8-04256EFA4F4D}">
      <dgm:prSet/>
      <dgm:spPr/>
      <dgm:t>
        <a:bodyPr/>
        <a:lstStyle/>
        <a:p>
          <a:endParaRPr lang="ru-RU"/>
        </a:p>
      </dgm:t>
    </dgm:pt>
    <dgm:pt modelId="{173B0ADF-3682-4879-AE40-483F79B1B94B}" type="sibTrans" cxnId="{4A6B9489-CA75-4BE5-BFC8-04256EFA4F4D}">
      <dgm:prSet/>
      <dgm:spPr/>
      <dgm:t>
        <a:bodyPr/>
        <a:lstStyle/>
        <a:p>
          <a:endParaRPr lang="ru-RU"/>
        </a:p>
      </dgm:t>
    </dgm:pt>
    <dgm:pt modelId="{5D3A4C38-4D92-43DE-BC89-B83EAC875D24}" type="pres">
      <dgm:prSet presAssocID="{1D91BDFC-F293-4544-8E68-BD0EB27F275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956DA8B-0D3F-4EA4-A63F-CF9BF81EBC32}" type="pres">
      <dgm:prSet presAssocID="{A7BD21CC-71FD-4D72-958F-8F46AE346375}" presName="compositeNode" presStyleCnt="0">
        <dgm:presLayoutVars>
          <dgm:bulletEnabled val="1"/>
        </dgm:presLayoutVars>
      </dgm:prSet>
      <dgm:spPr/>
    </dgm:pt>
    <dgm:pt modelId="{05DC5C33-FD8E-4468-A7E8-358C87170E0A}" type="pres">
      <dgm:prSet presAssocID="{A7BD21CC-71FD-4D72-958F-8F46AE346375}" presName="bgRect" presStyleLbl="node1" presStyleIdx="0" presStyleCnt="3"/>
      <dgm:spPr/>
      <dgm:t>
        <a:bodyPr/>
        <a:lstStyle/>
        <a:p>
          <a:endParaRPr lang="ru-RU"/>
        </a:p>
      </dgm:t>
    </dgm:pt>
    <dgm:pt modelId="{A5B4C6E0-55F4-45C4-82CB-37F6EF2EEC60}" type="pres">
      <dgm:prSet presAssocID="{A7BD21CC-71FD-4D72-958F-8F46AE346375}" presName="parentNode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0270B1-D24A-42AE-B76F-9D315F647DF7}" type="pres">
      <dgm:prSet presAssocID="{A7BD21CC-71FD-4D72-958F-8F46AE346375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1412C9-BCDF-45E8-BACD-D4FCF908095E}" type="pres">
      <dgm:prSet presAssocID="{F3D8C1E0-5F36-491E-A795-EA0B10658C5B}" presName="hSp" presStyleCnt="0"/>
      <dgm:spPr/>
    </dgm:pt>
    <dgm:pt modelId="{E4C8A5FB-7B70-4B65-94F3-C761FBAFE6AD}" type="pres">
      <dgm:prSet presAssocID="{F3D8C1E0-5F36-491E-A795-EA0B10658C5B}" presName="vProcSp" presStyleCnt="0"/>
      <dgm:spPr/>
    </dgm:pt>
    <dgm:pt modelId="{7C0BBA5A-6B80-4699-9234-18EF855D0DD6}" type="pres">
      <dgm:prSet presAssocID="{F3D8C1E0-5F36-491E-A795-EA0B10658C5B}" presName="vSp1" presStyleCnt="0"/>
      <dgm:spPr/>
    </dgm:pt>
    <dgm:pt modelId="{5F6D874D-1311-455A-8AE0-D405DB2CA192}" type="pres">
      <dgm:prSet presAssocID="{F3D8C1E0-5F36-491E-A795-EA0B10658C5B}" presName="simulatedConn" presStyleLbl="solidFgAcc1" presStyleIdx="0" presStyleCnt="2"/>
      <dgm:spPr/>
    </dgm:pt>
    <dgm:pt modelId="{18620DDC-8E1D-4373-B45F-43F281158916}" type="pres">
      <dgm:prSet presAssocID="{F3D8C1E0-5F36-491E-A795-EA0B10658C5B}" presName="vSp2" presStyleCnt="0"/>
      <dgm:spPr/>
    </dgm:pt>
    <dgm:pt modelId="{FCC67C08-BD4D-4AA9-A6BE-B183B403251B}" type="pres">
      <dgm:prSet presAssocID="{F3D8C1E0-5F36-491E-A795-EA0B10658C5B}" presName="sibTrans" presStyleCnt="0"/>
      <dgm:spPr/>
    </dgm:pt>
    <dgm:pt modelId="{A5707394-0C0C-4E17-AF38-E87B508D92BB}" type="pres">
      <dgm:prSet presAssocID="{81D691EC-DF75-47F3-82DD-57C283200BE5}" presName="compositeNode" presStyleCnt="0">
        <dgm:presLayoutVars>
          <dgm:bulletEnabled val="1"/>
        </dgm:presLayoutVars>
      </dgm:prSet>
      <dgm:spPr/>
    </dgm:pt>
    <dgm:pt modelId="{4822B0F2-6F0D-4D3E-9421-8D3164B098B8}" type="pres">
      <dgm:prSet presAssocID="{81D691EC-DF75-47F3-82DD-57C283200BE5}" presName="bgRect" presStyleLbl="node1" presStyleIdx="1" presStyleCnt="3"/>
      <dgm:spPr/>
      <dgm:t>
        <a:bodyPr/>
        <a:lstStyle/>
        <a:p>
          <a:endParaRPr lang="ru-RU"/>
        </a:p>
      </dgm:t>
    </dgm:pt>
    <dgm:pt modelId="{6A9B9C9E-8CCC-492F-BA5D-85D8AA62EE2E}" type="pres">
      <dgm:prSet presAssocID="{81D691EC-DF75-47F3-82DD-57C283200BE5}" presName="parentNode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1C7BB0-D68A-4C23-BF9B-2ABDF439BDDA}" type="pres">
      <dgm:prSet presAssocID="{81D691EC-DF75-47F3-82DD-57C283200BE5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A0520A-F16F-4ECF-AF42-E73AE4F63AF9}" type="pres">
      <dgm:prSet presAssocID="{E650A9A0-012E-40C0-9C1A-61401F4029BC}" presName="hSp" presStyleCnt="0"/>
      <dgm:spPr/>
    </dgm:pt>
    <dgm:pt modelId="{D4FC82F7-25E7-48A4-AE8C-01458BECEC4D}" type="pres">
      <dgm:prSet presAssocID="{E650A9A0-012E-40C0-9C1A-61401F4029BC}" presName="vProcSp" presStyleCnt="0"/>
      <dgm:spPr/>
    </dgm:pt>
    <dgm:pt modelId="{972E921F-54F7-4089-B360-C3062323ED94}" type="pres">
      <dgm:prSet presAssocID="{E650A9A0-012E-40C0-9C1A-61401F4029BC}" presName="vSp1" presStyleCnt="0"/>
      <dgm:spPr/>
    </dgm:pt>
    <dgm:pt modelId="{11B136E9-04E1-459F-B6A8-128D3E5A1C6F}" type="pres">
      <dgm:prSet presAssocID="{E650A9A0-012E-40C0-9C1A-61401F4029BC}" presName="simulatedConn" presStyleLbl="solidFgAcc1" presStyleIdx="1" presStyleCnt="2"/>
      <dgm:spPr/>
    </dgm:pt>
    <dgm:pt modelId="{418B7B95-4099-47AE-AF04-0BF0A62C9209}" type="pres">
      <dgm:prSet presAssocID="{E650A9A0-012E-40C0-9C1A-61401F4029BC}" presName="vSp2" presStyleCnt="0"/>
      <dgm:spPr/>
    </dgm:pt>
    <dgm:pt modelId="{BEE1AA1A-8D78-4009-962A-6C90CA98039E}" type="pres">
      <dgm:prSet presAssocID="{E650A9A0-012E-40C0-9C1A-61401F4029BC}" presName="sibTrans" presStyleCnt="0"/>
      <dgm:spPr/>
    </dgm:pt>
    <dgm:pt modelId="{3273DE58-1C68-4D6F-85BC-FC2E1B22C39D}" type="pres">
      <dgm:prSet presAssocID="{FED0B4BF-2AC8-4014-B706-8ACCAB69EA4A}" presName="compositeNode" presStyleCnt="0">
        <dgm:presLayoutVars>
          <dgm:bulletEnabled val="1"/>
        </dgm:presLayoutVars>
      </dgm:prSet>
      <dgm:spPr/>
    </dgm:pt>
    <dgm:pt modelId="{2D9D9B0D-3BF3-4A4E-93DB-A232DE85E483}" type="pres">
      <dgm:prSet presAssocID="{FED0B4BF-2AC8-4014-B706-8ACCAB69EA4A}" presName="bgRect" presStyleLbl="node1" presStyleIdx="2" presStyleCnt="3"/>
      <dgm:spPr/>
      <dgm:t>
        <a:bodyPr/>
        <a:lstStyle/>
        <a:p>
          <a:endParaRPr lang="ru-RU"/>
        </a:p>
      </dgm:t>
    </dgm:pt>
    <dgm:pt modelId="{EF993851-8A23-433C-99DD-97ABB3AB54D7}" type="pres">
      <dgm:prSet presAssocID="{FED0B4BF-2AC8-4014-B706-8ACCAB69EA4A}" presName="parentNode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D48885-94A3-4AF4-9B52-A4ACBA02D678}" type="pres">
      <dgm:prSet presAssocID="{FED0B4BF-2AC8-4014-B706-8ACCAB69EA4A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119856A-1E3E-464A-9579-1A285A7BBF23}" type="presOf" srcId="{1D91BDFC-F293-4544-8E68-BD0EB27F2751}" destId="{5D3A4C38-4D92-43DE-BC89-B83EAC875D24}" srcOrd="0" destOrd="0" presId="urn:microsoft.com/office/officeart/2005/8/layout/hProcess7"/>
    <dgm:cxn modelId="{A6553D5B-B718-41DC-AFB5-0D85AE8C6524}" type="presOf" srcId="{BA250454-88DB-41C9-A9A1-75D172B7CEA0}" destId="{E6D48885-94A3-4AF4-9B52-A4ACBA02D678}" srcOrd="0" destOrd="0" presId="urn:microsoft.com/office/officeart/2005/8/layout/hProcess7"/>
    <dgm:cxn modelId="{4A6B9489-CA75-4BE5-BFC8-04256EFA4F4D}" srcId="{FED0B4BF-2AC8-4014-B706-8ACCAB69EA4A}" destId="{BA250454-88DB-41C9-A9A1-75D172B7CEA0}" srcOrd="0" destOrd="0" parTransId="{10A391AF-08E2-4A97-BA75-3A4F6AC72745}" sibTransId="{173B0ADF-3682-4879-AE40-483F79B1B94B}"/>
    <dgm:cxn modelId="{2ECB54C2-D427-4C42-AF80-B01567858852}" type="presOf" srcId="{9375E887-BF13-48B7-BFE1-E2A13BF9D011}" destId="{101C7BB0-D68A-4C23-BF9B-2ABDF439BDDA}" srcOrd="0" destOrd="0" presId="urn:microsoft.com/office/officeart/2005/8/layout/hProcess7"/>
    <dgm:cxn modelId="{3D2D7D0C-9327-4583-A67C-2C986AF59AA7}" type="presOf" srcId="{81D691EC-DF75-47F3-82DD-57C283200BE5}" destId="{6A9B9C9E-8CCC-492F-BA5D-85D8AA62EE2E}" srcOrd="1" destOrd="0" presId="urn:microsoft.com/office/officeart/2005/8/layout/hProcess7"/>
    <dgm:cxn modelId="{ED3404A6-92A0-4F1A-8E9C-B77C1BA085B3}" type="presOf" srcId="{F867546A-981F-4C8D-BBC4-425A288933A6}" destId="{360270B1-D24A-42AE-B76F-9D315F647DF7}" srcOrd="0" destOrd="0" presId="urn:microsoft.com/office/officeart/2005/8/layout/hProcess7"/>
    <dgm:cxn modelId="{5B2C76C3-8C13-4807-A256-02D8A865661C}" type="presOf" srcId="{A7BD21CC-71FD-4D72-958F-8F46AE346375}" destId="{A5B4C6E0-55F4-45C4-82CB-37F6EF2EEC60}" srcOrd="1" destOrd="0" presId="urn:microsoft.com/office/officeart/2005/8/layout/hProcess7"/>
    <dgm:cxn modelId="{984BA4D6-4364-4374-9B85-DF0549BBE34F}" type="presOf" srcId="{FED0B4BF-2AC8-4014-B706-8ACCAB69EA4A}" destId="{2D9D9B0D-3BF3-4A4E-93DB-A232DE85E483}" srcOrd="0" destOrd="0" presId="urn:microsoft.com/office/officeart/2005/8/layout/hProcess7"/>
    <dgm:cxn modelId="{DBB29E38-F697-48B6-95EB-7C12641E0A63}" srcId="{1D91BDFC-F293-4544-8E68-BD0EB27F2751}" destId="{FED0B4BF-2AC8-4014-B706-8ACCAB69EA4A}" srcOrd="2" destOrd="0" parTransId="{94DBA626-A10D-4B4C-9083-7C784E0C657B}" sibTransId="{AEE475F4-9389-43C5-98A3-76B1281A29DD}"/>
    <dgm:cxn modelId="{C25F3535-A8C3-4900-9562-5FAF48D3E802}" srcId="{81D691EC-DF75-47F3-82DD-57C283200BE5}" destId="{9375E887-BF13-48B7-BFE1-E2A13BF9D011}" srcOrd="0" destOrd="0" parTransId="{3F883201-CA24-4B18-99DA-172E1A831DF9}" sibTransId="{6501C85B-B019-4714-B153-EBDD28621372}"/>
    <dgm:cxn modelId="{6513ED2D-29B9-4832-91AB-CAEC7CB8E350}" srcId="{1D91BDFC-F293-4544-8E68-BD0EB27F2751}" destId="{A7BD21CC-71FD-4D72-958F-8F46AE346375}" srcOrd="0" destOrd="0" parTransId="{AB6C9976-0BD8-4229-9A7C-26BD1F3F59A4}" sibTransId="{F3D8C1E0-5F36-491E-A795-EA0B10658C5B}"/>
    <dgm:cxn modelId="{032B323A-E3BB-45E1-8E40-B3F6F8E875D3}" type="presOf" srcId="{81D691EC-DF75-47F3-82DD-57C283200BE5}" destId="{4822B0F2-6F0D-4D3E-9421-8D3164B098B8}" srcOrd="0" destOrd="0" presId="urn:microsoft.com/office/officeart/2005/8/layout/hProcess7"/>
    <dgm:cxn modelId="{2A8DB748-DEF7-4444-9913-62C0D81D0D05}" type="presOf" srcId="{A7BD21CC-71FD-4D72-958F-8F46AE346375}" destId="{05DC5C33-FD8E-4468-A7E8-358C87170E0A}" srcOrd="0" destOrd="0" presId="urn:microsoft.com/office/officeart/2005/8/layout/hProcess7"/>
    <dgm:cxn modelId="{0B2F55AC-0AC8-42D7-B0C5-2EB9840BEC7E}" srcId="{A7BD21CC-71FD-4D72-958F-8F46AE346375}" destId="{F867546A-981F-4C8D-BBC4-425A288933A6}" srcOrd="0" destOrd="0" parTransId="{6F8C930A-F0EE-4350-A6E3-68B535EEDB40}" sibTransId="{9E8098ED-621B-42DA-974C-77FC71748589}"/>
    <dgm:cxn modelId="{4D4742BF-63C2-4ADD-842B-973ABDD50EB0}" srcId="{1D91BDFC-F293-4544-8E68-BD0EB27F2751}" destId="{81D691EC-DF75-47F3-82DD-57C283200BE5}" srcOrd="1" destOrd="0" parTransId="{EAFC7AF7-1D9A-44DB-8E11-79DBF790E2FE}" sibTransId="{E650A9A0-012E-40C0-9C1A-61401F4029BC}"/>
    <dgm:cxn modelId="{6FB51F1A-1D5F-4431-A798-9DF3FECBA9E8}" type="presOf" srcId="{FED0B4BF-2AC8-4014-B706-8ACCAB69EA4A}" destId="{EF993851-8A23-433C-99DD-97ABB3AB54D7}" srcOrd="1" destOrd="0" presId="urn:microsoft.com/office/officeart/2005/8/layout/hProcess7"/>
    <dgm:cxn modelId="{7E7B5051-79AD-4B2C-825F-5EF219F45873}" type="presParOf" srcId="{5D3A4C38-4D92-43DE-BC89-B83EAC875D24}" destId="{C956DA8B-0D3F-4EA4-A63F-CF9BF81EBC32}" srcOrd="0" destOrd="0" presId="urn:microsoft.com/office/officeart/2005/8/layout/hProcess7"/>
    <dgm:cxn modelId="{5E884C0A-D062-4FEA-8ACC-5D7E6FF757FF}" type="presParOf" srcId="{C956DA8B-0D3F-4EA4-A63F-CF9BF81EBC32}" destId="{05DC5C33-FD8E-4468-A7E8-358C87170E0A}" srcOrd="0" destOrd="0" presId="urn:microsoft.com/office/officeart/2005/8/layout/hProcess7"/>
    <dgm:cxn modelId="{7D487233-ABFE-4EFB-B6C8-0AC6373E1B18}" type="presParOf" srcId="{C956DA8B-0D3F-4EA4-A63F-CF9BF81EBC32}" destId="{A5B4C6E0-55F4-45C4-82CB-37F6EF2EEC60}" srcOrd="1" destOrd="0" presId="urn:microsoft.com/office/officeart/2005/8/layout/hProcess7"/>
    <dgm:cxn modelId="{D8F912DC-B0AB-4507-8856-C55CCCC38F0D}" type="presParOf" srcId="{C956DA8B-0D3F-4EA4-A63F-CF9BF81EBC32}" destId="{360270B1-D24A-42AE-B76F-9D315F647DF7}" srcOrd="2" destOrd="0" presId="urn:microsoft.com/office/officeart/2005/8/layout/hProcess7"/>
    <dgm:cxn modelId="{485B40D7-03EB-4C8D-92A4-22010A0C235A}" type="presParOf" srcId="{5D3A4C38-4D92-43DE-BC89-B83EAC875D24}" destId="{061412C9-BCDF-45E8-BACD-D4FCF908095E}" srcOrd="1" destOrd="0" presId="urn:microsoft.com/office/officeart/2005/8/layout/hProcess7"/>
    <dgm:cxn modelId="{1FC6937C-06FE-41AD-88E8-AE6FE1A56AB5}" type="presParOf" srcId="{5D3A4C38-4D92-43DE-BC89-B83EAC875D24}" destId="{E4C8A5FB-7B70-4B65-94F3-C761FBAFE6AD}" srcOrd="2" destOrd="0" presId="urn:microsoft.com/office/officeart/2005/8/layout/hProcess7"/>
    <dgm:cxn modelId="{0F68258E-63DE-4745-AE47-5888F0D2AA28}" type="presParOf" srcId="{E4C8A5FB-7B70-4B65-94F3-C761FBAFE6AD}" destId="{7C0BBA5A-6B80-4699-9234-18EF855D0DD6}" srcOrd="0" destOrd="0" presId="urn:microsoft.com/office/officeart/2005/8/layout/hProcess7"/>
    <dgm:cxn modelId="{95446F86-FC07-4CFB-8C77-C38380F35BE1}" type="presParOf" srcId="{E4C8A5FB-7B70-4B65-94F3-C761FBAFE6AD}" destId="{5F6D874D-1311-455A-8AE0-D405DB2CA192}" srcOrd="1" destOrd="0" presId="urn:microsoft.com/office/officeart/2005/8/layout/hProcess7"/>
    <dgm:cxn modelId="{5AD07943-E0EE-42A2-B924-EF6E8757C831}" type="presParOf" srcId="{E4C8A5FB-7B70-4B65-94F3-C761FBAFE6AD}" destId="{18620DDC-8E1D-4373-B45F-43F281158916}" srcOrd="2" destOrd="0" presId="urn:microsoft.com/office/officeart/2005/8/layout/hProcess7"/>
    <dgm:cxn modelId="{87502059-953C-49DB-891D-B7A13F7BAB5A}" type="presParOf" srcId="{5D3A4C38-4D92-43DE-BC89-B83EAC875D24}" destId="{FCC67C08-BD4D-4AA9-A6BE-B183B403251B}" srcOrd="3" destOrd="0" presId="urn:microsoft.com/office/officeart/2005/8/layout/hProcess7"/>
    <dgm:cxn modelId="{84BD432A-19F7-4832-B271-9276F8E8267F}" type="presParOf" srcId="{5D3A4C38-4D92-43DE-BC89-B83EAC875D24}" destId="{A5707394-0C0C-4E17-AF38-E87B508D92BB}" srcOrd="4" destOrd="0" presId="urn:microsoft.com/office/officeart/2005/8/layout/hProcess7"/>
    <dgm:cxn modelId="{FFADB780-B0CE-4D8B-B1DF-52CB4D8DC25C}" type="presParOf" srcId="{A5707394-0C0C-4E17-AF38-E87B508D92BB}" destId="{4822B0F2-6F0D-4D3E-9421-8D3164B098B8}" srcOrd="0" destOrd="0" presId="urn:microsoft.com/office/officeart/2005/8/layout/hProcess7"/>
    <dgm:cxn modelId="{C720C6A8-C531-4BD9-A504-5664DA4A3DC6}" type="presParOf" srcId="{A5707394-0C0C-4E17-AF38-E87B508D92BB}" destId="{6A9B9C9E-8CCC-492F-BA5D-85D8AA62EE2E}" srcOrd="1" destOrd="0" presId="urn:microsoft.com/office/officeart/2005/8/layout/hProcess7"/>
    <dgm:cxn modelId="{B101B111-C2F1-47C6-925C-84E49132E4D8}" type="presParOf" srcId="{A5707394-0C0C-4E17-AF38-E87B508D92BB}" destId="{101C7BB0-D68A-4C23-BF9B-2ABDF439BDDA}" srcOrd="2" destOrd="0" presId="urn:microsoft.com/office/officeart/2005/8/layout/hProcess7"/>
    <dgm:cxn modelId="{2AB8B7D0-7217-4D8F-AD70-0662F88A9CCB}" type="presParOf" srcId="{5D3A4C38-4D92-43DE-BC89-B83EAC875D24}" destId="{A0A0520A-F16F-4ECF-AF42-E73AE4F63AF9}" srcOrd="5" destOrd="0" presId="urn:microsoft.com/office/officeart/2005/8/layout/hProcess7"/>
    <dgm:cxn modelId="{238AD1C6-89E5-4DF1-AFD1-AFAF94CA0340}" type="presParOf" srcId="{5D3A4C38-4D92-43DE-BC89-B83EAC875D24}" destId="{D4FC82F7-25E7-48A4-AE8C-01458BECEC4D}" srcOrd="6" destOrd="0" presId="urn:microsoft.com/office/officeart/2005/8/layout/hProcess7"/>
    <dgm:cxn modelId="{E95B79BE-6B9C-4036-8A08-8499B6DC3D2A}" type="presParOf" srcId="{D4FC82F7-25E7-48A4-AE8C-01458BECEC4D}" destId="{972E921F-54F7-4089-B360-C3062323ED94}" srcOrd="0" destOrd="0" presId="urn:microsoft.com/office/officeart/2005/8/layout/hProcess7"/>
    <dgm:cxn modelId="{EAE36EE1-8F96-4120-AE6C-06536F5D68FE}" type="presParOf" srcId="{D4FC82F7-25E7-48A4-AE8C-01458BECEC4D}" destId="{11B136E9-04E1-459F-B6A8-128D3E5A1C6F}" srcOrd="1" destOrd="0" presId="urn:microsoft.com/office/officeart/2005/8/layout/hProcess7"/>
    <dgm:cxn modelId="{0D689E7D-54EC-401B-8B1E-E2D0A3B3017D}" type="presParOf" srcId="{D4FC82F7-25E7-48A4-AE8C-01458BECEC4D}" destId="{418B7B95-4099-47AE-AF04-0BF0A62C9209}" srcOrd="2" destOrd="0" presId="urn:microsoft.com/office/officeart/2005/8/layout/hProcess7"/>
    <dgm:cxn modelId="{CD70F475-3A41-4419-8A88-358DA9AE1DF0}" type="presParOf" srcId="{5D3A4C38-4D92-43DE-BC89-B83EAC875D24}" destId="{BEE1AA1A-8D78-4009-962A-6C90CA98039E}" srcOrd="7" destOrd="0" presId="urn:microsoft.com/office/officeart/2005/8/layout/hProcess7"/>
    <dgm:cxn modelId="{5D2D2828-CD33-4C40-9F55-3DB14B98EB71}" type="presParOf" srcId="{5D3A4C38-4D92-43DE-BC89-B83EAC875D24}" destId="{3273DE58-1C68-4D6F-85BC-FC2E1B22C39D}" srcOrd="8" destOrd="0" presId="urn:microsoft.com/office/officeart/2005/8/layout/hProcess7"/>
    <dgm:cxn modelId="{515C7EEA-2025-4700-BCBD-74E563C6F61E}" type="presParOf" srcId="{3273DE58-1C68-4D6F-85BC-FC2E1B22C39D}" destId="{2D9D9B0D-3BF3-4A4E-93DB-A232DE85E483}" srcOrd="0" destOrd="0" presId="urn:microsoft.com/office/officeart/2005/8/layout/hProcess7"/>
    <dgm:cxn modelId="{95D1D42C-0FC6-4F7E-BD6B-1E03830473E9}" type="presParOf" srcId="{3273DE58-1C68-4D6F-85BC-FC2E1B22C39D}" destId="{EF993851-8A23-433C-99DD-97ABB3AB54D7}" srcOrd="1" destOrd="0" presId="urn:microsoft.com/office/officeart/2005/8/layout/hProcess7"/>
    <dgm:cxn modelId="{9B876898-8C1C-4315-8DFB-5BD0320635D5}" type="presParOf" srcId="{3273DE58-1C68-4D6F-85BC-FC2E1B22C39D}" destId="{E6D48885-94A3-4AF4-9B52-A4ACBA02D678}" srcOrd="2" destOrd="0" presId="urn:microsoft.com/office/officeart/2005/8/layout/hProcess7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presOf axis="self"/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B47A5-6EF4-4A48-A55B-DBE2ED971546}" type="datetimeFigureOut">
              <a:rPr lang="ru-RU" smtClean="0"/>
              <a:pPr/>
              <a:t>12.01.2013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0116F94-CACC-4B04-9307-56C1A4E4C36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B47A5-6EF4-4A48-A55B-DBE2ED971546}" type="datetimeFigureOut">
              <a:rPr lang="ru-RU" smtClean="0"/>
              <a:pPr/>
              <a:t>12.01.2013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16F94-CACC-4B04-9307-56C1A4E4C3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90116F94-CACC-4B04-9307-56C1A4E4C36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B47A5-6EF4-4A48-A55B-DBE2ED971546}" type="datetimeFigureOut">
              <a:rPr lang="ru-RU" smtClean="0"/>
              <a:pPr/>
              <a:t>12.01.2013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B47A5-6EF4-4A48-A55B-DBE2ED971546}" type="datetimeFigureOut">
              <a:rPr lang="ru-RU" smtClean="0"/>
              <a:pPr/>
              <a:t>12.01.2013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90116F94-CACC-4B04-9307-56C1A4E4C36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B47A5-6EF4-4A48-A55B-DBE2ED971546}" type="datetimeFigureOut">
              <a:rPr lang="ru-RU" smtClean="0"/>
              <a:pPr/>
              <a:t>12.01.2013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0116F94-CACC-4B04-9307-56C1A4E4C36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8BEB47A5-6EF4-4A48-A55B-DBE2ED971546}" type="datetimeFigureOut">
              <a:rPr lang="ru-RU" smtClean="0"/>
              <a:pPr/>
              <a:t>12.01.2013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16F94-CACC-4B04-9307-56C1A4E4C36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B47A5-6EF4-4A48-A55B-DBE2ED971546}" type="datetimeFigureOut">
              <a:rPr lang="ru-RU" smtClean="0"/>
              <a:pPr/>
              <a:t>12.01.2013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90116F94-CACC-4B04-9307-56C1A4E4C36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B47A5-6EF4-4A48-A55B-DBE2ED971546}" type="datetimeFigureOut">
              <a:rPr lang="ru-RU" smtClean="0"/>
              <a:pPr/>
              <a:t>12.01.2013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90116F94-CACC-4B04-9307-56C1A4E4C3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B47A5-6EF4-4A48-A55B-DBE2ED971546}" type="datetimeFigureOut">
              <a:rPr lang="ru-RU" smtClean="0"/>
              <a:pPr/>
              <a:t>12.01.2013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0116F94-CACC-4B04-9307-56C1A4E4C3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0116F94-CACC-4B04-9307-56C1A4E4C36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B47A5-6EF4-4A48-A55B-DBE2ED971546}" type="datetimeFigureOut">
              <a:rPr lang="ru-RU" smtClean="0"/>
              <a:pPr/>
              <a:t>12.01.2013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90116F94-CACC-4B04-9307-56C1A4E4C36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8BEB47A5-6EF4-4A48-A55B-DBE2ED971546}" type="datetimeFigureOut">
              <a:rPr lang="ru-RU" smtClean="0"/>
              <a:pPr/>
              <a:t>12.01.2013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8BEB47A5-6EF4-4A48-A55B-DBE2ED971546}" type="datetimeFigureOut">
              <a:rPr lang="ru-RU" smtClean="0"/>
              <a:pPr/>
              <a:t>12.01.2013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0116F94-CACC-4B04-9307-56C1A4E4C36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diagramLayout" Target="../diagrams/layout1.xml"/><Relationship Id="rId7" Type="http://schemas.openxmlformats.org/officeDocument/2006/relationships/diagramLayout" Target="../diagrams/layout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diagramColors" Target="../diagrams/colors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solidFill>
            <a:srgbClr val="00B050"/>
          </a:solidFill>
          <a:ln>
            <a:solidFill>
              <a:srgbClr val="FFFF0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 extrusionH="76200">
            <a:extrusionClr>
              <a:srgbClr val="FFFF00"/>
            </a:extrusionClr>
          </a:sp3d>
        </p:spPr>
        <p:txBody>
          <a:bodyPr vert="horz">
            <a:normAutofit fontScale="92500"/>
            <a:sp3d extrusionH="57150">
              <a:bevelT w="38100" h="38100"/>
            </a:sp3d>
          </a:bodyPr>
          <a:lstStyle/>
          <a:p>
            <a:r>
              <a:rPr lang="uk-UA" sz="1500" dirty="0" smtClean="0"/>
              <a:t>Розділ 1</a:t>
            </a:r>
            <a:r>
              <a:rPr lang="en-US" sz="1500" dirty="0" smtClean="0"/>
              <a:t>1</a:t>
            </a:r>
            <a:endParaRPr lang="uk-UA" sz="1500" dirty="0" smtClean="0"/>
          </a:p>
          <a:p>
            <a:r>
              <a:rPr lang="uk-UA" sz="5000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Пошук</a:t>
            </a:r>
            <a:r>
              <a:rPr lang="uk-UA" sz="1500" dirty="0" smtClean="0"/>
              <a:t> </a:t>
            </a:r>
            <a:r>
              <a:rPr lang="uk-UA" sz="5000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інформації</a:t>
            </a:r>
            <a:endParaRPr lang="ru-RU" sz="5000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Інформатика</a:t>
            </a:r>
            <a:br>
              <a:rPr lang="uk-UA" dirty="0" smtClean="0"/>
            </a:br>
            <a:r>
              <a:rPr lang="uk-UA" dirty="0" smtClean="0"/>
              <a:t>9 клас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500166" y="4857760"/>
            <a:ext cx="6072198" cy="147732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Навчальна презентація </a:t>
            </a:r>
            <a:endParaRPr lang="uk-UA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  </a:t>
            </a: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інформатики для 9 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класу</a:t>
            </a: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i="1" dirty="0" smtClean="0"/>
              <a:t>Підготовлена та </a:t>
            </a:r>
            <a:r>
              <a:rPr lang="uk-UA" i="1" dirty="0" err="1"/>
              <a:t>в</a:t>
            </a:r>
            <a:r>
              <a:rPr lang="uk-UA" i="1" dirty="0" err="1" smtClean="0"/>
              <a:t>ідкорегована</a:t>
            </a:r>
            <a:r>
              <a:rPr lang="uk-UA" i="1" dirty="0" smtClean="0"/>
              <a:t> вчителем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i="1" dirty="0" smtClean="0"/>
              <a:t>інформатики Бережанської гімназії  </a:t>
            </a:r>
            <a:r>
              <a:rPr lang="uk-UA" i="1" dirty="0" err="1" smtClean="0"/>
              <a:t>ім.Б.Лепкого</a:t>
            </a:r>
            <a:endParaRPr lang="uk-UA" i="1" dirty="0" smtClean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i="1" dirty="0" smtClean="0"/>
              <a:t>Цідило Я.Й.</a:t>
            </a:r>
            <a:endParaRPr lang="uk-UA" i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Використання команди Пошук вікна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371600"/>
            <a:ext cx="3857620" cy="4681728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	</a:t>
            </a:r>
            <a:r>
              <a:rPr lang="uk-UA" dirty="0" smtClean="0"/>
              <a:t>Якщо у тексті довідки потрібно знайти місця з певними словами чи фразами, то у поле Найти (Знайти)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uk-UA" dirty="0" smtClean="0"/>
              <a:t> </a:t>
            </a:r>
            <a:r>
              <a:rPr lang="en-US" dirty="0" smtClean="0"/>
              <a:t>	</a:t>
            </a:r>
            <a:r>
              <a:rPr lang="uk-UA" dirty="0" smtClean="0"/>
              <a:t>слід ввести шуканий текст і клацнути кнопку праворуч </a:t>
            </a:r>
            <a:r>
              <a:rPr lang="en-US" dirty="0" smtClean="0"/>
              <a:t>                       </a:t>
            </a:r>
            <a:r>
              <a:rPr lang="uk-UA" dirty="0" smtClean="0"/>
              <a:t>або натиснути клавішу </a:t>
            </a:r>
            <a:r>
              <a:rPr lang="en-US" dirty="0" smtClean="0"/>
              <a:t>Enter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3357562"/>
            <a:ext cx="2371725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4714884"/>
            <a:ext cx="2952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3786183" y="1928802"/>
            <a:ext cx="5367014" cy="4102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8534400" cy="758825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Результати пошуку поділено на три частини:</a:t>
            </a:r>
            <a:endParaRPr lang="ru-RU" dirty="0"/>
          </a:p>
        </p:txBody>
      </p:sp>
      <p:graphicFrame>
        <p:nvGraphicFramePr>
          <p:cNvPr id="5" name="Схема 4"/>
          <p:cNvGraphicFramePr/>
          <p:nvPr/>
        </p:nvGraphicFramePr>
        <p:xfrm>
          <a:off x="285720" y="1142984"/>
          <a:ext cx="8572560" cy="4318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Інтерактивна підтримка через Інтернет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282" y="1371600"/>
            <a:ext cx="4000528" cy="4681728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uk-UA" dirty="0" smtClean="0"/>
              <a:t>	Користувач може одержати інтерактивну довідку від корпорації </a:t>
            </a:r>
            <a:r>
              <a:rPr lang="uk-UA" dirty="0" err="1" smtClean="0"/>
              <a:t>Майкрософт</a:t>
            </a:r>
            <a:r>
              <a:rPr lang="uk-UA" dirty="0" smtClean="0"/>
              <a:t> не лише за допомогою браузера, а й скориставшись кнопкою                       </a:t>
            </a:r>
          </a:p>
          <a:p>
            <a:pPr>
              <a:buNone/>
            </a:pPr>
            <a:r>
              <a:rPr lang="uk-UA" dirty="0" smtClean="0"/>
              <a:t>                   (Підтримка) у вікні Центру довідки та підтримки. </a:t>
            </a:r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r>
              <a:rPr lang="uk-UA" dirty="0" smtClean="0"/>
              <a:t>Відкриється вікно, що містить зліва три головні посилання:</a:t>
            </a:r>
          </a:p>
          <a:p>
            <a:r>
              <a:rPr lang="uk-UA" dirty="0" smtClean="0"/>
              <a:t>Запит до віддаленого помічника</a:t>
            </a:r>
          </a:p>
          <a:p>
            <a:r>
              <a:rPr lang="uk-UA" dirty="0" smtClean="0"/>
              <a:t>Форум користувачів </a:t>
            </a:r>
            <a:r>
              <a:rPr lang="en-US" dirty="0" smtClean="0"/>
              <a:t>Windows</a:t>
            </a:r>
            <a:endParaRPr lang="uk-UA" dirty="0" smtClean="0"/>
          </a:p>
          <a:p>
            <a:r>
              <a:rPr lang="uk-UA" dirty="0" smtClean="0"/>
              <a:t>Технічна підтримка </a:t>
            </a:r>
            <a:r>
              <a:rPr lang="uk-UA" dirty="0" err="1" smtClean="0"/>
              <a:t>Майкрософт</a:t>
            </a:r>
            <a:r>
              <a:rPr lang="uk-UA" dirty="0" smtClean="0"/>
              <a:t>.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7" y="2571745"/>
            <a:ext cx="928694" cy="28575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214809" y="2000240"/>
            <a:ext cx="4835517" cy="3711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8" name="Прямая со стрелкой 7"/>
          <p:cNvCxnSpPr/>
          <p:nvPr/>
        </p:nvCxnSpPr>
        <p:spPr>
          <a:xfrm>
            <a:off x="5929322" y="1714488"/>
            <a:ext cx="1285884" cy="500066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Левая фигурная скобка 8"/>
          <p:cNvSpPr/>
          <p:nvPr/>
        </p:nvSpPr>
        <p:spPr>
          <a:xfrm>
            <a:off x="4286248" y="3143248"/>
            <a:ext cx="142876" cy="428628"/>
          </a:xfrm>
          <a:prstGeom prst="leftBrac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842946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Одержання довідкової інформації у діалоговому вікні</a:t>
            </a:r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2571744"/>
            <a:ext cx="38671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800600" y="1580885"/>
            <a:ext cx="4038600" cy="4262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285720" y="1428736"/>
            <a:ext cx="40005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dirty="0" smtClean="0"/>
              <a:t>У діалоговому вікні, поруч з кнопкою (Закрити) є кнопка (Довідка)           , яка дає змогу дізнатися про призначення певних елементів вікна. </a:t>
            </a:r>
            <a:endParaRPr lang="ru-RU" sz="1600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14678" y="1714488"/>
            <a:ext cx="4667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214282" y="3571876"/>
            <a:ext cx="421484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Якщо клацнути спочатку кнопку (Довідка), а потім елемент діалогового вікна, то на екрані з'явиться невелике вікно з описом обраного об'єкта. </a:t>
            </a:r>
          </a:p>
          <a:p>
            <a:r>
              <a:rPr lang="uk-UA" dirty="0" smtClean="0"/>
              <a:t>Інший спосіб отримання такої довідки: клацнути потрібний елемент правою кнопкою миші й вибрати команду Що це таке?  контекстного меню.</a:t>
            </a:r>
            <a:endParaRPr lang="ru-RU" dirty="0"/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57620" y="3571876"/>
            <a:ext cx="25717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71736" y="6072206"/>
            <a:ext cx="19431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4" name="Прямая со стрелкой 13"/>
          <p:cNvCxnSpPr/>
          <p:nvPr/>
        </p:nvCxnSpPr>
        <p:spPr>
          <a:xfrm rot="5400000" flipH="1" flipV="1">
            <a:off x="3786182" y="3571876"/>
            <a:ext cx="1357322" cy="107157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V="1">
            <a:off x="1142976" y="6500834"/>
            <a:ext cx="1643074" cy="7143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Засіб пошуку інформації на комп'ютерах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2844" y="1371600"/>
            <a:ext cx="4643470" cy="1557334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uk-UA" dirty="0" smtClean="0"/>
              <a:t>	Для запуску пошуку інформації системи </a:t>
            </a:r>
            <a:r>
              <a:rPr lang="en-US" dirty="0" smtClean="0"/>
              <a:t>Windows XP</a:t>
            </a:r>
            <a:r>
              <a:rPr lang="uk-UA" dirty="0" smtClean="0"/>
              <a:t>, потрібно скористатися кнопкою </a:t>
            </a:r>
            <a:r>
              <a:rPr lang="uk-UA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Пуск</a:t>
            </a:r>
            <a:r>
              <a:rPr lang="uk-UA" dirty="0" smtClean="0"/>
              <a:t> і командою </a:t>
            </a:r>
            <a:r>
              <a:rPr lang="uk-UA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Знайти</a:t>
            </a:r>
            <a:r>
              <a:rPr lang="uk-UA" dirty="0" smtClean="0"/>
              <a:t> головного меню. Відкриється вікно </a:t>
            </a:r>
            <a:r>
              <a:rPr lang="uk-UA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Результати пошуку.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86314" y="1371600"/>
            <a:ext cx="4052886" cy="4681728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uk-UA" dirty="0" smtClean="0"/>
              <a:t>Вікно Результати пошуку</a:t>
            </a:r>
          </a:p>
          <a:p>
            <a:pPr>
              <a:buNone/>
            </a:pPr>
            <a:r>
              <a:rPr lang="uk-UA" dirty="0" smtClean="0"/>
              <a:t>	У вікні Результати пошуку зліва міститься панель помічника з пошуку.</a:t>
            </a:r>
          </a:p>
          <a:p>
            <a:pPr>
              <a:buNone/>
            </a:pPr>
            <a:r>
              <a:rPr lang="uk-UA" dirty="0" smtClean="0"/>
              <a:t>	На панелі розташовано посилання, що дають змогу шукати різні об'єкти, а також змінювати стандартні параметри помічника з пошуку.</a:t>
            </a:r>
          </a:p>
          <a:p>
            <a:pPr>
              <a:buNone/>
            </a:pPr>
            <a:r>
              <a:rPr lang="uk-UA" dirty="0" smtClean="0"/>
              <a:t>	Шукати можна зображення, </a:t>
            </a:r>
            <a:r>
              <a:rPr lang="uk-UA" dirty="0" err="1" smtClean="0"/>
              <a:t>аудіо-</a:t>
            </a:r>
            <a:r>
              <a:rPr lang="uk-UA" dirty="0" smtClean="0"/>
              <a:t> та відеозаписи (посилання </a:t>
            </a:r>
            <a:r>
              <a:rPr lang="uk-UA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Малюнки, музику або відео</a:t>
            </a:r>
            <a:r>
              <a:rPr lang="uk-UA" dirty="0" smtClean="0"/>
              <a:t>), документи інших типів (</a:t>
            </a:r>
            <a:r>
              <a:rPr lang="uk-UA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Документи (текстові файли, електронні таблиці тощо)</a:t>
            </a:r>
            <a:r>
              <a:rPr lang="uk-UA" dirty="0" smtClean="0"/>
              <a:t>),</a:t>
            </a:r>
            <a:r>
              <a:rPr lang="uk-UA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dirty="0" smtClean="0"/>
              <a:t>папки та файли будь-якого типу (</a:t>
            </a:r>
            <a:r>
              <a:rPr lang="uk-UA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Усі файли і папки</a:t>
            </a:r>
            <a:r>
              <a:rPr lang="uk-UA" dirty="0" smtClean="0"/>
              <a:t>)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3071810"/>
            <a:ext cx="2214546" cy="3305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60" y="3071810"/>
            <a:ext cx="2571768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8534400" cy="758825"/>
          </a:xfrm>
        </p:spPr>
        <p:txBody>
          <a:bodyPr/>
          <a:lstStyle/>
          <a:p>
            <a:r>
              <a:rPr lang="uk-UA" dirty="0" smtClean="0"/>
              <a:t>Пошук файлів і папок</a:t>
            </a:r>
            <a:endParaRPr lang="ru-RU" dirty="0"/>
          </a:p>
        </p:txBody>
      </p:sp>
      <p:graphicFrame>
        <p:nvGraphicFramePr>
          <p:cNvPr id="5" name="Схема 4"/>
          <p:cNvGraphicFramePr/>
          <p:nvPr/>
        </p:nvGraphicFramePr>
        <p:xfrm>
          <a:off x="642910" y="1071546"/>
          <a:ext cx="8048660" cy="27146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Схема 5"/>
          <p:cNvGraphicFramePr/>
          <p:nvPr/>
        </p:nvGraphicFramePr>
        <p:xfrm>
          <a:off x="714348" y="3929066"/>
          <a:ext cx="7858180" cy="27146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Пошук файлів і папок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371600"/>
            <a:ext cx="4340352" cy="1343020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uk-UA" dirty="0" smtClean="0"/>
              <a:t>	</a:t>
            </a:r>
            <a:r>
              <a:rPr lang="en-US" dirty="0" smtClean="0"/>
              <a:t>Windows XP </a:t>
            </a:r>
            <a:r>
              <a:rPr lang="uk-UA" dirty="0" smtClean="0"/>
              <a:t>шукає файли по заданим критеріям, а результати відображає в робочій області вікна паки Результати пошуку. Щоб зупинити пошук, слід клацнути кнопку </a:t>
            </a:r>
            <a:r>
              <a:rPr lang="uk-UA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Зупинити</a:t>
            </a:r>
            <a:r>
              <a:rPr lang="uk-UA" dirty="0" smtClean="0"/>
              <a:t>. Можна задати другі критерії та область пошуку, скориставшись кнопкою </a:t>
            </a:r>
            <a:r>
              <a:rPr lang="uk-UA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Назад</a:t>
            </a:r>
            <a:r>
              <a:rPr lang="uk-UA" dirty="0" smtClean="0"/>
              <a:t> панелі Помічник пошуку.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342888"/>
          </a:xfrm>
        </p:spPr>
        <p:txBody>
          <a:bodyPr>
            <a:normAutofit fontScale="55000" lnSpcReduction="20000"/>
          </a:bodyPr>
          <a:lstStyle/>
          <a:p>
            <a:pPr algn="ctr">
              <a:buNone/>
            </a:pPr>
            <a:r>
              <a:rPr lang="uk-UA" dirty="0" smtClean="0"/>
              <a:t>Відображення результатів пошуку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000372"/>
            <a:ext cx="1630389" cy="2366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794" y="2714620"/>
            <a:ext cx="2643206" cy="3437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4643438" y="4714884"/>
            <a:ext cx="4286280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1400" dirty="0" smtClean="0"/>
              <a:t>Параметри, що визначають, які об'єкти шукати, називають </a:t>
            </a:r>
            <a:r>
              <a:rPr lang="uk-UA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критеріями пошуку</a:t>
            </a:r>
            <a:r>
              <a:rPr lang="uk-UA" sz="1400" dirty="0" smtClean="0"/>
              <a:t>.</a:t>
            </a:r>
            <a:endParaRPr lang="ru-RU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4643438" y="5500702"/>
            <a:ext cx="4286280" cy="73866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1400" dirty="0" smtClean="0"/>
              <a:t>Папки, комп'ютери та мережі, у яких виконуватиметься пошук, називають </a:t>
            </a:r>
            <a:r>
              <a:rPr lang="uk-UA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областю пошуку.</a:t>
            </a:r>
            <a:endParaRPr lang="ru-RU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1643050"/>
            <a:ext cx="4409853" cy="2514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Використання знаків підстановки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2844" y="1371600"/>
            <a:ext cx="4197508" cy="4681728"/>
          </a:xfrm>
        </p:spPr>
        <p:txBody>
          <a:bodyPr/>
          <a:lstStyle/>
          <a:p>
            <a:pPr>
              <a:buNone/>
            </a:pPr>
            <a:r>
              <a:rPr lang="uk-UA" dirty="0" smtClean="0"/>
              <a:t>	Для звуження області пошуку використовують </a:t>
            </a:r>
            <a:r>
              <a:rPr lang="uk-UA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знаки підстановки</a:t>
            </a:r>
            <a:r>
              <a:rPr lang="uk-UA" dirty="0" smtClean="0"/>
              <a:t>.</a:t>
            </a:r>
          </a:p>
          <a:p>
            <a:pPr>
              <a:buNone/>
            </a:pP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half" idx="2"/>
          </p:nvPr>
        </p:nvGraphicFramePr>
        <p:xfrm>
          <a:off x="4800600" y="1371600"/>
          <a:ext cx="4038600" cy="25574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42844" y="2571744"/>
            <a:ext cx="4429156" cy="73866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1400" dirty="0" smtClean="0"/>
              <a:t>Знак підстановки – це символ, який у критерії пошуку позначає якийсь інший символ або цілу групу символів.</a:t>
            </a:r>
            <a:endParaRPr lang="ru-RU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142844" y="3643314"/>
            <a:ext cx="4429156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dirty="0" smtClean="0"/>
              <a:t>Приклад:</a:t>
            </a:r>
          </a:p>
          <a:p>
            <a:r>
              <a:rPr lang="uk-UA" sz="1400" dirty="0" smtClean="0"/>
              <a:t>Якщо в поле Ім'я файлу або частина імені файлу ввести 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intern*t</a:t>
            </a:r>
            <a:r>
              <a:rPr lang="uk-UA" sz="1400" dirty="0" smtClean="0"/>
              <a:t>, то серед знайдених будуть файли з іменами:</a:t>
            </a:r>
          </a:p>
          <a:p>
            <a:endParaRPr lang="uk-UA" sz="1400" dirty="0" smtClean="0"/>
          </a:p>
          <a:p>
            <a:pPr>
              <a:buFont typeface="Arial" pitchFamily="34" charset="0"/>
              <a:buChar char="•"/>
            </a:pPr>
            <a:r>
              <a:rPr lang="en-US" sz="1400" dirty="0" smtClean="0"/>
              <a:t> internet – </a:t>
            </a:r>
            <a:r>
              <a:rPr lang="uk-UA" sz="1400" dirty="0" smtClean="0"/>
              <a:t>* замінює символ е</a:t>
            </a:r>
            <a:endParaRPr lang="en-US" sz="1400" dirty="0" smtClean="0"/>
          </a:p>
          <a:p>
            <a:pPr>
              <a:buFont typeface="Arial" pitchFamily="34" charset="0"/>
              <a:buChar char="•"/>
            </a:pPr>
            <a:r>
              <a:rPr lang="en-US" sz="1400" dirty="0" smtClean="0"/>
              <a:t> </a:t>
            </a:r>
            <a:r>
              <a:rPr lang="en-US" sz="1400" dirty="0" err="1" smtClean="0"/>
              <a:t>internetDirect</a:t>
            </a:r>
            <a:r>
              <a:rPr lang="uk-UA" sz="1400" dirty="0" smtClean="0"/>
              <a:t> - * замінює символ е в частині імені файлу</a:t>
            </a:r>
            <a:endParaRPr lang="en-US" sz="1400" dirty="0" smtClean="0"/>
          </a:p>
          <a:p>
            <a:pPr>
              <a:buFont typeface="Arial" pitchFamily="34" charset="0"/>
              <a:buChar char="•"/>
            </a:pPr>
            <a:r>
              <a:rPr lang="en-US" sz="1400" dirty="0" smtClean="0"/>
              <a:t> </a:t>
            </a:r>
            <a:r>
              <a:rPr lang="en-US" sz="1400" dirty="0" err="1" smtClean="0"/>
              <a:t>internat</a:t>
            </a:r>
            <a:r>
              <a:rPr lang="uk-UA" sz="1400" dirty="0" smtClean="0"/>
              <a:t> - * замінює символ а </a:t>
            </a:r>
            <a:endParaRPr lang="en-US" sz="1400" dirty="0" smtClean="0"/>
          </a:p>
          <a:p>
            <a:pPr>
              <a:buFont typeface="Arial" pitchFamily="34" charset="0"/>
              <a:buChar char="•"/>
            </a:pPr>
            <a:r>
              <a:rPr lang="en-US" sz="1400" dirty="0" smtClean="0"/>
              <a:t> international</a:t>
            </a:r>
            <a:r>
              <a:rPr lang="uk-UA" sz="1400" dirty="0" smtClean="0"/>
              <a:t> - * замінює символ а в частині імені файлу.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Використання довідкової системи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2844" y="1371600"/>
            <a:ext cx="4429156" cy="1843086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uk-UA" dirty="0" smtClean="0"/>
              <a:t>	До складу операційної системи </a:t>
            </a:r>
            <a:r>
              <a:rPr lang="en-US" dirty="0" smtClean="0"/>
              <a:t>Windows X</a:t>
            </a:r>
            <a:r>
              <a:rPr lang="uk-UA" dirty="0" smtClean="0"/>
              <a:t>Р входить </a:t>
            </a:r>
            <a:r>
              <a:rPr lang="uk-UA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інтерактивна довідкова система</a:t>
            </a:r>
            <a:r>
              <a:rPr lang="uk-UA" dirty="0" smtClean="0"/>
              <a:t>, яка забезпечує доступ до файлів довідки, що зберігаються на жорсткому диску комп'ютера, а також довідкової інформації в Інтернеті.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42844" y="3357562"/>
            <a:ext cx="4429156" cy="1628772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uk-UA" dirty="0" smtClean="0"/>
              <a:t>	</a:t>
            </a:r>
            <a:r>
              <a:rPr lang="uk-UA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Центр довідки та підтримки </a:t>
            </a:r>
            <a:r>
              <a:rPr lang="uk-UA" dirty="0" smtClean="0"/>
              <a:t>надає єдиний предметний покажчик, зміст довідки і різні засоби пошуку, здійснює доступ до різних служб і виконує завдання: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857752" y="1357298"/>
            <a:ext cx="40719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Центр довідки та підтримки </a:t>
            </a:r>
          </a:p>
          <a:p>
            <a:r>
              <a:rPr lang="uk-UA" dirty="0" smtClean="0"/>
              <a:t>виконує завдання:</a:t>
            </a:r>
            <a:endParaRPr lang="ru-RU" dirty="0"/>
          </a:p>
        </p:txBody>
      </p:sp>
      <p:graphicFrame>
        <p:nvGraphicFramePr>
          <p:cNvPr id="6" name="Схема 5"/>
          <p:cNvGraphicFramePr/>
          <p:nvPr/>
        </p:nvGraphicFramePr>
        <p:xfrm>
          <a:off x="4572000" y="2071678"/>
          <a:ext cx="4286280" cy="37147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Відкриття головного вікна програми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3286124"/>
            <a:ext cx="3052338" cy="2238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286115" y="2071678"/>
            <a:ext cx="5676497" cy="4346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Отримання довідки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928802"/>
            <a:ext cx="4340352" cy="3057532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uk-UA" dirty="0" smtClean="0"/>
              <a:t>	Для отримання довідки з певного питання, слід спочатку клацнути відповідний розділ ліворуч, потім – бажану тему вибраного розділу (їх перелік також відкриється зліва), і нарешті – посилання на конкретне питання в розміщеній праворуч області вікна.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143372" y="1643050"/>
            <a:ext cx="4826592" cy="3683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214282" y="5715016"/>
            <a:ext cx="8715436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1600" dirty="0" smtClean="0"/>
              <a:t>Повернутися до попереднього вікна можна за допомогою кнопки                       (Назад) панелі інструментів, а відразу до головного – скориставшись кнопкою                 (Додому).</a:t>
            </a:r>
            <a:endParaRPr lang="ru-RU" sz="16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78" y="5643578"/>
            <a:ext cx="819150" cy="3619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768" y="6000768"/>
            <a:ext cx="342900" cy="3333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Пошук потрібних тем довідки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371600"/>
            <a:ext cx="4357686" cy="4681728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uk-UA" dirty="0" smtClean="0"/>
              <a:t>	</a:t>
            </a:r>
            <a:r>
              <a:rPr lang="uk-UA" sz="2000" dirty="0" smtClean="0"/>
              <a:t>Якщо клацнути на кнопку                (Покажчик) на панелі інструментів вікна Центру довідки та підтримки, у лівій його частині відобразиться покажчик довідкової системи.</a:t>
            </a:r>
          </a:p>
          <a:p>
            <a:pPr>
              <a:buNone/>
            </a:pPr>
            <a:r>
              <a:rPr lang="uk-UA" sz="2000" dirty="0" smtClean="0"/>
              <a:t>	Щоб знайти там потрібну тему, можна скористатися смугою прокручування, проте краще ввести ключове слово для пошуку, знайшовши бажану тему, слід натиснути </a:t>
            </a:r>
            <a:r>
              <a:rPr lang="en-US" sz="2000" dirty="0" smtClean="0"/>
              <a:t>Enter</a:t>
            </a:r>
            <a:r>
              <a:rPr lang="uk-UA" sz="2000" dirty="0" smtClean="0"/>
              <a:t>(двічі клацнути відповідний елемент покажчика. У правій частині вікна буде відображена доступна довідкова інформація.</a:t>
            </a:r>
            <a:endParaRPr lang="ru-RU" sz="2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554" y="1428736"/>
            <a:ext cx="90487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286249" y="2071678"/>
            <a:ext cx="4680034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8" name="Прямая со стрелкой 7"/>
          <p:cNvCxnSpPr/>
          <p:nvPr/>
        </p:nvCxnSpPr>
        <p:spPr>
          <a:xfrm rot="5400000" flipH="1" flipV="1">
            <a:off x="4071934" y="3429000"/>
            <a:ext cx="357190" cy="35719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143</TotalTime>
  <Words>541</Words>
  <Application>Microsoft Office PowerPoint</Application>
  <PresentationFormat>Экран (4:3)</PresentationFormat>
  <Paragraphs>79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Официальная</vt:lpstr>
      <vt:lpstr>Інформатика 9 клас</vt:lpstr>
      <vt:lpstr>Засіб пошуку інформації на комп'ютерах </vt:lpstr>
      <vt:lpstr>Пошук файлів і папок</vt:lpstr>
      <vt:lpstr>Пошук файлів і папок</vt:lpstr>
      <vt:lpstr>Використання знаків підстановки</vt:lpstr>
      <vt:lpstr>Використання довідкової системи</vt:lpstr>
      <vt:lpstr>Відкриття головного вікна програми</vt:lpstr>
      <vt:lpstr>Отримання довідки</vt:lpstr>
      <vt:lpstr>Пошук потрібних тем довідки</vt:lpstr>
      <vt:lpstr>Використання команди Пошук вікна</vt:lpstr>
      <vt:lpstr>Результати пошуку поділено на три частини:</vt:lpstr>
      <vt:lpstr>Інтерактивна підтримка через Інтернет</vt:lpstr>
      <vt:lpstr>Одержання довідкової інформації у діалоговому вікні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Інформатика 9 клас</dc:title>
  <dc:creator>KEK$</dc:creator>
  <cp:lastModifiedBy>Admin</cp:lastModifiedBy>
  <cp:revision>26</cp:revision>
  <dcterms:created xsi:type="dcterms:W3CDTF">2010-03-11T10:27:44Z</dcterms:created>
  <dcterms:modified xsi:type="dcterms:W3CDTF">2013-01-12T11:34:30Z</dcterms:modified>
</cp:coreProperties>
</file>