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61" r:id="rId3"/>
    <p:sldId id="289" r:id="rId4"/>
    <p:sldId id="290" r:id="rId5"/>
    <p:sldId id="291" r:id="rId6"/>
    <p:sldId id="297" r:id="rId7"/>
    <p:sldId id="292" r:id="rId8"/>
    <p:sldId id="298" r:id="rId9"/>
    <p:sldId id="302" r:id="rId10"/>
    <p:sldId id="293" r:id="rId11"/>
    <p:sldId id="285" r:id="rId12"/>
    <p:sldId id="294" r:id="rId13"/>
    <p:sldId id="295" r:id="rId14"/>
    <p:sldId id="296" r:id="rId15"/>
    <p:sldId id="288" r:id="rId16"/>
    <p:sldId id="28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2863E-BF3F-403B-834A-B85E6729A4DA}" type="doc">
      <dgm:prSet loTypeId="urn:microsoft.com/office/officeart/2005/8/layout/vList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90E8544-F41E-4497-BBFC-08619D4DD645}">
      <dgm:prSet/>
      <dgm:spPr/>
      <dgm:t>
        <a:bodyPr/>
        <a:lstStyle/>
        <a:p>
          <a:r>
            <a:rPr lang="ru-RU" b="1" dirty="0" err="1" smtClean="0"/>
            <a:t>Мережні</a:t>
          </a:r>
          <a:r>
            <a:rPr lang="ru-RU" b="1" dirty="0" smtClean="0"/>
            <a:t> - </a:t>
          </a:r>
          <a:r>
            <a:rPr lang="ru-RU" b="1" dirty="0" err="1" smtClean="0"/>
            <a:t>віруси</a:t>
          </a:r>
          <a:r>
            <a:rPr lang="ru-RU" b="1" dirty="0" smtClean="0"/>
            <a:t> </a:t>
          </a:r>
          <a:r>
            <a:rPr lang="ru-RU" b="1" dirty="0" err="1" smtClean="0"/>
            <a:t>розповсюджуються</a:t>
          </a:r>
          <a:r>
            <a:rPr lang="ru-RU" b="1" dirty="0" smtClean="0"/>
            <a:t> по </a:t>
          </a:r>
          <a:r>
            <a:rPr lang="ru-RU" b="1" dirty="0" err="1" smtClean="0"/>
            <a:t>комп'ютерній</a:t>
          </a:r>
          <a:r>
            <a:rPr lang="ru-RU" b="1" dirty="0" smtClean="0"/>
            <a:t> </a:t>
          </a:r>
          <a:r>
            <a:rPr lang="ru-RU" b="1" dirty="0" err="1" smtClean="0"/>
            <a:t>сітці</a:t>
          </a:r>
          <a:r>
            <a:rPr lang="ru-RU" b="1" dirty="0" smtClean="0"/>
            <a:t>.</a:t>
          </a:r>
          <a:endParaRPr lang="ru-RU" b="1" dirty="0"/>
        </a:p>
      </dgm:t>
    </dgm:pt>
    <dgm:pt modelId="{AB457BC3-B9AE-4645-A9CB-82A20FD3D266}" type="parTrans" cxnId="{B6EA21CB-F596-47FE-8E47-5F58B1EB9EAE}">
      <dgm:prSet/>
      <dgm:spPr/>
      <dgm:t>
        <a:bodyPr/>
        <a:lstStyle/>
        <a:p>
          <a:endParaRPr lang="ru-RU"/>
        </a:p>
      </dgm:t>
    </dgm:pt>
    <dgm:pt modelId="{4B4B6BE4-80B4-4541-8221-9FD06153D1AF}" type="sibTrans" cxnId="{B6EA21CB-F596-47FE-8E47-5F58B1EB9EAE}">
      <dgm:prSet/>
      <dgm:spPr/>
      <dgm:t>
        <a:bodyPr/>
        <a:lstStyle/>
        <a:p>
          <a:endParaRPr lang="ru-RU"/>
        </a:p>
      </dgm:t>
    </dgm:pt>
    <dgm:pt modelId="{EBED04A2-AFC9-4055-A313-2952A1F9C88C}">
      <dgm:prSet/>
      <dgm:spPr/>
      <dgm:t>
        <a:bodyPr/>
        <a:lstStyle/>
        <a:p>
          <a:r>
            <a:rPr lang="ru-RU" b="1" dirty="0" err="1" smtClean="0"/>
            <a:t>Файлові</a:t>
          </a:r>
          <a:r>
            <a:rPr lang="ru-RU" b="1" dirty="0" smtClean="0"/>
            <a:t> - </a:t>
          </a:r>
          <a:r>
            <a:rPr lang="ru-RU" b="1" dirty="0" err="1" smtClean="0"/>
            <a:t>упроваджуються</a:t>
          </a:r>
          <a:r>
            <a:rPr lang="ru-RU" b="1" dirty="0" smtClean="0"/>
            <a:t> у </a:t>
          </a:r>
          <a:r>
            <a:rPr lang="ru-RU" b="1" dirty="0" err="1" smtClean="0"/>
            <a:t>виконувані</a:t>
          </a:r>
          <a:r>
            <a:rPr lang="ru-RU" b="1" dirty="0" smtClean="0"/>
            <a:t> </a:t>
          </a:r>
          <a:r>
            <a:rPr lang="ru-RU" b="1" dirty="0" err="1" smtClean="0"/>
            <a:t>файли</a:t>
          </a:r>
          <a:r>
            <a:rPr lang="ru-RU" b="1" dirty="0" smtClean="0"/>
            <a:t>.</a:t>
          </a:r>
          <a:endParaRPr lang="ru-RU" b="1" dirty="0"/>
        </a:p>
      </dgm:t>
    </dgm:pt>
    <dgm:pt modelId="{C4007181-818D-43C1-B260-399341140149}" type="parTrans" cxnId="{01FC5DFC-CE79-4EA0-9EE6-0C7893A0C8A0}">
      <dgm:prSet/>
      <dgm:spPr/>
      <dgm:t>
        <a:bodyPr/>
        <a:lstStyle/>
        <a:p>
          <a:endParaRPr lang="ru-RU"/>
        </a:p>
      </dgm:t>
    </dgm:pt>
    <dgm:pt modelId="{4D69B922-4329-43A8-ACFD-581BC9EE5BC3}" type="sibTrans" cxnId="{01FC5DFC-CE79-4EA0-9EE6-0C7893A0C8A0}">
      <dgm:prSet/>
      <dgm:spPr/>
      <dgm:t>
        <a:bodyPr/>
        <a:lstStyle/>
        <a:p>
          <a:endParaRPr lang="ru-RU"/>
        </a:p>
      </dgm:t>
    </dgm:pt>
    <dgm:pt modelId="{59CA6CC1-F2C6-4A26-A3EA-573D4CA77C2B}">
      <dgm:prSet/>
      <dgm:spPr/>
      <dgm:t>
        <a:bodyPr/>
        <a:lstStyle/>
        <a:p>
          <a:r>
            <a:rPr lang="ru-RU" b="1" dirty="0" err="1" smtClean="0"/>
            <a:t>Завантажувальні</a:t>
          </a:r>
          <a:r>
            <a:rPr lang="ru-RU" b="1" dirty="0" smtClean="0"/>
            <a:t> </a:t>
          </a:r>
          <a:r>
            <a:rPr lang="en-US" b="1" dirty="0" smtClean="0"/>
            <a:t> </a:t>
          </a:r>
          <a:r>
            <a:rPr lang="ru-RU" b="1" dirty="0" smtClean="0"/>
            <a:t>- </a:t>
          </a:r>
          <a:r>
            <a:rPr lang="en-US" b="1" dirty="0" smtClean="0"/>
            <a:t> </a:t>
          </a:r>
          <a:r>
            <a:rPr lang="ru-RU" b="1" dirty="0" err="1" smtClean="0"/>
            <a:t>розповсюджуються</a:t>
          </a:r>
          <a:r>
            <a:rPr lang="ru-RU" b="1" dirty="0" smtClean="0"/>
            <a:t> в </a:t>
          </a:r>
          <a:r>
            <a:rPr lang="ru-RU" b="1" dirty="0" err="1" smtClean="0"/>
            <a:t>завантажувальний</a:t>
          </a:r>
          <a:r>
            <a:rPr lang="ru-RU" b="1" dirty="0" smtClean="0"/>
            <a:t> сектор диска </a:t>
          </a:r>
          <a:r>
            <a:rPr lang="ru-RU" b="1" dirty="0" err="1" smtClean="0"/>
            <a:t>або</a:t>
          </a:r>
          <a:r>
            <a:rPr lang="ru-RU" b="1" dirty="0" smtClean="0"/>
            <a:t> в </a:t>
          </a:r>
          <a:r>
            <a:rPr lang="ru-RU" b="1" dirty="0" err="1" smtClean="0"/>
            <a:t>системний</a:t>
          </a:r>
          <a:r>
            <a:rPr lang="ru-RU" b="1" dirty="0" smtClean="0"/>
            <a:t> </a:t>
          </a:r>
          <a:r>
            <a:rPr lang="ru-RU" b="1" dirty="0" err="1" smtClean="0"/>
            <a:t>завантажувач</a:t>
          </a:r>
          <a:r>
            <a:rPr lang="ru-RU" b="1" dirty="0" smtClean="0"/>
            <a:t> </a:t>
          </a:r>
          <a:r>
            <a:rPr lang="ru-RU" b="1" dirty="0" err="1" smtClean="0"/>
            <a:t>вінчестера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містить</a:t>
          </a:r>
          <a:r>
            <a:rPr lang="ru-RU" b="1" dirty="0" smtClean="0"/>
            <a:t> </a:t>
          </a:r>
          <a:r>
            <a:rPr lang="ru-RU" b="1" dirty="0" err="1" smtClean="0"/>
            <a:t>системні</a:t>
          </a:r>
          <a:r>
            <a:rPr lang="ru-RU" b="1" dirty="0" smtClean="0"/>
            <a:t> </a:t>
          </a:r>
          <a:r>
            <a:rPr lang="ru-RU" b="1" dirty="0" err="1" smtClean="0"/>
            <a:t>файли</a:t>
          </a:r>
          <a:r>
            <a:rPr lang="ru-RU" b="1" dirty="0" smtClean="0"/>
            <a:t>.</a:t>
          </a:r>
          <a:endParaRPr lang="ru-RU" b="1" dirty="0"/>
        </a:p>
      </dgm:t>
    </dgm:pt>
    <dgm:pt modelId="{930E8A60-5CC2-47AF-AFFD-D1FC7C72D912}" type="parTrans" cxnId="{0ABF76AD-437E-4B3F-A0E5-A34154207064}">
      <dgm:prSet/>
      <dgm:spPr/>
      <dgm:t>
        <a:bodyPr/>
        <a:lstStyle/>
        <a:p>
          <a:endParaRPr lang="ru-RU"/>
        </a:p>
      </dgm:t>
    </dgm:pt>
    <dgm:pt modelId="{AD4C89D0-BE5D-4734-B432-8A1673B0E2BC}" type="sibTrans" cxnId="{0ABF76AD-437E-4B3F-A0E5-A34154207064}">
      <dgm:prSet/>
      <dgm:spPr/>
      <dgm:t>
        <a:bodyPr/>
        <a:lstStyle/>
        <a:p>
          <a:endParaRPr lang="ru-RU"/>
        </a:p>
      </dgm:t>
    </dgm:pt>
    <dgm:pt modelId="{B2DD7F32-E3CE-488D-BDD9-20B0FCA94B9F}">
      <dgm:prSet/>
      <dgm:spPr/>
      <dgm:t>
        <a:bodyPr/>
        <a:lstStyle/>
        <a:p>
          <a:r>
            <a:rPr lang="ru-RU" b="1" dirty="0" err="1" smtClean="0"/>
            <a:t>Існують</a:t>
          </a:r>
          <a:r>
            <a:rPr lang="ru-RU" b="1" dirty="0" smtClean="0"/>
            <a:t> </a:t>
          </a:r>
          <a:r>
            <a:rPr lang="ru-RU" b="1" dirty="0" err="1" smtClean="0"/>
            <a:t>поєднання</a:t>
          </a:r>
          <a:r>
            <a:rPr lang="ru-RU" b="1" dirty="0" smtClean="0"/>
            <a:t> </a:t>
          </a:r>
          <a:r>
            <a:rPr lang="ru-RU" b="1" dirty="0" err="1" smtClean="0"/>
            <a:t>наприклад</a:t>
          </a:r>
          <a:r>
            <a:rPr lang="ru-RU" b="1" dirty="0" smtClean="0"/>
            <a:t> - </a:t>
          </a:r>
          <a:r>
            <a:rPr lang="ru-RU" b="1" dirty="0" err="1" smtClean="0"/>
            <a:t>файлово-завантажувальні</a:t>
          </a:r>
          <a:r>
            <a:rPr lang="ru-RU" b="1" dirty="0" smtClean="0"/>
            <a:t> віруси,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заражають</a:t>
          </a:r>
          <a:r>
            <a:rPr lang="ru-RU" b="1" dirty="0" smtClean="0"/>
            <a:t> як </a:t>
          </a:r>
          <a:r>
            <a:rPr lang="ru-RU" b="1" dirty="0" err="1" smtClean="0"/>
            <a:t>файли</a:t>
          </a:r>
          <a:r>
            <a:rPr lang="ru-RU" b="1" dirty="0" smtClean="0"/>
            <a:t>, так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завантажувальні</a:t>
          </a:r>
          <a:r>
            <a:rPr lang="ru-RU" b="1" dirty="0" smtClean="0"/>
            <a:t> </a:t>
          </a:r>
          <a:r>
            <a:rPr lang="ru-RU" b="1" dirty="0" err="1" smtClean="0"/>
            <a:t>сектори</a:t>
          </a:r>
          <a:r>
            <a:rPr lang="ru-RU" b="1" dirty="0" smtClean="0"/>
            <a:t> </a:t>
          </a:r>
          <a:r>
            <a:rPr lang="ru-RU" b="1" dirty="0" err="1" smtClean="0"/>
            <a:t>дисків</a:t>
          </a:r>
          <a:r>
            <a:rPr lang="ru-RU" b="1" dirty="0" smtClean="0"/>
            <a:t>. </a:t>
          </a:r>
          <a:r>
            <a:rPr lang="ru-RU" b="1" dirty="0" err="1" smtClean="0"/>
            <a:t>Такі</a:t>
          </a:r>
          <a:r>
            <a:rPr lang="ru-RU" b="1" dirty="0" smtClean="0"/>
            <a:t> віруси, як правило, </a:t>
          </a:r>
          <a:r>
            <a:rPr lang="ru-RU" b="1" dirty="0" err="1" smtClean="0"/>
            <a:t>мають</a:t>
          </a:r>
          <a:r>
            <a:rPr lang="ru-RU" b="1" dirty="0" smtClean="0"/>
            <a:t> </a:t>
          </a:r>
          <a:r>
            <a:rPr lang="ru-RU" b="1" dirty="0" err="1" smtClean="0"/>
            <a:t>досить</a:t>
          </a:r>
          <a:r>
            <a:rPr lang="ru-RU" b="1" dirty="0" smtClean="0"/>
            <a:t> </a:t>
          </a:r>
          <a:r>
            <a:rPr lang="ru-RU" b="1" dirty="0" err="1" smtClean="0"/>
            <a:t>складний</a:t>
          </a:r>
          <a:r>
            <a:rPr lang="ru-RU" b="1" dirty="0" smtClean="0"/>
            <a:t> алгоритм </a:t>
          </a:r>
          <a:r>
            <a:rPr lang="ru-RU" b="1" dirty="0" err="1" smtClean="0"/>
            <a:t>роботи</a:t>
          </a:r>
          <a:r>
            <a:rPr lang="ru-RU" b="1" dirty="0" smtClean="0"/>
            <a:t> </a:t>
          </a:r>
          <a:r>
            <a:rPr lang="ru-RU" b="1" dirty="0" err="1" smtClean="0"/>
            <a:t>і</a:t>
          </a:r>
          <a:r>
            <a:rPr lang="ru-RU" b="1" dirty="0" smtClean="0"/>
            <a:t> часто </a:t>
          </a:r>
          <a:r>
            <a:rPr lang="ru-RU" b="1" dirty="0" err="1" smtClean="0"/>
            <a:t>застосовують</a:t>
          </a:r>
          <a:r>
            <a:rPr lang="ru-RU" b="1" dirty="0" smtClean="0"/>
            <a:t> </a:t>
          </a:r>
          <a:r>
            <a:rPr lang="ru-RU" b="1" dirty="0" err="1" smtClean="0"/>
            <a:t>оригінальні</a:t>
          </a:r>
          <a:r>
            <a:rPr lang="ru-RU" b="1" dirty="0" smtClean="0"/>
            <a:t> </a:t>
          </a:r>
          <a:r>
            <a:rPr lang="ru-RU" b="1" dirty="0" err="1" smtClean="0"/>
            <a:t>методи</a:t>
          </a:r>
          <a:r>
            <a:rPr lang="ru-RU" b="1" dirty="0" smtClean="0"/>
            <a:t> </a:t>
          </a:r>
          <a:r>
            <a:rPr lang="ru-RU" b="1" dirty="0" err="1" smtClean="0"/>
            <a:t>проникнення</a:t>
          </a:r>
          <a:r>
            <a:rPr lang="ru-RU" b="1" dirty="0" smtClean="0"/>
            <a:t> в систему.</a:t>
          </a:r>
          <a:endParaRPr lang="ru-RU" b="1" dirty="0"/>
        </a:p>
      </dgm:t>
    </dgm:pt>
    <dgm:pt modelId="{F0454C82-F14C-423F-A181-619822E40140}" type="parTrans" cxnId="{12028935-566C-4057-B176-ADB3B5EEA3DC}">
      <dgm:prSet/>
      <dgm:spPr/>
      <dgm:t>
        <a:bodyPr/>
        <a:lstStyle/>
        <a:p>
          <a:endParaRPr lang="ru-RU"/>
        </a:p>
      </dgm:t>
    </dgm:pt>
    <dgm:pt modelId="{2762914B-366D-4F26-A4B9-569001BB2E7C}" type="sibTrans" cxnId="{12028935-566C-4057-B176-ADB3B5EEA3DC}">
      <dgm:prSet/>
      <dgm:spPr/>
      <dgm:t>
        <a:bodyPr/>
        <a:lstStyle/>
        <a:p>
          <a:endParaRPr lang="ru-RU"/>
        </a:p>
      </dgm:t>
    </dgm:pt>
    <dgm:pt modelId="{C7D69521-7911-4153-9C2B-77E387519D89}">
      <dgm:prSet/>
      <dgm:spPr/>
      <dgm:t>
        <a:bodyPr/>
        <a:lstStyle/>
        <a:p>
          <a:r>
            <a:rPr lang="uk-UA" b="1" dirty="0" err="1" smtClean="0"/>
            <a:t>Макровіруси</a:t>
          </a:r>
          <a:r>
            <a:rPr lang="uk-UA" b="1" dirty="0" smtClean="0"/>
            <a:t> розміщуються</a:t>
          </a:r>
          <a:r>
            <a:rPr lang="en-US" b="1" dirty="0" smtClean="0"/>
            <a:t> </a:t>
          </a:r>
          <a:r>
            <a:rPr lang="uk-UA" b="1" dirty="0" smtClean="0"/>
            <a:t>у</a:t>
          </a:r>
          <a:r>
            <a:rPr lang="en-US" b="1" dirty="0" smtClean="0"/>
            <a:t> </a:t>
          </a:r>
          <a:r>
            <a:rPr lang="uk-UA" b="1" dirty="0" smtClean="0"/>
            <a:t>файлах документів із</a:t>
          </a:r>
          <a:r>
            <a:rPr lang="en-US" b="1" dirty="0" smtClean="0"/>
            <a:t> </a:t>
          </a:r>
          <a:r>
            <a:rPr lang="uk-UA" b="1" dirty="0" err="1" smtClean="0"/>
            <a:t>маркомсами</a:t>
          </a:r>
          <a:r>
            <a:rPr lang="uk-UA" b="1" dirty="0" smtClean="0"/>
            <a:t> (невеликі програми,</a:t>
          </a:r>
          <a:r>
            <a:rPr lang="en-US" b="1" dirty="0" smtClean="0"/>
            <a:t> </a:t>
          </a:r>
          <a:r>
            <a:rPr lang="uk-UA" b="1" dirty="0" smtClean="0"/>
            <a:t>написані мовою</a:t>
          </a:r>
          <a:r>
            <a:rPr lang="en-US" b="1" dirty="0" smtClean="0"/>
            <a:t> </a:t>
          </a:r>
          <a:r>
            <a:rPr lang="uk-UA" b="1" dirty="0" smtClean="0"/>
            <a:t>програмування,</a:t>
          </a:r>
          <a:r>
            <a:rPr lang="en-US" b="1" dirty="0" smtClean="0"/>
            <a:t> </a:t>
          </a:r>
          <a:r>
            <a:rPr lang="uk-UA" b="1" dirty="0" smtClean="0"/>
            <a:t>наприклад, </a:t>
          </a:r>
          <a:r>
            <a:rPr lang="en-US" b="1" dirty="0" smtClean="0"/>
            <a:t>Visual Basic</a:t>
          </a:r>
          <a:r>
            <a:rPr lang="uk-UA" b="1" dirty="0" smtClean="0"/>
            <a:t>)</a:t>
          </a:r>
          <a:endParaRPr lang="ru-RU" b="1" dirty="0"/>
        </a:p>
      </dgm:t>
    </dgm:pt>
    <dgm:pt modelId="{70EE8B49-7E85-4B28-A3D4-32C6A563104E}" type="parTrans" cxnId="{9DA0E06B-C8AA-40E2-85E4-00B43C816673}">
      <dgm:prSet/>
      <dgm:spPr/>
      <dgm:t>
        <a:bodyPr/>
        <a:lstStyle/>
        <a:p>
          <a:endParaRPr lang="ru-RU"/>
        </a:p>
      </dgm:t>
    </dgm:pt>
    <dgm:pt modelId="{08A481E9-C9CD-48CC-BF1B-5C4D959C7880}" type="sibTrans" cxnId="{9DA0E06B-C8AA-40E2-85E4-00B43C816673}">
      <dgm:prSet/>
      <dgm:spPr/>
      <dgm:t>
        <a:bodyPr/>
        <a:lstStyle/>
        <a:p>
          <a:endParaRPr lang="ru-RU"/>
        </a:p>
      </dgm:t>
    </dgm:pt>
    <dgm:pt modelId="{CBD4CB06-EE85-438A-BF2E-ECA44C3EBE2F}" type="pres">
      <dgm:prSet presAssocID="{DD72863E-BF3F-403B-834A-B85E6729A4D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9D186F-7CB8-4C35-A9E7-F08AB18D74DE}" type="pres">
      <dgm:prSet presAssocID="{59CA6CC1-F2C6-4A26-A3EA-573D4CA77C2B}" presName="comp" presStyleCnt="0"/>
      <dgm:spPr/>
      <dgm:t>
        <a:bodyPr/>
        <a:lstStyle/>
        <a:p>
          <a:endParaRPr lang="ru-RU"/>
        </a:p>
      </dgm:t>
    </dgm:pt>
    <dgm:pt modelId="{37E5C6A0-E95A-4CD9-83B3-F3A285C9CE3D}" type="pres">
      <dgm:prSet presAssocID="{59CA6CC1-F2C6-4A26-A3EA-573D4CA77C2B}" presName="box" presStyleLbl="node1" presStyleIdx="0" presStyleCnt="5"/>
      <dgm:spPr/>
      <dgm:t>
        <a:bodyPr/>
        <a:lstStyle/>
        <a:p>
          <a:endParaRPr lang="ru-RU"/>
        </a:p>
      </dgm:t>
    </dgm:pt>
    <dgm:pt modelId="{6A6A104B-AB79-41D4-A54E-1B9E45680CB9}" type="pres">
      <dgm:prSet presAssocID="{59CA6CC1-F2C6-4A26-A3EA-573D4CA77C2B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BF42AF-FA0C-442C-8540-5E96F5BEC1A8}" type="pres">
      <dgm:prSet presAssocID="{59CA6CC1-F2C6-4A26-A3EA-573D4CA77C2B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9F201-4C73-4405-9EFA-F28D771DCEF7}" type="pres">
      <dgm:prSet presAssocID="{AD4C89D0-BE5D-4734-B432-8A1673B0E2BC}" presName="spacer" presStyleCnt="0"/>
      <dgm:spPr/>
      <dgm:t>
        <a:bodyPr/>
        <a:lstStyle/>
        <a:p>
          <a:endParaRPr lang="ru-RU"/>
        </a:p>
      </dgm:t>
    </dgm:pt>
    <dgm:pt modelId="{E9723BA9-ACD7-4F26-A6AB-02C18FF8BF85}" type="pres">
      <dgm:prSet presAssocID="{EBED04A2-AFC9-4055-A313-2952A1F9C88C}" presName="comp" presStyleCnt="0"/>
      <dgm:spPr/>
      <dgm:t>
        <a:bodyPr/>
        <a:lstStyle/>
        <a:p>
          <a:endParaRPr lang="ru-RU"/>
        </a:p>
      </dgm:t>
    </dgm:pt>
    <dgm:pt modelId="{1A60252A-C0FE-4055-88D0-4C21BD661A18}" type="pres">
      <dgm:prSet presAssocID="{EBED04A2-AFC9-4055-A313-2952A1F9C88C}" presName="box" presStyleLbl="node1" presStyleIdx="1" presStyleCnt="5" custLinFactNeighborY="7089"/>
      <dgm:spPr/>
      <dgm:t>
        <a:bodyPr/>
        <a:lstStyle/>
        <a:p>
          <a:endParaRPr lang="ru-RU"/>
        </a:p>
      </dgm:t>
    </dgm:pt>
    <dgm:pt modelId="{0F75F988-B0FF-4CE6-88A4-8F1FF4BE33D9}" type="pres">
      <dgm:prSet presAssocID="{EBED04A2-AFC9-4055-A313-2952A1F9C88C}" presName="img" presStyleLbl="fgImgPlace1" presStyleIdx="1" presStyleCnt="5" custLinFactNeighborX="-1578" custLinFactNeighborY="681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D14898-EDD8-41B1-B974-819DB870E696}" type="pres">
      <dgm:prSet presAssocID="{EBED04A2-AFC9-4055-A313-2952A1F9C88C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871D55-A81F-40F7-BEE9-F0767CBA8510}" type="pres">
      <dgm:prSet presAssocID="{4D69B922-4329-43A8-ACFD-581BC9EE5BC3}" presName="spacer" presStyleCnt="0"/>
      <dgm:spPr/>
      <dgm:t>
        <a:bodyPr/>
        <a:lstStyle/>
        <a:p>
          <a:endParaRPr lang="ru-RU"/>
        </a:p>
      </dgm:t>
    </dgm:pt>
    <dgm:pt modelId="{A8900276-A698-471A-83E8-ECA6F46099D1}" type="pres">
      <dgm:prSet presAssocID="{C90E8544-F41E-4497-BBFC-08619D4DD645}" presName="comp" presStyleCnt="0"/>
      <dgm:spPr/>
      <dgm:t>
        <a:bodyPr/>
        <a:lstStyle/>
        <a:p>
          <a:endParaRPr lang="ru-RU"/>
        </a:p>
      </dgm:t>
    </dgm:pt>
    <dgm:pt modelId="{46B71607-7FDB-4033-967C-E6E14DDB53F4}" type="pres">
      <dgm:prSet presAssocID="{C90E8544-F41E-4497-BBFC-08619D4DD645}" presName="box" presStyleLbl="node1" presStyleIdx="2" presStyleCnt="5"/>
      <dgm:spPr/>
      <dgm:t>
        <a:bodyPr/>
        <a:lstStyle/>
        <a:p>
          <a:endParaRPr lang="ru-RU"/>
        </a:p>
      </dgm:t>
    </dgm:pt>
    <dgm:pt modelId="{4F222C15-C27B-464F-967C-02C1A1A65963}" type="pres">
      <dgm:prSet presAssocID="{C90E8544-F41E-4497-BBFC-08619D4DD645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5CA830-D709-427A-A2F9-C5614F238FB1}" type="pres">
      <dgm:prSet presAssocID="{C90E8544-F41E-4497-BBFC-08619D4DD64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083E2-64F6-4D3C-A0CE-665A7E0F1269}" type="pres">
      <dgm:prSet presAssocID="{4B4B6BE4-80B4-4541-8221-9FD06153D1AF}" presName="spacer" presStyleCnt="0"/>
      <dgm:spPr/>
      <dgm:t>
        <a:bodyPr/>
        <a:lstStyle/>
        <a:p>
          <a:endParaRPr lang="ru-RU"/>
        </a:p>
      </dgm:t>
    </dgm:pt>
    <dgm:pt modelId="{94655789-16CE-4435-B32E-D10AB52A8EF3}" type="pres">
      <dgm:prSet presAssocID="{B2DD7F32-E3CE-488D-BDD9-20B0FCA94B9F}" presName="comp" presStyleCnt="0"/>
      <dgm:spPr/>
      <dgm:t>
        <a:bodyPr/>
        <a:lstStyle/>
        <a:p>
          <a:endParaRPr lang="ru-RU"/>
        </a:p>
      </dgm:t>
    </dgm:pt>
    <dgm:pt modelId="{C9917FCC-8151-4F6B-B5A5-76167A6D48E8}" type="pres">
      <dgm:prSet presAssocID="{B2DD7F32-E3CE-488D-BDD9-20B0FCA94B9F}" presName="box" presStyleLbl="node1" presStyleIdx="3" presStyleCnt="5"/>
      <dgm:spPr/>
      <dgm:t>
        <a:bodyPr/>
        <a:lstStyle/>
        <a:p>
          <a:endParaRPr lang="ru-RU"/>
        </a:p>
      </dgm:t>
    </dgm:pt>
    <dgm:pt modelId="{CBD48C5A-9519-445A-A647-62BEF9BAB38A}" type="pres">
      <dgm:prSet presAssocID="{B2DD7F32-E3CE-488D-BDD9-20B0FCA94B9F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D90FF65-F175-4896-9A6D-ABA3154714E8}" type="pres">
      <dgm:prSet presAssocID="{B2DD7F32-E3CE-488D-BDD9-20B0FCA94B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51822-C685-4EE9-B587-1577200E3A29}" type="pres">
      <dgm:prSet presAssocID="{2762914B-366D-4F26-A4B9-569001BB2E7C}" presName="spacer" presStyleCnt="0"/>
      <dgm:spPr/>
    </dgm:pt>
    <dgm:pt modelId="{6A3C4C63-0DA3-45B0-A691-D0E3258888C4}" type="pres">
      <dgm:prSet presAssocID="{C7D69521-7911-4153-9C2B-77E387519D89}" presName="comp" presStyleCnt="0"/>
      <dgm:spPr/>
    </dgm:pt>
    <dgm:pt modelId="{718D5EE5-C0B4-4ED3-9186-DDBDBCEA3644}" type="pres">
      <dgm:prSet presAssocID="{C7D69521-7911-4153-9C2B-77E387519D89}" presName="box" presStyleLbl="node1" presStyleIdx="4" presStyleCnt="5"/>
      <dgm:spPr/>
      <dgm:t>
        <a:bodyPr/>
        <a:lstStyle/>
        <a:p>
          <a:endParaRPr lang="ru-RU"/>
        </a:p>
      </dgm:t>
    </dgm:pt>
    <dgm:pt modelId="{160AE1E2-2C4B-4EE9-B097-8E04801882EB}" type="pres">
      <dgm:prSet presAssocID="{C7D69521-7911-4153-9C2B-77E387519D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DB71185-BD5E-4E16-85B2-7AD812E9F3CB}" type="pres">
      <dgm:prSet presAssocID="{C7D69521-7911-4153-9C2B-77E387519D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FFF1B4-BAF4-4265-A31B-2C64815E0593}" type="presOf" srcId="{B2DD7F32-E3CE-488D-BDD9-20B0FCA94B9F}" destId="{C9917FCC-8151-4F6B-B5A5-76167A6D48E8}" srcOrd="0" destOrd="0" presId="urn:microsoft.com/office/officeart/2005/8/layout/vList4"/>
    <dgm:cxn modelId="{3FBE9947-0162-412A-AF81-DF40606DC0C7}" type="presOf" srcId="{C90E8544-F41E-4497-BBFC-08619D4DD645}" destId="{505CA830-D709-427A-A2F9-C5614F238FB1}" srcOrd="1" destOrd="0" presId="urn:microsoft.com/office/officeart/2005/8/layout/vList4"/>
    <dgm:cxn modelId="{5C809CF6-36AE-439E-A0C4-70D2DEC762DB}" type="presOf" srcId="{59CA6CC1-F2C6-4A26-A3EA-573D4CA77C2B}" destId="{77BF42AF-FA0C-442C-8540-5E96F5BEC1A8}" srcOrd="1" destOrd="0" presId="urn:microsoft.com/office/officeart/2005/8/layout/vList4"/>
    <dgm:cxn modelId="{F7B77F3B-4665-4770-B5BE-35059A405C88}" type="presOf" srcId="{EBED04A2-AFC9-4055-A313-2952A1F9C88C}" destId="{69D14898-EDD8-41B1-B974-819DB870E696}" srcOrd="1" destOrd="0" presId="urn:microsoft.com/office/officeart/2005/8/layout/vList4"/>
    <dgm:cxn modelId="{DC83123A-1EBC-48F2-8B47-0BEB809A6B50}" type="presOf" srcId="{C7D69521-7911-4153-9C2B-77E387519D89}" destId="{3DB71185-BD5E-4E16-85B2-7AD812E9F3CB}" srcOrd="1" destOrd="0" presId="urn:microsoft.com/office/officeart/2005/8/layout/vList4"/>
    <dgm:cxn modelId="{7BAF971A-BF5F-4117-9D09-F632E2F35307}" type="presOf" srcId="{EBED04A2-AFC9-4055-A313-2952A1F9C88C}" destId="{1A60252A-C0FE-4055-88D0-4C21BD661A18}" srcOrd="0" destOrd="0" presId="urn:microsoft.com/office/officeart/2005/8/layout/vList4"/>
    <dgm:cxn modelId="{12028935-566C-4057-B176-ADB3B5EEA3DC}" srcId="{DD72863E-BF3F-403B-834A-B85E6729A4DA}" destId="{B2DD7F32-E3CE-488D-BDD9-20B0FCA94B9F}" srcOrd="3" destOrd="0" parTransId="{F0454C82-F14C-423F-A181-619822E40140}" sibTransId="{2762914B-366D-4F26-A4B9-569001BB2E7C}"/>
    <dgm:cxn modelId="{F8E54CC8-827E-41FB-8085-E0F7BED3986C}" type="presOf" srcId="{B2DD7F32-E3CE-488D-BDD9-20B0FCA94B9F}" destId="{4D90FF65-F175-4896-9A6D-ABA3154714E8}" srcOrd="1" destOrd="0" presId="urn:microsoft.com/office/officeart/2005/8/layout/vList4"/>
    <dgm:cxn modelId="{B6EA21CB-F596-47FE-8E47-5F58B1EB9EAE}" srcId="{DD72863E-BF3F-403B-834A-B85E6729A4DA}" destId="{C90E8544-F41E-4497-BBFC-08619D4DD645}" srcOrd="2" destOrd="0" parTransId="{AB457BC3-B9AE-4645-A9CB-82A20FD3D266}" sibTransId="{4B4B6BE4-80B4-4541-8221-9FD06153D1AF}"/>
    <dgm:cxn modelId="{9DA0E06B-C8AA-40E2-85E4-00B43C816673}" srcId="{DD72863E-BF3F-403B-834A-B85E6729A4DA}" destId="{C7D69521-7911-4153-9C2B-77E387519D89}" srcOrd="4" destOrd="0" parTransId="{70EE8B49-7E85-4B28-A3D4-32C6A563104E}" sibTransId="{08A481E9-C9CD-48CC-BF1B-5C4D959C7880}"/>
    <dgm:cxn modelId="{0ABF76AD-437E-4B3F-A0E5-A34154207064}" srcId="{DD72863E-BF3F-403B-834A-B85E6729A4DA}" destId="{59CA6CC1-F2C6-4A26-A3EA-573D4CA77C2B}" srcOrd="0" destOrd="0" parTransId="{930E8A60-5CC2-47AF-AFFD-D1FC7C72D912}" sibTransId="{AD4C89D0-BE5D-4734-B432-8A1673B0E2BC}"/>
    <dgm:cxn modelId="{BB94CE6B-18EC-49D5-927E-829514E6090F}" type="presOf" srcId="{59CA6CC1-F2C6-4A26-A3EA-573D4CA77C2B}" destId="{37E5C6A0-E95A-4CD9-83B3-F3A285C9CE3D}" srcOrd="0" destOrd="0" presId="urn:microsoft.com/office/officeart/2005/8/layout/vList4"/>
    <dgm:cxn modelId="{5470846F-3FBC-4157-AE13-F9E62DE280B4}" type="presOf" srcId="{C7D69521-7911-4153-9C2B-77E387519D89}" destId="{718D5EE5-C0B4-4ED3-9186-DDBDBCEA3644}" srcOrd="0" destOrd="0" presId="urn:microsoft.com/office/officeart/2005/8/layout/vList4"/>
    <dgm:cxn modelId="{01FC5DFC-CE79-4EA0-9EE6-0C7893A0C8A0}" srcId="{DD72863E-BF3F-403B-834A-B85E6729A4DA}" destId="{EBED04A2-AFC9-4055-A313-2952A1F9C88C}" srcOrd="1" destOrd="0" parTransId="{C4007181-818D-43C1-B260-399341140149}" sibTransId="{4D69B922-4329-43A8-ACFD-581BC9EE5BC3}"/>
    <dgm:cxn modelId="{624C997C-3373-44E1-AC3D-04A5014A2C93}" type="presOf" srcId="{C90E8544-F41E-4497-BBFC-08619D4DD645}" destId="{46B71607-7FDB-4033-967C-E6E14DDB53F4}" srcOrd="0" destOrd="0" presId="urn:microsoft.com/office/officeart/2005/8/layout/vList4"/>
    <dgm:cxn modelId="{CE613904-F726-4877-973A-45584EA85E20}" type="presOf" srcId="{DD72863E-BF3F-403B-834A-B85E6729A4DA}" destId="{CBD4CB06-EE85-438A-BF2E-ECA44C3EBE2F}" srcOrd="0" destOrd="0" presId="urn:microsoft.com/office/officeart/2005/8/layout/vList4"/>
    <dgm:cxn modelId="{FADA56C5-9B38-4FA1-8DB2-66EC04C7363F}" type="presParOf" srcId="{CBD4CB06-EE85-438A-BF2E-ECA44C3EBE2F}" destId="{189D186F-7CB8-4C35-A9E7-F08AB18D74DE}" srcOrd="0" destOrd="0" presId="urn:microsoft.com/office/officeart/2005/8/layout/vList4"/>
    <dgm:cxn modelId="{F9F30A7C-5973-4280-9297-90EF7D8F693B}" type="presParOf" srcId="{189D186F-7CB8-4C35-A9E7-F08AB18D74DE}" destId="{37E5C6A0-E95A-4CD9-83B3-F3A285C9CE3D}" srcOrd="0" destOrd="0" presId="urn:microsoft.com/office/officeart/2005/8/layout/vList4"/>
    <dgm:cxn modelId="{3A6D36DF-DC67-41A6-88D6-B8103AA4267D}" type="presParOf" srcId="{189D186F-7CB8-4C35-A9E7-F08AB18D74DE}" destId="{6A6A104B-AB79-41D4-A54E-1B9E45680CB9}" srcOrd="1" destOrd="0" presId="urn:microsoft.com/office/officeart/2005/8/layout/vList4"/>
    <dgm:cxn modelId="{5815AB6B-5424-414A-9703-E411FFEE82AC}" type="presParOf" srcId="{189D186F-7CB8-4C35-A9E7-F08AB18D74DE}" destId="{77BF42AF-FA0C-442C-8540-5E96F5BEC1A8}" srcOrd="2" destOrd="0" presId="urn:microsoft.com/office/officeart/2005/8/layout/vList4"/>
    <dgm:cxn modelId="{B366A812-BF89-4D00-A63F-8CCBA8BCE7D7}" type="presParOf" srcId="{CBD4CB06-EE85-438A-BF2E-ECA44C3EBE2F}" destId="{9F99F201-4C73-4405-9EFA-F28D771DCEF7}" srcOrd="1" destOrd="0" presId="urn:microsoft.com/office/officeart/2005/8/layout/vList4"/>
    <dgm:cxn modelId="{3C60058B-34BE-48EA-B2E8-2EE6612C95F8}" type="presParOf" srcId="{CBD4CB06-EE85-438A-BF2E-ECA44C3EBE2F}" destId="{E9723BA9-ACD7-4F26-A6AB-02C18FF8BF85}" srcOrd="2" destOrd="0" presId="urn:microsoft.com/office/officeart/2005/8/layout/vList4"/>
    <dgm:cxn modelId="{E84FFA4C-B356-4802-B1E8-02CAC5BD2108}" type="presParOf" srcId="{E9723BA9-ACD7-4F26-A6AB-02C18FF8BF85}" destId="{1A60252A-C0FE-4055-88D0-4C21BD661A18}" srcOrd="0" destOrd="0" presId="urn:microsoft.com/office/officeart/2005/8/layout/vList4"/>
    <dgm:cxn modelId="{51461A3D-BACA-475C-86C8-6C83A8395F5C}" type="presParOf" srcId="{E9723BA9-ACD7-4F26-A6AB-02C18FF8BF85}" destId="{0F75F988-B0FF-4CE6-88A4-8F1FF4BE33D9}" srcOrd="1" destOrd="0" presId="urn:microsoft.com/office/officeart/2005/8/layout/vList4"/>
    <dgm:cxn modelId="{64B2E5ED-034F-47B5-8572-E5BAD99E1E13}" type="presParOf" srcId="{E9723BA9-ACD7-4F26-A6AB-02C18FF8BF85}" destId="{69D14898-EDD8-41B1-B974-819DB870E696}" srcOrd="2" destOrd="0" presId="urn:microsoft.com/office/officeart/2005/8/layout/vList4"/>
    <dgm:cxn modelId="{93EF7036-6537-4759-91D4-0077FFA5ADE0}" type="presParOf" srcId="{CBD4CB06-EE85-438A-BF2E-ECA44C3EBE2F}" destId="{78871D55-A81F-40F7-BEE9-F0767CBA8510}" srcOrd="3" destOrd="0" presId="urn:microsoft.com/office/officeart/2005/8/layout/vList4"/>
    <dgm:cxn modelId="{CC683EF7-2165-43B1-8828-9C5D63D1D770}" type="presParOf" srcId="{CBD4CB06-EE85-438A-BF2E-ECA44C3EBE2F}" destId="{A8900276-A698-471A-83E8-ECA6F46099D1}" srcOrd="4" destOrd="0" presId="urn:microsoft.com/office/officeart/2005/8/layout/vList4"/>
    <dgm:cxn modelId="{7A763C90-D34C-490B-9BBC-79066DE85DC9}" type="presParOf" srcId="{A8900276-A698-471A-83E8-ECA6F46099D1}" destId="{46B71607-7FDB-4033-967C-E6E14DDB53F4}" srcOrd="0" destOrd="0" presId="urn:microsoft.com/office/officeart/2005/8/layout/vList4"/>
    <dgm:cxn modelId="{AA1789E3-3F06-4090-9B22-4A45E9A48039}" type="presParOf" srcId="{A8900276-A698-471A-83E8-ECA6F46099D1}" destId="{4F222C15-C27B-464F-967C-02C1A1A65963}" srcOrd="1" destOrd="0" presId="urn:microsoft.com/office/officeart/2005/8/layout/vList4"/>
    <dgm:cxn modelId="{734F982A-6FC9-4BFA-B664-5A63C3D6005E}" type="presParOf" srcId="{A8900276-A698-471A-83E8-ECA6F46099D1}" destId="{505CA830-D709-427A-A2F9-C5614F238FB1}" srcOrd="2" destOrd="0" presId="urn:microsoft.com/office/officeart/2005/8/layout/vList4"/>
    <dgm:cxn modelId="{9EDDE99E-A532-4AAF-8487-EC07486BA094}" type="presParOf" srcId="{CBD4CB06-EE85-438A-BF2E-ECA44C3EBE2F}" destId="{50C083E2-64F6-4D3C-A0CE-665A7E0F1269}" srcOrd="5" destOrd="0" presId="urn:microsoft.com/office/officeart/2005/8/layout/vList4"/>
    <dgm:cxn modelId="{29CD23A4-750E-442C-8E04-136EF7788507}" type="presParOf" srcId="{CBD4CB06-EE85-438A-BF2E-ECA44C3EBE2F}" destId="{94655789-16CE-4435-B32E-D10AB52A8EF3}" srcOrd="6" destOrd="0" presId="urn:microsoft.com/office/officeart/2005/8/layout/vList4"/>
    <dgm:cxn modelId="{82C78A60-22F0-4EA6-9BB9-E945E1685770}" type="presParOf" srcId="{94655789-16CE-4435-B32E-D10AB52A8EF3}" destId="{C9917FCC-8151-4F6B-B5A5-76167A6D48E8}" srcOrd="0" destOrd="0" presId="urn:microsoft.com/office/officeart/2005/8/layout/vList4"/>
    <dgm:cxn modelId="{95D0DA20-D215-4989-93F1-C843F2CEBAE1}" type="presParOf" srcId="{94655789-16CE-4435-B32E-D10AB52A8EF3}" destId="{CBD48C5A-9519-445A-A647-62BEF9BAB38A}" srcOrd="1" destOrd="0" presId="urn:microsoft.com/office/officeart/2005/8/layout/vList4"/>
    <dgm:cxn modelId="{90D8D87A-145C-45BC-909F-366AEF287920}" type="presParOf" srcId="{94655789-16CE-4435-B32E-D10AB52A8EF3}" destId="{4D90FF65-F175-4896-9A6D-ABA3154714E8}" srcOrd="2" destOrd="0" presId="urn:microsoft.com/office/officeart/2005/8/layout/vList4"/>
    <dgm:cxn modelId="{37AC2927-32CD-4C98-80F2-5D40D9246F60}" type="presParOf" srcId="{CBD4CB06-EE85-438A-BF2E-ECA44C3EBE2F}" destId="{39151822-C685-4EE9-B587-1577200E3A29}" srcOrd="7" destOrd="0" presId="urn:microsoft.com/office/officeart/2005/8/layout/vList4"/>
    <dgm:cxn modelId="{7C4D64F2-36E5-43D2-974F-48A79FEF4E5C}" type="presParOf" srcId="{CBD4CB06-EE85-438A-BF2E-ECA44C3EBE2F}" destId="{6A3C4C63-0DA3-45B0-A691-D0E3258888C4}" srcOrd="8" destOrd="0" presId="urn:microsoft.com/office/officeart/2005/8/layout/vList4"/>
    <dgm:cxn modelId="{2EF7DFE4-A8C9-4A94-A893-1B9C76BBC3DF}" type="presParOf" srcId="{6A3C4C63-0DA3-45B0-A691-D0E3258888C4}" destId="{718D5EE5-C0B4-4ED3-9186-DDBDBCEA3644}" srcOrd="0" destOrd="0" presId="urn:microsoft.com/office/officeart/2005/8/layout/vList4"/>
    <dgm:cxn modelId="{5935559E-319B-4DD6-92C0-08CB30D5F315}" type="presParOf" srcId="{6A3C4C63-0DA3-45B0-A691-D0E3258888C4}" destId="{160AE1E2-2C4B-4EE9-B097-8E04801882EB}" srcOrd="1" destOrd="0" presId="urn:microsoft.com/office/officeart/2005/8/layout/vList4"/>
    <dgm:cxn modelId="{1C868206-B932-44CE-8D78-B9A82AD9FD11}" type="presParOf" srcId="{6A3C4C63-0DA3-45B0-A691-D0E3258888C4}" destId="{3DB71185-BD5E-4E16-85B2-7AD812E9F3CB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15527-9329-422E-ABC8-412C1DA0B6B0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FB2DE626-66A8-412C-9B6A-5539F46BC386}">
      <dgm:prSet phldrT="[Текст]"/>
      <dgm:spPr/>
      <dgm:t>
        <a:bodyPr/>
        <a:lstStyle/>
        <a:p>
          <a:r>
            <a:rPr lang="uk-UA" dirty="0" smtClean="0"/>
            <a:t>Сповільнення та збої в роботі комп'ютера, його часті  </a:t>
          </a:r>
          <a:r>
            <a:rPr lang="uk-UA" dirty="0" err="1" smtClean="0"/>
            <a:t>“зависання”</a:t>
          </a:r>
          <a:endParaRPr lang="ru-RU" dirty="0"/>
        </a:p>
      </dgm:t>
    </dgm:pt>
    <dgm:pt modelId="{2DFB9194-FF83-415D-824F-9C1785B0BC88}" type="parTrans" cxnId="{D4538BF4-D093-407B-91E1-7657FC106C90}">
      <dgm:prSet/>
      <dgm:spPr/>
      <dgm:t>
        <a:bodyPr/>
        <a:lstStyle/>
        <a:p>
          <a:endParaRPr lang="ru-RU"/>
        </a:p>
      </dgm:t>
    </dgm:pt>
    <dgm:pt modelId="{77943199-FC67-449E-8C5D-1E455848CEDE}" type="sibTrans" cxnId="{D4538BF4-D093-407B-91E1-7657FC106C90}">
      <dgm:prSet/>
      <dgm:spPr/>
      <dgm:t>
        <a:bodyPr/>
        <a:lstStyle/>
        <a:p>
          <a:endParaRPr lang="ru-RU"/>
        </a:p>
      </dgm:t>
    </dgm:pt>
    <dgm:pt modelId="{6E93C495-9837-413A-9688-3FCBFD109B6B}">
      <dgm:prSet phldrT="[Текст]"/>
      <dgm:spPr/>
      <dgm:t>
        <a:bodyPr/>
        <a:lstStyle/>
        <a:p>
          <a:r>
            <a:rPr lang="uk-UA" dirty="0" smtClean="0"/>
            <a:t>Неможливість завантаження операційної системи</a:t>
          </a:r>
          <a:endParaRPr lang="ru-RU" dirty="0"/>
        </a:p>
      </dgm:t>
    </dgm:pt>
    <dgm:pt modelId="{6EDB0A16-3508-428D-86A1-AC2FD9026883}" type="parTrans" cxnId="{812C6862-B60D-4C19-A070-083FBBEE2C09}">
      <dgm:prSet/>
      <dgm:spPr/>
      <dgm:t>
        <a:bodyPr/>
        <a:lstStyle/>
        <a:p>
          <a:endParaRPr lang="ru-RU"/>
        </a:p>
      </dgm:t>
    </dgm:pt>
    <dgm:pt modelId="{070DE150-49A9-4C0C-840D-ECAFA7E75052}" type="sibTrans" cxnId="{812C6862-B60D-4C19-A070-083FBBEE2C09}">
      <dgm:prSet/>
      <dgm:spPr/>
      <dgm:t>
        <a:bodyPr/>
        <a:lstStyle/>
        <a:p>
          <a:endParaRPr lang="ru-RU"/>
        </a:p>
      </dgm:t>
    </dgm:pt>
    <dgm:pt modelId="{A06C702F-B48B-4A22-A9DA-45237E652D2B}">
      <dgm:prSet phldrT="[Текст]"/>
      <dgm:spPr/>
      <dgm:t>
        <a:bodyPr/>
        <a:lstStyle/>
        <a:p>
          <a:r>
            <a:rPr lang="uk-UA" dirty="0" smtClean="0"/>
            <a:t>Припинення роботи чи неправильна робота програм, що раніше функціонували нормально</a:t>
          </a:r>
          <a:endParaRPr lang="ru-RU" dirty="0"/>
        </a:p>
      </dgm:t>
    </dgm:pt>
    <dgm:pt modelId="{525BBC84-5029-413A-9132-410AC3C0388E}" type="parTrans" cxnId="{05F5ADC6-FD40-407B-9D09-8058ADBF83D8}">
      <dgm:prSet/>
      <dgm:spPr/>
      <dgm:t>
        <a:bodyPr/>
        <a:lstStyle/>
        <a:p>
          <a:endParaRPr lang="ru-RU"/>
        </a:p>
      </dgm:t>
    </dgm:pt>
    <dgm:pt modelId="{FDA6AE18-C382-4BD0-9C01-D53A4CFAB559}" type="sibTrans" cxnId="{05F5ADC6-FD40-407B-9D09-8058ADBF83D8}">
      <dgm:prSet/>
      <dgm:spPr/>
      <dgm:t>
        <a:bodyPr/>
        <a:lstStyle/>
        <a:p>
          <a:endParaRPr lang="ru-RU"/>
        </a:p>
      </dgm:t>
    </dgm:pt>
    <dgm:pt modelId="{8844EE6B-3673-4E99-B59C-3D11D93B84B2}">
      <dgm:prSet phldrT="[Текст]"/>
      <dgm:spPr/>
      <dgm:t>
        <a:bodyPr/>
        <a:lstStyle/>
        <a:p>
          <a:r>
            <a:rPr lang="uk-UA" dirty="0" smtClean="0"/>
            <a:t>Руйнування файлової структури</a:t>
          </a:r>
          <a:endParaRPr lang="ru-RU" dirty="0"/>
        </a:p>
      </dgm:t>
    </dgm:pt>
    <dgm:pt modelId="{98F27B1F-0DB0-4D51-A9C3-FEE60F1E0DED}" type="parTrans" cxnId="{71BEFF3F-8C74-4DB4-AFCF-921C9BB78F38}">
      <dgm:prSet/>
      <dgm:spPr/>
      <dgm:t>
        <a:bodyPr/>
        <a:lstStyle/>
        <a:p>
          <a:endParaRPr lang="ru-RU"/>
        </a:p>
      </dgm:t>
    </dgm:pt>
    <dgm:pt modelId="{A9204202-8715-4C77-BC36-D22B33F9DC3E}" type="sibTrans" cxnId="{71BEFF3F-8C74-4DB4-AFCF-921C9BB78F38}">
      <dgm:prSet/>
      <dgm:spPr/>
      <dgm:t>
        <a:bodyPr/>
        <a:lstStyle/>
        <a:p>
          <a:endParaRPr lang="ru-RU"/>
        </a:p>
      </dgm:t>
    </dgm:pt>
    <dgm:pt modelId="{2D3FC957-4980-43BE-A299-C3BF27DF7EC6}">
      <dgm:prSet phldrT="[Текст]"/>
      <dgm:spPr/>
      <dgm:t>
        <a:bodyPr/>
        <a:lstStyle/>
        <a:p>
          <a:r>
            <a:rPr lang="uk-UA" dirty="0" smtClean="0"/>
            <a:t>Збільшення кількості файлів на диску, змінення їхніх обсягів, дати й часу створення</a:t>
          </a:r>
          <a:endParaRPr lang="ru-RU" dirty="0"/>
        </a:p>
      </dgm:t>
    </dgm:pt>
    <dgm:pt modelId="{31A42B51-8B6A-47DC-B513-0BA4313A5905}" type="parTrans" cxnId="{A9AD6DD4-D29C-4349-8EA8-60116CC3817E}">
      <dgm:prSet/>
      <dgm:spPr/>
      <dgm:t>
        <a:bodyPr/>
        <a:lstStyle/>
        <a:p>
          <a:endParaRPr lang="ru-RU"/>
        </a:p>
      </dgm:t>
    </dgm:pt>
    <dgm:pt modelId="{3623CEDB-1EF8-4746-BF99-BA911C944C67}" type="sibTrans" cxnId="{A9AD6DD4-D29C-4349-8EA8-60116CC3817E}">
      <dgm:prSet/>
      <dgm:spPr/>
      <dgm:t>
        <a:bodyPr/>
        <a:lstStyle/>
        <a:p>
          <a:endParaRPr lang="ru-RU"/>
        </a:p>
      </dgm:t>
    </dgm:pt>
    <dgm:pt modelId="{052081C2-15F7-4B56-B48F-83CDBAF89F9B}">
      <dgm:prSet phldrT="[Текст]"/>
      <dgm:spPr/>
      <dgm:t>
        <a:bodyPr/>
        <a:lstStyle/>
        <a:p>
          <a:r>
            <a:rPr lang="uk-UA" dirty="0" smtClean="0"/>
            <a:t>Періодична поява на екрані монітора недоречних повідомлень</a:t>
          </a:r>
          <a:endParaRPr lang="ru-RU" dirty="0"/>
        </a:p>
      </dgm:t>
    </dgm:pt>
    <dgm:pt modelId="{C1DE3263-BFC8-4DC6-88E3-D5AD23F322A4}" type="parTrans" cxnId="{919C0A24-DA67-45E0-B907-EE53B8BBC5DC}">
      <dgm:prSet/>
      <dgm:spPr/>
      <dgm:t>
        <a:bodyPr/>
        <a:lstStyle/>
        <a:p>
          <a:endParaRPr lang="ru-RU"/>
        </a:p>
      </dgm:t>
    </dgm:pt>
    <dgm:pt modelId="{473F33F5-3D8A-48C0-A4D8-E393D3636818}" type="sibTrans" cxnId="{919C0A24-DA67-45E0-B907-EE53B8BBC5DC}">
      <dgm:prSet/>
      <dgm:spPr/>
      <dgm:t>
        <a:bodyPr/>
        <a:lstStyle/>
        <a:p>
          <a:endParaRPr lang="ru-RU"/>
        </a:p>
      </dgm:t>
    </dgm:pt>
    <dgm:pt modelId="{52B61E65-6510-4907-BEF5-FAD2BE3384A7}" type="pres">
      <dgm:prSet presAssocID="{45D15527-9329-422E-ABC8-412C1DA0B6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78EFE-63D3-431B-A1ED-7E595D91185C}" type="pres">
      <dgm:prSet presAssocID="{FB2DE626-66A8-412C-9B6A-5539F46BC38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57B39-47FF-4154-8A3A-BF476F3FAD7E}" type="pres">
      <dgm:prSet presAssocID="{77943199-FC67-449E-8C5D-1E455848CEDE}" presName="spacer" presStyleCnt="0"/>
      <dgm:spPr/>
    </dgm:pt>
    <dgm:pt modelId="{7B22E5E0-FC46-43DA-9744-ADC1C2910FD8}" type="pres">
      <dgm:prSet presAssocID="{6E93C495-9837-413A-9688-3FCBFD109B6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77379-E996-4A4D-A169-17AAC0966AF3}" type="pres">
      <dgm:prSet presAssocID="{070DE150-49A9-4C0C-840D-ECAFA7E75052}" presName="spacer" presStyleCnt="0"/>
      <dgm:spPr/>
    </dgm:pt>
    <dgm:pt modelId="{4C8F348A-EBE5-4592-B4C8-EB11CEB666CC}" type="pres">
      <dgm:prSet presAssocID="{A06C702F-B48B-4A22-A9DA-45237E652D2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2862D-017A-4A27-9E8F-8D42685DCA44}" type="pres">
      <dgm:prSet presAssocID="{FDA6AE18-C382-4BD0-9C01-D53A4CFAB559}" presName="spacer" presStyleCnt="0"/>
      <dgm:spPr/>
    </dgm:pt>
    <dgm:pt modelId="{C5FE3C46-185D-4D93-B74A-DC82ED48DCB9}" type="pres">
      <dgm:prSet presAssocID="{2D3FC957-4980-43BE-A299-C3BF27DF7EC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71E01-131F-4693-BF0B-43EAB7D2C16B}" type="pres">
      <dgm:prSet presAssocID="{3623CEDB-1EF8-4746-BF99-BA911C944C67}" presName="spacer" presStyleCnt="0"/>
      <dgm:spPr/>
    </dgm:pt>
    <dgm:pt modelId="{CE36651A-EF07-4795-81F4-2407EF351E50}" type="pres">
      <dgm:prSet presAssocID="{052081C2-15F7-4B56-B48F-83CDBAF89F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882AB-C1CC-4CAF-B0ED-94E2E78C3DBF}" type="pres">
      <dgm:prSet presAssocID="{473F33F5-3D8A-48C0-A4D8-E393D3636818}" presName="spacer" presStyleCnt="0"/>
      <dgm:spPr/>
    </dgm:pt>
    <dgm:pt modelId="{2D0D28F7-79A0-4D32-9104-0A8B8331AD3B}" type="pres">
      <dgm:prSet presAssocID="{8844EE6B-3673-4E99-B59C-3D11D93B84B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BEFF3F-8C74-4DB4-AFCF-921C9BB78F38}" srcId="{45D15527-9329-422E-ABC8-412C1DA0B6B0}" destId="{8844EE6B-3673-4E99-B59C-3D11D93B84B2}" srcOrd="5" destOrd="0" parTransId="{98F27B1F-0DB0-4D51-A9C3-FEE60F1E0DED}" sibTransId="{A9204202-8715-4C77-BC36-D22B33F9DC3E}"/>
    <dgm:cxn modelId="{D4538BF4-D093-407B-91E1-7657FC106C90}" srcId="{45D15527-9329-422E-ABC8-412C1DA0B6B0}" destId="{FB2DE626-66A8-412C-9B6A-5539F46BC386}" srcOrd="0" destOrd="0" parTransId="{2DFB9194-FF83-415D-824F-9C1785B0BC88}" sibTransId="{77943199-FC67-449E-8C5D-1E455848CEDE}"/>
    <dgm:cxn modelId="{919C0A24-DA67-45E0-B907-EE53B8BBC5DC}" srcId="{45D15527-9329-422E-ABC8-412C1DA0B6B0}" destId="{052081C2-15F7-4B56-B48F-83CDBAF89F9B}" srcOrd="4" destOrd="0" parTransId="{C1DE3263-BFC8-4DC6-88E3-D5AD23F322A4}" sibTransId="{473F33F5-3D8A-48C0-A4D8-E393D3636818}"/>
    <dgm:cxn modelId="{89DE806E-3D61-4403-830E-35F4E7CC7839}" type="presOf" srcId="{45D15527-9329-422E-ABC8-412C1DA0B6B0}" destId="{52B61E65-6510-4907-BEF5-FAD2BE3384A7}" srcOrd="0" destOrd="0" presId="urn:microsoft.com/office/officeart/2005/8/layout/vList2"/>
    <dgm:cxn modelId="{C9B1119C-F5EF-4E19-8DB5-138BEE3E6130}" type="presOf" srcId="{6E93C495-9837-413A-9688-3FCBFD109B6B}" destId="{7B22E5E0-FC46-43DA-9744-ADC1C2910FD8}" srcOrd="0" destOrd="0" presId="urn:microsoft.com/office/officeart/2005/8/layout/vList2"/>
    <dgm:cxn modelId="{812C6862-B60D-4C19-A070-083FBBEE2C09}" srcId="{45D15527-9329-422E-ABC8-412C1DA0B6B0}" destId="{6E93C495-9837-413A-9688-3FCBFD109B6B}" srcOrd="1" destOrd="0" parTransId="{6EDB0A16-3508-428D-86A1-AC2FD9026883}" sibTransId="{070DE150-49A9-4C0C-840D-ECAFA7E75052}"/>
    <dgm:cxn modelId="{A9AD6DD4-D29C-4349-8EA8-60116CC3817E}" srcId="{45D15527-9329-422E-ABC8-412C1DA0B6B0}" destId="{2D3FC957-4980-43BE-A299-C3BF27DF7EC6}" srcOrd="3" destOrd="0" parTransId="{31A42B51-8B6A-47DC-B513-0BA4313A5905}" sibTransId="{3623CEDB-1EF8-4746-BF99-BA911C944C67}"/>
    <dgm:cxn modelId="{F9650C4B-5A16-420C-9441-B3E2A307B5C4}" type="presOf" srcId="{2D3FC957-4980-43BE-A299-C3BF27DF7EC6}" destId="{C5FE3C46-185D-4D93-B74A-DC82ED48DCB9}" srcOrd="0" destOrd="0" presId="urn:microsoft.com/office/officeart/2005/8/layout/vList2"/>
    <dgm:cxn modelId="{D4B52E5C-33F5-4728-9E0D-058ACCCD8C2A}" type="presOf" srcId="{FB2DE626-66A8-412C-9B6A-5539F46BC386}" destId="{B2978EFE-63D3-431B-A1ED-7E595D91185C}" srcOrd="0" destOrd="0" presId="urn:microsoft.com/office/officeart/2005/8/layout/vList2"/>
    <dgm:cxn modelId="{05F5ADC6-FD40-407B-9D09-8058ADBF83D8}" srcId="{45D15527-9329-422E-ABC8-412C1DA0B6B0}" destId="{A06C702F-B48B-4A22-A9DA-45237E652D2B}" srcOrd="2" destOrd="0" parTransId="{525BBC84-5029-413A-9132-410AC3C0388E}" sibTransId="{FDA6AE18-C382-4BD0-9C01-D53A4CFAB559}"/>
    <dgm:cxn modelId="{B9740C40-7BDB-4887-88E6-6CA6646E99C6}" type="presOf" srcId="{A06C702F-B48B-4A22-A9DA-45237E652D2B}" destId="{4C8F348A-EBE5-4592-B4C8-EB11CEB666CC}" srcOrd="0" destOrd="0" presId="urn:microsoft.com/office/officeart/2005/8/layout/vList2"/>
    <dgm:cxn modelId="{0B658787-0550-438B-A3FC-7CBE63AEC1A6}" type="presOf" srcId="{052081C2-15F7-4B56-B48F-83CDBAF89F9B}" destId="{CE36651A-EF07-4795-81F4-2407EF351E50}" srcOrd="0" destOrd="0" presId="urn:microsoft.com/office/officeart/2005/8/layout/vList2"/>
    <dgm:cxn modelId="{2093BC4D-0CAF-48E0-BE68-DCB930AC846C}" type="presOf" srcId="{8844EE6B-3673-4E99-B59C-3D11D93B84B2}" destId="{2D0D28F7-79A0-4D32-9104-0A8B8331AD3B}" srcOrd="0" destOrd="0" presId="urn:microsoft.com/office/officeart/2005/8/layout/vList2"/>
    <dgm:cxn modelId="{84525608-6157-498B-AB72-BC63698E975A}" type="presParOf" srcId="{52B61E65-6510-4907-BEF5-FAD2BE3384A7}" destId="{B2978EFE-63D3-431B-A1ED-7E595D91185C}" srcOrd="0" destOrd="0" presId="urn:microsoft.com/office/officeart/2005/8/layout/vList2"/>
    <dgm:cxn modelId="{DF754C67-92F4-4FED-93E4-9F53DC9BD2D0}" type="presParOf" srcId="{52B61E65-6510-4907-BEF5-FAD2BE3384A7}" destId="{D1F57B39-47FF-4154-8A3A-BF476F3FAD7E}" srcOrd="1" destOrd="0" presId="urn:microsoft.com/office/officeart/2005/8/layout/vList2"/>
    <dgm:cxn modelId="{2EE9EFA1-16EF-4096-B6AE-A5BC93840F49}" type="presParOf" srcId="{52B61E65-6510-4907-BEF5-FAD2BE3384A7}" destId="{7B22E5E0-FC46-43DA-9744-ADC1C2910FD8}" srcOrd="2" destOrd="0" presId="urn:microsoft.com/office/officeart/2005/8/layout/vList2"/>
    <dgm:cxn modelId="{B2DA366D-5686-4464-A402-5562AA6D8F7F}" type="presParOf" srcId="{52B61E65-6510-4907-BEF5-FAD2BE3384A7}" destId="{7F377379-E996-4A4D-A169-17AAC0966AF3}" srcOrd="3" destOrd="0" presId="urn:microsoft.com/office/officeart/2005/8/layout/vList2"/>
    <dgm:cxn modelId="{2A0AC06A-1E40-4BCC-90D5-2DE6DB0D9729}" type="presParOf" srcId="{52B61E65-6510-4907-BEF5-FAD2BE3384A7}" destId="{4C8F348A-EBE5-4592-B4C8-EB11CEB666CC}" srcOrd="4" destOrd="0" presId="urn:microsoft.com/office/officeart/2005/8/layout/vList2"/>
    <dgm:cxn modelId="{D378FB9F-A9CF-4A49-BD5E-93AC0C00810F}" type="presParOf" srcId="{52B61E65-6510-4907-BEF5-FAD2BE3384A7}" destId="{4882862D-017A-4A27-9E8F-8D42685DCA44}" srcOrd="5" destOrd="0" presId="urn:microsoft.com/office/officeart/2005/8/layout/vList2"/>
    <dgm:cxn modelId="{FFE7499F-750D-476E-A445-E644C8F9C305}" type="presParOf" srcId="{52B61E65-6510-4907-BEF5-FAD2BE3384A7}" destId="{C5FE3C46-185D-4D93-B74A-DC82ED48DCB9}" srcOrd="6" destOrd="0" presId="urn:microsoft.com/office/officeart/2005/8/layout/vList2"/>
    <dgm:cxn modelId="{72485F12-1683-445E-A772-354DF00CA41D}" type="presParOf" srcId="{52B61E65-6510-4907-BEF5-FAD2BE3384A7}" destId="{A0F71E01-131F-4693-BF0B-43EAB7D2C16B}" srcOrd="7" destOrd="0" presId="urn:microsoft.com/office/officeart/2005/8/layout/vList2"/>
    <dgm:cxn modelId="{C3B00727-2E00-4897-8776-B615E602795F}" type="presParOf" srcId="{52B61E65-6510-4907-BEF5-FAD2BE3384A7}" destId="{CE36651A-EF07-4795-81F4-2407EF351E50}" srcOrd="8" destOrd="0" presId="urn:microsoft.com/office/officeart/2005/8/layout/vList2"/>
    <dgm:cxn modelId="{905C8C4B-F3B5-4956-876D-CCFE5FA5456B}" type="presParOf" srcId="{52B61E65-6510-4907-BEF5-FAD2BE3384A7}" destId="{A98882AB-C1CC-4CAF-B0ED-94E2E78C3DBF}" srcOrd="9" destOrd="0" presId="urn:microsoft.com/office/officeart/2005/8/layout/vList2"/>
    <dgm:cxn modelId="{135AD234-D38E-41F2-9F88-8BFC075AB3FB}" type="presParOf" srcId="{52B61E65-6510-4907-BEF5-FAD2BE3384A7}" destId="{2D0D28F7-79A0-4D32-9104-0A8B8331AD3B}" srcOrd="1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DBE22-D3F0-4C45-AB97-E815B5EE1D6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BC5F0A5-898B-46FF-8DB8-99811400EE49}">
      <dgm:prSet phldrT="[Текст]"/>
      <dgm:spPr/>
      <dgm:t>
        <a:bodyPr/>
        <a:lstStyle/>
        <a:p>
          <a:r>
            <a:rPr lang="ru-RU" b="1" dirty="0" err="1" smtClean="0"/>
            <a:t>Резидентний</a:t>
          </a:r>
          <a:endParaRPr lang="ru-RU" dirty="0"/>
        </a:p>
      </dgm:t>
    </dgm:pt>
    <dgm:pt modelId="{A6EC6B9F-99B7-40A3-BC52-949EB68E6D24}" type="parTrans" cxnId="{9A781F12-86EE-4CA0-B16A-FA4E0047819E}">
      <dgm:prSet/>
      <dgm:spPr/>
      <dgm:t>
        <a:bodyPr/>
        <a:lstStyle/>
        <a:p>
          <a:endParaRPr lang="ru-RU"/>
        </a:p>
      </dgm:t>
    </dgm:pt>
    <dgm:pt modelId="{DB2D3012-D7A0-4B60-ABFA-77AFC99E7746}" type="sibTrans" cxnId="{9A781F12-86EE-4CA0-B16A-FA4E0047819E}">
      <dgm:prSet/>
      <dgm:spPr/>
      <dgm:t>
        <a:bodyPr/>
        <a:lstStyle/>
        <a:p>
          <a:endParaRPr lang="ru-RU"/>
        </a:p>
      </dgm:t>
    </dgm:pt>
    <dgm:pt modelId="{673E65D6-63C4-4735-BA2C-B11899522514}">
      <dgm:prSet phldrT="[Текст]"/>
      <dgm:spPr/>
      <dgm:t>
        <a:bodyPr/>
        <a:lstStyle/>
        <a:p>
          <a:r>
            <a:rPr lang="ru-RU" b="1" dirty="0" err="1" smtClean="0"/>
            <a:t>Нерезидентний</a:t>
          </a:r>
          <a:r>
            <a:rPr lang="ru-RU" b="1" dirty="0" smtClean="0"/>
            <a:t> </a:t>
          </a:r>
          <a:endParaRPr lang="ru-RU" dirty="0"/>
        </a:p>
      </dgm:t>
    </dgm:pt>
    <dgm:pt modelId="{0F55C1CF-F864-467C-9F55-88A74EE50DD5}" type="parTrans" cxnId="{6CBC3A5E-0388-4A36-8BA9-A4DE4AEC14B1}">
      <dgm:prSet/>
      <dgm:spPr/>
      <dgm:t>
        <a:bodyPr/>
        <a:lstStyle/>
        <a:p>
          <a:endParaRPr lang="ru-RU"/>
        </a:p>
      </dgm:t>
    </dgm:pt>
    <dgm:pt modelId="{4BF89349-3CC2-490F-B09C-7F4D880F87FC}" type="sibTrans" cxnId="{6CBC3A5E-0388-4A36-8BA9-A4DE4AEC14B1}">
      <dgm:prSet/>
      <dgm:spPr/>
      <dgm:t>
        <a:bodyPr/>
        <a:lstStyle/>
        <a:p>
          <a:endParaRPr lang="ru-RU"/>
        </a:p>
      </dgm:t>
    </dgm:pt>
    <dgm:pt modelId="{1A26E7F0-EA6E-421D-9228-5FC141B9221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Дискові віруси</a:t>
          </a:r>
          <a:endParaRPr lang="ru-RU" b="1" dirty="0">
            <a:solidFill>
              <a:schemeClr val="bg1"/>
            </a:solidFill>
          </a:endParaRPr>
        </a:p>
      </dgm:t>
    </dgm:pt>
    <dgm:pt modelId="{C7701690-C962-4BF8-9260-C4BE45B24F28}" type="parTrans" cxnId="{27D94CBC-6973-4275-B800-DF2F80A5C520}">
      <dgm:prSet/>
      <dgm:spPr/>
      <dgm:t>
        <a:bodyPr/>
        <a:lstStyle/>
        <a:p>
          <a:endParaRPr lang="ru-RU"/>
        </a:p>
      </dgm:t>
    </dgm:pt>
    <dgm:pt modelId="{18476AF3-C000-4B68-9649-BC3CF160510E}" type="sibTrans" cxnId="{27D94CBC-6973-4275-B800-DF2F80A5C520}">
      <dgm:prSet/>
      <dgm:spPr/>
      <dgm:t>
        <a:bodyPr/>
        <a:lstStyle/>
        <a:p>
          <a:endParaRPr lang="ru-RU"/>
        </a:p>
      </dgm:t>
    </dgm:pt>
    <dgm:pt modelId="{A87D50D5-2552-4D6D-9830-4EDCC5211259}">
      <dgm:prSet custT="1"/>
      <dgm:spPr/>
      <dgm:t>
        <a:bodyPr/>
        <a:lstStyle/>
        <a:p>
          <a:r>
            <a:rPr lang="ru-RU" sz="1200" b="0" dirty="0" err="1" smtClean="0"/>
            <a:t>вірус</a:t>
          </a:r>
          <a:r>
            <a:rPr lang="ru-RU" sz="1200" b="0" dirty="0" smtClean="0"/>
            <a:t> при </a:t>
          </a:r>
          <a:r>
            <a:rPr lang="ru-RU" sz="1200" b="0" dirty="0" err="1" smtClean="0"/>
            <a:t>інфікуванні</a:t>
          </a:r>
          <a:r>
            <a:rPr lang="ru-RU" sz="1200" b="0" dirty="0" smtClean="0"/>
            <a:t> </a:t>
          </a:r>
          <a:r>
            <a:rPr lang="ru-RU" sz="1200" b="0" dirty="0" err="1" smtClean="0"/>
            <a:t>комп'ютера</a:t>
          </a:r>
          <a:r>
            <a:rPr lang="ru-RU" sz="1200" b="0" dirty="0" smtClean="0"/>
            <a:t> </a:t>
          </a:r>
          <a:r>
            <a:rPr lang="ru-RU" sz="1200" b="0" dirty="0" err="1" smtClean="0"/>
            <a:t>залишає</a:t>
          </a:r>
          <a:r>
            <a:rPr lang="ru-RU" sz="1200" b="0" dirty="0" smtClean="0"/>
            <a:t> в </a:t>
          </a:r>
          <a:r>
            <a:rPr lang="ru-RU" sz="1200" b="0" dirty="0" err="1" smtClean="0"/>
            <a:t>оперативній</a:t>
          </a:r>
          <a:r>
            <a:rPr lang="ru-RU" sz="1200" b="0" dirty="0" smtClean="0"/>
            <a:t> </a:t>
          </a:r>
          <a:r>
            <a:rPr lang="ru-RU" sz="1200" b="0" dirty="0" err="1" smtClean="0"/>
            <a:t>пам'яті</a:t>
          </a:r>
          <a:r>
            <a:rPr lang="ru-RU" sz="1200" b="0" dirty="0" smtClean="0"/>
            <a:t> свою </a:t>
          </a:r>
          <a:r>
            <a:rPr lang="ru-RU" sz="1200" b="0" dirty="0" err="1" smtClean="0"/>
            <a:t>резидентну</a:t>
          </a:r>
          <a:r>
            <a:rPr lang="ru-RU" sz="1200" b="0" dirty="0" smtClean="0"/>
            <a:t> </a:t>
          </a:r>
          <a:r>
            <a:rPr lang="ru-RU" sz="1200" b="0" dirty="0" err="1" smtClean="0"/>
            <a:t>частину</a:t>
          </a:r>
          <a:r>
            <a:rPr lang="ru-RU" sz="1200" b="0" dirty="0" smtClean="0"/>
            <a:t>, яка </a:t>
          </a:r>
          <a:r>
            <a:rPr lang="ru-RU" sz="1200" b="0" dirty="0" err="1" smtClean="0"/>
            <a:t>потім</a:t>
          </a:r>
          <a:r>
            <a:rPr lang="ru-RU" sz="1200" b="0" dirty="0" smtClean="0"/>
            <a:t> </a:t>
          </a:r>
          <a:r>
            <a:rPr lang="ru-RU" sz="1200" b="0" dirty="0" err="1" smtClean="0"/>
            <a:t>перехоплює</a:t>
          </a:r>
          <a:r>
            <a:rPr lang="ru-RU" sz="1200" b="0" dirty="0" smtClean="0"/>
            <a:t> </a:t>
          </a:r>
          <a:r>
            <a:rPr lang="ru-RU" sz="1200" b="0" dirty="0" err="1" smtClean="0"/>
            <a:t>звернення</a:t>
          </a:r>
          <a:r>
            <a:rPr lang="ru-RU" sz="1200" b="0" dirty="0" smtClean="0"/>
            <a:t> </a:t>
          </a:r>
          <a:r>
            <a:rPr lang="ru-RU" sz="1200" b="0" dirty="0" err="1" smtClean="0"/>
            <a:t>операційної</a:t>
          </a:r>
          <a:r>
            <a:rPr lang="ru-RU" sz="1200" b="0" dirty="0" smtClean="0"/>
            <a:t> </a:t>
          </a:r>
          <a:r>
            <a:rPr lang="ru-RU" sz="1200" b="0" dirty="0" err="1" smtClean="0"/>
            <a:t>системи</a:t>
          </a:r>
          <a:r>
            <a:rPr lang="ru-RU" sz="1200" b="0" dirty="0" smtClean="0"/>
            <a:t> до </a:t>
          </a:r>
          <a:r>
            <a:rPr lang="ru-RU" sz="1200" b="0" dirty="0" err="1" smtClean="0"/>
            <a:t>об'єктів</a:t>
          </a:r>
          <a:r>
            <a:rPr lang="ru-RU" sz="1200" b="0" dirty="0" smtClean="0"/>
            <a:t> </a:t>
          </a:r>
          <a:r>
            <a:rPr lang="ru-RU" sz="1200" b="0" dirty="0" err="1" smtClean="0"/>
            <a:t>зараження</a:t>
          </a:r>
          <a:r>
            <a:rPr lang="ru-RU" sz="1200" b="0" dirty="0" smtClean="0"/>
            <a:t> </a:t>
          </a:r>
          <a:r>
            <a:rPr lang="ru-RU" sz="1200" b="0" dirty="0" err="1" smtClean="0"/>
            <a:t>і</a:t>
          </a:r>
          <a:r>
            <a:rPr lang="ru-RU" sz="1200" b="0" dirty="0" smtClean="0"/>
            <a:t> </a:t>
          </a:r>
          <a:r>
            <a:rPr lang="ru-RU" sz="1200" b="0" dirty="0" err="1" smtClean="0"/>
            <a:t>упроваджується</a:t>
          </a:r>
          <a:r>
            <a:rPr lang="ru-RU" sz="1200" b="0" dirty="0" smtClean="0"/>
            <a:t> в них. </a:t>
          </a:r>
          <a:r>
            <a:rPr lang="ru-RU" sz="1200" b="0" dirty="0" err="1" smtClean="0"/>
            <a:t>Резидентні</a:t>
          </a:r>
          <a:r>
            <a:rPr lang="ru-RU" sz="1200" b="0" dirty="0" smtClean="0"/>
            <a:t> </a:t>
          </a:r>
          <a:r>
            <a:rPr lang="ru-RU" sz="1200" b="0" dirty="0" err="1" smtClean="0"/>
            <a:t>віруси</a:t>
          </a:r>
          <a:r>
            <a:rPr lang="ru-RU" sz="1200" b="0" dirty="0" smtClean="0"/>
            <a:t> </a:t>
          </a:r>
          <a:r>
            <a:rPr lang="ru-RU" sz="1200" b="0" dirty="0" err="1" smtClean="0"/>
            <a:t>знаходяться</a:t>
          </a:r>
          <a:r>
            <a:rPr lang="ru-RU" sz="1200" b="0" dirty="0" smtClean="0"/>
            <a:t> в </a:t>
          </a:r>
          <a:r>
            <a:rPr lang="ru-RU" sz="1200" b="0" dirty="0" err="1" smtClean="0"/>
            <a:t>пам'яті</a:t>
          </a:r>
          <a:r>
            <a:rPr lang="ru-RU" sz="1200" b="0" dirty="0" smtClean="0"/>
            <a:t> </a:t>
          </a:r>
          <a:r>
            <a:rPr lang="ru-RU" sz="1200" b="0" dirty="0" err="1" smtClean="0"/>
            <a:t>і</a:t>
          </a:r>
          <a:r>
            <a:rPr lang="ru-RU" sz="1200" b="0" dirty="0" smtClean="0"/>
            <a:t> </a:t>
          </a:r>
          <a:r>
            <a:rPr lang="ru-RU" sz="1200" b="0" dirty="0" err="1" smtClean="0"/>
            <a:t>є</a:t>
          </a:r>
          <a:r>
            <a:rPr lang="ru-RU" sz="1200" b="0" dirty="0" smtClean="0"/>
            <a:t> </a:t>
          </a:r>
          <a:r>
            <a:rPr lang="ru-RU" sz="1200" b="0" dirty="0" err="1" smtClean="0"/>
            <a:t>активними</a:t>
          </a:r>
          <a:r>
            <a:rPr lang="ru-RU" sz="1200" b="0" dirty="0" smtClean="0"/>
            <a:t> аж до </a:t>
          </a:r>
          <a:r>
            <a:rPr lang="ru-RU" sz="1200" b="0" dirty="0" err="1" smtClean="0"/>
            <a:t>виключення</a:t>
          </a:r>
          <a:r>
            <a:rPr lang="ru-RU" sz="1200" b="0" dirty="0" smtClean="0"/>
            <a:t> </a:t>
          </a:r>
          <a:r>
            <a:rPr lang="ru-RU" sz="1200" b="0" dirty="0" err="1" smtClean="0"/>
            <a:t>або</a:t>
          </a:r>
          <a:r>
            <a:rPr lang="ru-RU" sz="1200" b="0" dirty="0" smtClean="0"/>
            <a:t> </a:t>
          </a:r>
          <a:r>
            <a:rPr lang="ru-RU" sz="1200" b="0" dirty="0" err="1" smtClean="0"/>
            <a:t>перезавантаження</a:t>
          </a:r>
          <a:r>
            <a:rPr lang="ru-RU" sz="1200" b="0" dirty="0" smtClean="0"/>
            <a:t> </a:t>
          </a:r>
          <a:r>
            <a:rPr lang="ru-RU" sz="1200" b="0" dirty="0" err="1" smtClean="0"/>
            <a:t>комп'ютера</a:t>
          </a:r>
          <a:r>
            <a:rPr lang="ru-RU" sz="1200" b="0" dirty="0" smtClean="0"/>
            <a:t>. </a:t>
          </a:r>
          <a:endParaRPr lang="ru-RU" sz="1200" b="0" dirty="0"/>
        </a:p>
      </dgm:t>
    </dgm:pt>
    <dgm:pt modelId="{32C8D6F0-EC60-4A87-9819-AF4FCC773D16}" type="parTrans" cxnId="{F4A28601-2580-4E4E-BC78-3E8FB4C7C9D8}">
      <dgm:prSet/>
      <dgm:spPr/>
      <dgm:t>
        <a:bodyPr/>
        <a:lstStyle/>
        <a:p>
          <a:endParaRPr lang="ru-RU"/>
        </a:p>
      </dgm:t>
    </dgm:pt>
    <dgm:pt modelId="{B00305EF-2F15-44E1-B5AB-5D734E67A1B7}" type="sibTrans" cxnId="{F4A28601-2580-4E4E-BC78-3E8FB4C7C9D8}">
      <dgm:prSet/>
      <dgm:spPr/>
      <dgm:t>
        <a:bodyPr/>
        <a:lstStyle/>
        <a:p>
          <a:endParaRPr lang="ru-RU"/>
        </a:p>
      </dgm:t>
    </dgm:pt>
    <dgm:pt modelId="{11ED7BEF-7453-4EB4-9018-F75BDDCFAFB4}">
      <dgm:prSet/>
      <dgm:spPr/>
      <dgm:t>
        <a:bodyPr/>
        <a:lstStyle/>
        <a:p>
          <a:r>
            <a:rPr lang="ru-RU" b="0" dirty="0" err="1" smtClean="0"/>
            <a:t>віруси</a:t>
          </a:r>
          <a:r>
            <a:rPr lang="ru-RU" b="0" dirty="0" smtClean="0"/>
            <a:t> не </a:t>
          </a:r>
          <a:r>
            <a:rPr lang="ru-RU" b="0" dirty="0" err="1" smtClean="0"/>
            <a:t>заражають</a:t>
          </a:r>
          <a:r>
            <a:rPr lang="ru-RU" b="0" dirty="0" smtClean="0"/>
            <a:t> </a:t>
          </a:r>
          <a:r>
            <a:rPr lang="ru-RU" b="0" dirty="0" err="1" smtClean="0"/>
            <a:t>пам'ять</a:t>
          </a:r>
          <a:r>
            <a:rPr lang="ru-RU" b="0" dirty="0" smtClean="0"/>
            <a:t> </a:t>
          </a:r>
          <a:r>
            <a:rPr lang="ru-RU" b="0" dirty="0" err="1" smtClean="0"/>
            <a:t>комп'ютера</a:t>
          </a:r>
          <a:r>
            <a:rPr lang="ru-RU" b="0" dirty="0" smtClean="0"/>
            <a:t> </a:t>
          </a:r>
          <a:r>
            <a:rPr lang="ru-RU" b="0" dirty="0" err="1" smtClean="0"/>
            <a:t>і</a:t>
          </a:r>
          <a:r>
            <a:rPr lang="ru-RU" b="0" dirty="0" smtClean="0"/>
            <a:t> </a:t>
          </a:r>
          <a:r>
            <a:rPr lang="ru-RU" b="0" dirty="0" err="1" smtClean="0"/>
            <a:t>є</a:t>
          </a:r>
          <a:r>
            <a:rPr lang="ru-RU" b="0" dirty="0" smtClean="0"/>
            <a:t> </a:t>
          </a:r>
          <a:r>
            <a:rPr lang="ru-RU" b="0" dirty="0" err="1" smtClean="0"/>
            <a:t>активними</a:t>
          </a:r>
          <a:r>
            <a:rPr lang="ru-RU" b="0" dirty="0" smtClean="0"/>
            <a:t> </a:t>
          </a:r>
          <a:r>
            <a:rPr lang="ru-RU" b="0" dirty="0" err="1" smtClean="0"/>
            <a:t>обмежений</a:t>
          </a:r>
          <a:r>
            <a:rPr lang="ru-RU" b="0" dirty="0" smtClean="0"/>
            <a:t> час. </a:t>
          </a:r>
          <a:r>
            <a:rPr lang="ru-RU" b="0" dirty="0" err="1" smtClean="0"/>
            <a:t>Деякі</a:t>
          </a:r>
          <a:r>
            <a:rPr lang="ru-RU" b="0" dirty="0" smtClean="0"/>
            <a:t> </a:t>
          </a:r>
          <a:r>
            <a:rPr lang="ru-RU" b="0" dirty="0" err="1" smtClean="0"/>
            <a:t>віруси</a:t>
          </a:r>
          <a:r>
            <a:rPr lang="ru-RU" b="0" dirty="0" smtClean="0"/>
            <a:t> </a:t>
          </a:r>
          <a:r>
            <a:rPr lang="ru-RU" b="0" dirty="0" err="1" smtClean="0"/>
            <a:t>залишають</a:t>
          </a:r>
          <a:r>
            <a:rPr lang="ru-RU" b="0" dirty="0" smtClean="0"/>
            <a:t> в </a:t>
          </a:r>
          <a:r>
            <a:rPr lang="ru-RU" b="0" dirty="0" err="1" smtClean="0"/>
            <a:t>оперативній</a:t>
          </a:r>
          <a:r>
            <a:rPr lang="ru-RU" b="0" dirty="0" smtClean="0"/>
            <a:t> </a:t>
          </a:r>
          <a:r>
            <a:rPr lang="ru-RU" b="0" dirty="0" err="1" smtClean="0"/>
            <a:t>пам'яті</a:t>
          </a:r>
          <a:r>
            <a:rPr lang="ru-RU" b="0" dirty="0" smtClean="0"/>
            <a:t> </a:t>
          </a:r>
          <a:r>
            <a:rPr lang="ru-RU" b="0" dirty="0" err="1" smtClean="0"/>
            <a:t>невеликі</a:t>
          </a:r>
          <a:r>
            <a:rPr lang="ru-RU" b="0" dirty="0" smtClean="0"/>
            <a:t> </a:t>
          </a:r>
          <a:r>
            <a:rPr lang="ru-RU" b="0" dirty="0" err="1" smtClean="0"/>
            <a:t>резидентні</a:t>
          </a:r>
          <a:r>
            <a:rPr lang="ru-RU" b="0" dirty="0" smtClean="0"/>
            <a:t> </a:t>
          </a:r>
          <a:r>
            <a:rPr lang="ru-RU" b="0" dirty="0" err="1" smtClean="0"/>
            <a:t>програми</a:t>
          </a:r>
          <a:r>
            <a:rPr lang="ru-RU" b="0" dirty="0" smtClean="0"/>
            <a:t>, </a:t>
          </a:r>
          <a:r>
            <a:rPr lang="ru-RU" b="0" dirty="0" err="1" smtClean="0"/>
            <a:t>які</a:t>
          </a:r>
          <a:r>
            <a:rPr lang="ru-RU" b="0" dirty="0" smtClean="0"/>
            <a:t> не </a:t>
          </a:r>
          <a:r>
            <a:rPr lang="ru-RU" b="0" dirty="0" err="1" smtClean="0"/>
            <a:t>поширюють</a:t>
          </a:r>
          <a:r>
            <a:rPr lang="ru-RU" b="0" dirty="0" smtClean="0"/>
            <a:t> </a:t>
          </a:r>
          <a:r>
            <a:rPr lang="ru-RU" b="0" dirty="0" err="1" smtClean="0"/>
            <a:t>вірус</a:t>
          </a:r>
          <a:r>
            <a:rPr lang="ru-RU" b="0" dirty="0" smtClean="0"/>
            <a:t>. </a:t>
          </a:r>
          <a:r>
            <a:rPr lang="ru-RU" b="0" dirty="0" err="1" smtClean="0"/>
            <a:t>Такі</a:t>
          </a:r>
          <a:r>
            <a:rPr lang="ru-RU" b="0" dirty="0" smtClean="0"/>
            <a:t> </a:t>
          </a:r>
          <a:r>
            <a:rPr lang="ru-RU" b="0" dirty="0" err="1" smtClean="0"/>
            <a:t>віруси</a:t>
          </a:r>
          <a:r>
            <a:rPr lang="ru-RU" b="0" dirty="0" smtClean="0"/>
            <a:t> </a:t>
          </a:r>
          <a:r>
            <a:rPr lang="ru-RU" b="0" dirty="0" err="1" smtClean="0"/>
            <a:t>вважаються</a:t>
          </a:r>
          <a:r>
            <a:rPr lang="ru-RU" b="0" dirty="0" smtClean="0"/>
            <a:t> </a:t>
          </a:r>
          <a:r>
            <a:rPr lang="ru-RU" b="0" dirty="0" err="1" smtClean="0"/>
            <a:t>нерезидентними</a:t>
          </a:r>
          <a:endParaRPr lang="ru-RU" b="0" dirty="0"/>
        </a:p>
      </dgm:t>
    </dgm:pt>
    <dgm:pt modelId="{551F1775-DEAF-4901-9087-7FB7A17D2561}" type="parTrans" cxnId="{FD1A6029-16A6-41D4-BB6F-D3A04A5B4CED}">
      <dgm:prSet/>
      <dgm:spPr/>
      <dgm:t>
        <a:bodyPr/>
        <a:lstStyle/>
        <a:p>
          <a:endParaRPr lang="ru-RU"/>
        </a:p>
      </dgm:t>
    </dgm:pt>
    <dgm:pt modelId="{6385E23E-1141-450F-8C50-382CC0C52D1B}" type="sibTrans" cxnId="{FD1A6029-16A6-41D4-BB6F-D3A04A5B4CED}">
      <dgm:prSet/>
      <dgm:spPr/>
      <dgm:t>
        <a:bodyPr/>
        <a:lstStyle/>
        <a:p>
          <a:endParaRPr lang="ru-RU"/>
        </a:p>
      </dgm:t>
    </dgm:pt>
    <dgm:pt modelId="{6974761F-935D-451F-A4B1-FDD55385DD2A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Це віруси, які розмножуються копіюванням себе в службові ділянки гнучких і жорстких магнітних дисків, оптичних дисків та інших  </a:t>
          </a:r>
          <a:r>
            <a:rPr lang="uk-UA" dirty="0" err="1" smtClean="0">
              <a:solidFill>
                <a:schemeClr val="tx1"/>
              </a:solidFill>
            </a:rPr>
            <a:t>зміних</a:t>
          </a:r>
          <a:r>
            <a:rPr lang="uk-UA" dirty="0" smtClean="0">
              <a:solidFill>
                <a:schemeClr val="tx1"/>
              </a:solidFill>
            </a:rPr>
            <a:t> </a:t>
          </a:r>
          <a:r>
            <a:rPr lang="uk-UA" dirty="0" err="1" smtClean="0">
              <a:solidFill>
                <a:schemeClr val="tx1"/>
              </a:solidFill>
            </a:rPr>
            <a:t>носіїв.Копіювання</a:t>
          </a:r>
          <a:r>
            <a:rPr lang="uk-UA" dirty="0" smtClean="0">
              <a:solidFill>
                <a:schemeClr val="tx1"/>
              </a:solidFill>
            </a:rPr>
            <a:t> відбувається під час спроби користувача задати дані з ураженого носія. </a:t>
          </a:r>
          <a:endParaRPr lang="ru-RU" dirty="0">
            <a:solidFill>
              <a:schemeClr val="tx1"/>
            </a:solidFill>
          </a:endParaRPr>
        </a:p>
      </dgm:t>
    </dgm:pt>
    <dgm:pt modelId="{95AF1DF4-DD65-4D0C-A9BC-46B438B608AA}" type="parTrans" cxnId="{B4C90DC0-FC44-4442-8BFB-F1C0F821B250}">
      <dgm:prSet/>
      <dgm:spPr/>
      <dgm:t>
        <a:bodyPr/>
        <a:lstStyle/>
        <a:p>
          <a:endParaRPr lang="ru-RU"/>
        </a:p>
      </dgm:t>
    </dgm:pt>
    <dgm:pt modelId="{463ED57A-513F-43C4-91C3-9E78C2EE39F4}" type="sibTrans" cxnId="{B4C90DC0-FC44-4442-8BFB-F1C0F821B250}">
      <dgm:prSet/>
      <dgm:spPr/>
      <dgm:t>
        <a:bodyPr/>
        <a:lstStyle/>
        <a:p>
          <a:endParaRPr lang="ru-RU"/>
        </a:p>
      </dgm:t>
    </dgm:pt>
    <dgm:pt modelId="{2361162C-0402-4392-A53E-59E4A3120914}" type="pres">
      <dgm:prSet presAssocID="{2DADBE22-D3F0-4C45-AB97-E815B5EE1D62}" presName="diagram" presStyleCnt="0">
        <dgm:presLayoutVars>
          <dgm:dir/>
          <dgm:animLvl val="lvl"/>
          <dgm:resizeHandles val="exact"/>
        </dgm:presLayoutVars>
      </dgm:prSet>
      <dgm:spPr/>
    </dgm:pt>
    <dgm:pt modelId="{1704E0D8-64AE-40B4-8924-2070A413C7E9}" type="pres">
      <dgm:prSet presAssocID="{1BC5F0A5-898B-46FF-8DB8-99811400EE49}" presName="compNode" presStyleCnt="0"/>
      <dgm:spPr/>
    </dgm:pt>
    <dgm:pt modelId="{ADC87A1A-B0E7-4C1B-A71A-466302337F87}" type="pres">
      <dgm:prSet presAssocID="{1BC5F0A5-898B-46FF-8DB8-99811400EE49}" presName="childRect" presStyleLbl="bgAcc1" presStyleIdx="0" presStyleCnt="3" custScaleX="15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ACBA6-7B3A-4F88-B052-35C23EC4045C}" type="pres">
      <dgm:prSet presAssocID="{1BC5F0A5-898B-46FF-8DB8-99811400EE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7BB45-9BC5-4B9A-BCD2-FF5222A9E513}" type="pres">
      <dgm:prSet presAssocID="{1BC5F0A5-898B-46FF-8DB8-99811400EE4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288F928-61D0-440D-AE83-6784FFC25A47}" type="pres">
      <dgm:prSet presAssocID="{1BC5F0A5-898B-46FF-8DB8-99811400EE49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411E9A-DB12-4CA3-B11B-685DFEB2E3FB}" type="pres">
      <dgm:prSet presAssocID="{DB2D3012-D7A0-4B60-ABFA-77AFC99E77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85FD20-0A93-46C8-ABFC-F241E7B3DC66}" type="pres">
      <dgm:prSet presAssocID="{673E65D6-63C4-4735-BA2C-B11899522514}" presName="compNode" presStyleCnt="0"/>
      <dgm:spPr/>
    </dgm:pt>
    <dgm:pt modelId="{F23DED7F-545E-4904-AEB1-04B70C65FA49}" type="pres">
      <dgm:prSet presAssocID="{673E65D6-63C4-4735-BA2C-B11899522514}" presName="childRect" presStyleLbl="bgAcc1" presStyleIdx="1" presStyleCnt="3" custScaleX="14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C90B3-FB28-4C7F-BB9D-5B24985D1723}" type="pres">
      <dgm:prSet presAssocID="{673E65D6-63C4-4735-BA2C-B118995225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E5CE3-E87A-4964-93C7-804F225E5C51}" type="pres">
      <dgm:prSet presAssocID="{673E65D6-63C4-4735-BA2C-B11899522514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6531DA8-B840-4213-B5E4-1F614862CF55}" type="pres">
      <dgm:prSet presAssocID="{673E65D6-63C4-4735-BA2C-B11899522514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4BBC47-8411-4FDA-B7E8-7918D3A99C72}" type="pres">
      <dgm:prSet presAssocID="{4BF89349-3CC2-490F-B09C-7F4D880F87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28400D-D3C8-4BFF-B1DB-476CEA9FC4E1}" type="pres">
      <dgm:prSet presAssocID="{1A26E7F0-EA6E-421D-9228-5FC141B9221E}" presName="compNode" presStyleCnt="0"/>
      <dgm:spPr/>
    </dgm:pt>
    <dgm:pt modelId="{D65BFD22-21D6-4851-AC8C-AD1003C43D26}" type="pres">
      <dgm:prSet presAssocID="{1A26E7F0-EA6E-421D-9228-5FC141B9221E}" presName="childRect" presStyleLbl="bgAcc1" presStyleIdx="2" presStyleCnt="3" custScaleX="13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D1EE-492E-4959-80D4-F295ADE3E370}" type="pres">
      <dgm:prSet presAssocID="{1A26E7F0-EA6E-421D-9228-5FC141B922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53822-956C-4E96-9F63-4BB4CD217123}" type="pres">
      <dgm:prSet presAssocID="{1A26E7F0-EA6E-421D-9228-5FC141B9221E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CE57DFE3-94C8-47CB-889C-882177F376C0}" type="pres">
      <dgm:prSet presAssocID="{1A26E7F0-EA6E-421D-9228-5FC141B9221E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EFE5A74-BEFA-4AF1-84F6-6B5CDDA12DB6}" type="presOf" srcId="{6974761F-935D-451F-A4B1-FDD55385DD2A}" destId="{D65BFD22-21D6-4851-AC8C-AD1003C43D26}" srcOrd="0" destOrd="0" presId="urn:microsoft.com/office/officeart/2005/8/layout/bList2"/>
    <dgm:cxn modelId="{F4A28601-2580-4E4E-BC78-3E8FB4C7C9D8}" srcId="{1BC5F0A5-898B-46FF-8DB8-99811400EE49}" destId="{A87D50D5-2552-4D6D-9830-4EDCC5211259}" srcOrd="0" destOrd="0" parTransId="{32C8D6F0-EC60-4A87-9819-AF4FCC773D16}" sibTransId="{B00305EF-2F15-44E1-B5AB-5D734E67A1B7}"/>
    <dgm:cxn modelId="{6CBC3A5E-0388-4A36-8BA9-A4DE4AEC14B1}" srcId="{2DADBE22-D3F0-4C45-AB97-E815B5EE1D62}" destId="{673E65D6-63C4-4735-BA2C-B11899522514}" srcOrd="1" destOrd="0" parTransId="{0F55C1CF-F864-467C-9F55-88A74EE50DD5}" sibTransId="{4BF89349-3CC2-490F-B09C-7F4D880F87FC}"/>
    <dgm:cxn modelId="{B4C90DC0-FC44-4442-8BFB-F1C0F821B250}" srcId="{1A26E7F0-EA6E-421D-9228-5FC141B9221E}" destId="{6974761F-935D-451F-A4B1-FDD55385DD2A}" srcOrd="0" destOrd="0" parTransId="{95AF1DF4-DD65-4D0C-A9BC-46B438B608AA}" sibTransId="{463ED57A-513F-43C4-91C3-9E78C2EE39F4}"/>
    <dgm:cxn modelId="{B52D6F76-6A03-44EF-B286-BB7A7066BD10}" type="presOf" srcId="{1BC5F0A5-898B-46FF-8DB8-99811400EE49}" destId="{6B8ACBA6-7B3A-4F88-B052-35C23EC4045C}" srcOrd="0" destOrd="0" presId="urn:microsoft.com/office/officeart/2005/8/layout/bList2"/>
    <dgm:cxn modelId="{333491DA-6655-4FE2-BB83-77B15661B75C}" type="presOf" srcId="{1A26E7F0-EA6E-421D-9228-5FC141B9221E}" destId="{DD053822-956C-4E96-9F63-4BB4CD217123}" srcOrd="1" destOrd="0" presId="urn:microsoft.com/office/officeart/2005/8/layout/bList2"/>
    <dgm:cxn modelId="{B3A88BC9-43B3-45AC-9963-EA14C9D9D17E}" type="presOf" srcId="{673E65D6-63C4-4735-BA2C-B11899522514}" destId="{8A9C90B3-FB28-4C7F-BB9D-5B24985D1723}" srcOrd="0" destOrd="0" presId="urn:microsoft.com/office/officeart/2005/8/layout/bList2"/>
    <dgm:cxn modelId="{412748DD-3CF7-41DB-BC0F-EBA23A9B8AF0}" type="presOf" srcId="{A87D50D5-2552-4D6D-9830-4EDCC5211259}" destId="{ADC87A1A-B0E7-4C1B-A71A-466302337F87}" srcOrd="0" destOrd="0" presId="urn:microsoft.com/office/officeart/2005/8/layout/bList2"/>
    <dgm:cxn modelId="{4FA37756-8B71-4861-A50E-8C28981EF557}" type="presOf" srcId="{11ED7BEF-7453-4EB4-9018-F75BDDCFAFB4}" destId="{F23DED7F-545E-4904-AEB1-04B70C65FA49}" srcOrd="0" destOrd="0" presId="urn:microsoft.com/office/officeart/2005/8/layout/bList2"/>
    <dgm:cxn modelId="{FD1A6029-16A6-41D4-BB6F-D3A04A5B4CED}" srcId="{673E65D6-63C4-4735-BA2C-B11899522514}" destId="{11ED7BEF-7453-4EB4-9018-F75BDDCFAFB4}" srcOrd="0" destOrd="0" parTransId="{551F1775-DEAF-4901-9087-7FB7A17D2561}" sibTransId="{6385E23E-1141-450F-8C50-382CC0C52D1B}"/>
    <dgm:cxn modelId="{27D94CBC-6973-4275-B800-DF2F80A5C520}" srcId="{2DADBE22-D3F0-4C45-AB97-E815B5EE1D62}" destId="{1A26E7F0-EA6E-421D-9228-5FC141B9221E}" srcOrd="2" destOrd="0" parTransId="{C7701690-C962-4BF8-9260-C4BE45B24F28}" sibTransId="{18476AF3-C000-4B68-9649-BC3CF160510E}"/>
    <dgm:cxn modelId="{081DE78C-09CB-43C8-B294-7E1CEAAD1573}" type="presOf" srcId="{673E65D6-63C4-4735-BA2C-B11899522514}" destId="{CD2E5CE3-E87A-4964-93C7-804F225E5C51}" srcOrd="1" destOrd="0" presId="urn:microsoft.com/office/officeart/2005/8/layout/bList2"/>
    <dgm:cxn modelId="{0BFD1ACB-F6DA-4BE2-964B-55C84BB222DF}" type="presOf" srcId="{4BF89349-3CC2-490F-B09C-7F4D880F87FC}" destId="{664BBC47-8411-4FDA-B7E8-7918D3A99C72}" srcOrd="0" destOrd="0" presId="urn:microsoft.com/office/officeart/2005/8/layout/bList2"/>
    <dgm:cxn modelId="{3BE6125D-7FC7-458C-B4C4-92B0971AAECF}" type="presOf" srcId="{1BC5F0A5-898B-46FF-8DB8-99811400EE49}" destId="{A527BB45-9BC5-4B9A-BCD2-FF5222A9E513}" srcOrd="1" destOrd="0" presId="urn:microsoft.com/office/officeart/2005/8/layout/bList2"/>
    <dgm:cxn modelId="{D066B918-90A5-4F72-BA1F-913A66A45DB8}" type="presOf" srcId="{2DADBE22-D3F0-4C45-AB97-E815B5EE1D62}" destId="{2361162C-0402-4392-A53E-59E4A3120914}" srcOrd="0" destOrd="0" presId="urn:microsoft.com/office/officeart/2005/8/layout/bList2"/>
    <dgm:cxn modelId="{9A781F12-86EE-4CA0-B16A-FA4E0047819E}" srcId="{2DADBE22-D3F0-4C45-AB97-E815B5EE1D62}" destId="{1BC5F0A5-898B-46FF-8DB8-99811400EE49}" srcOrd="0" destOrd="0" parTransId="{A6EC6B9F-99B7-40A3-BC52-949EB68E6D24}" sibTransId="{DB2D3012-D7A0-4B60-ABFA-77AFC99E7746}"/>
    <dgm:cxn modelId="{B0AC58AD-4C26-45F9-BA49-A7BD08B92C6D}" type="presOf" srcId="{DB2D3012-D7A0-4B60-ABFA-77AFC99E7746}" destId="{C6411E9A-DB12-4CA3-B11B-685DFEB2E3FB}" srcOrd="0" destOrd="0" presId="urn:microsoft.com/office/officeart/2005/8/layout/bList2"/>
    <dgm:cxn modelId="{E333FACD-E33E-4AF8-A9EB-7DAC77257A45}" type="presOf" srcId="{1A26E7F0-EA6E-421D-9228-5FC141B9221E}" destId="{D2E5D1EE-492E-4959-80D4-F295ADE3E370}" srcOrd="0" destOrd="0" presId="urn:microsoft.com/office/officeart/2005/8/layout/bList2"/>
    <dgm:cxn modelId="{E6BBFB8A-8A95-4FFF-994D-8AC7401C3EE6}" type="presParOf" srcId="{2361162C-0402-4392-A53E-59E4A3120914}" destId="{1704E0D8-64AE-40B4-8924-2070A413C7E9}" srcOrd="0" destOrd="0" presId="urn:microsoft.com/office/officeart/2005/8/layout/bList2"/>
    <dgm:cxn modelId="{4E67705C-F0BF-459C-B725-3AE09A642BA1}" type="presParOf" srcId="{1704E0D8-64AE-40B4-8924-2070A413C7E9}" destId="{ADC87A1A-B0E7-4C1B-A71A-466302337F87}" srcOrd="0" destOrd="0" presId="urn:microsoft.com/office/officeart/2005/8/layout/bList2"/>
    <dgm:cxn modelId="{6BD4DBC8-12A0-4B34-A986-17409417BDC6}" type="presParOf" srcId="{1704E0D8-64AE-40B4-8924-2070A413C7E9}" destId="{6B8ACBA6-7B3A-4F88-B052-35C23EC4045C}" srcOrd="1" destOrd="0" presId="urn:microsoft.com/office/officeart/2005/8/layout/bList2"/>
    <dgm:cxn modelId="{41A32A4B-B4CE-46A4-8989-90227AA09313}" type="presParOf" srcId="{1704E0D8-64AE-40B4-8924-2070A413C7E9}" destId="{A527BB45-9BC5-4B9A-BCD2-FF5222A9E513}" srcOrd="2" destOrd="0" presId="urn:microsoft.com/office/officeart/2005/8/layout/bList2"/>
    <dgm:cxn modelId="{45A939DC-22E2-4206-9BF4-2C050AFEE219}" type="presParOf" srcId="{1704E0D8-64AE-40B4-8924-2070A413C7E9}" destId="{4288F928-61D0-440D-AE83-6784FFC25A47}" srcOrd="3" destOrd="0" presId="urn:microsoft.com/office/officeart/2005/8/layout/bList2"/>
    <dgm:cxn modelId="{ECBC3FED-5904-426E-9D5F-2610D703BAC5}" type="presParOf" srcId="{2361162C-0402-4392-A53E-59E4A3120914}" destId="{C6411E9A-DB12-4CA3-B11B-685DFEB2E3FB}" srcOrd="1" destOrd="0" presId="urn:microsoft.com/office/officeart/2005/8/layout/bList2"/>
    <dgm:cxn modelId="{E92CA90E-982D-4C0A-8DDA-1EEDC0DD2CA7}" type="presParOf" srcId="{2361162C-0402-4392-A53E-59E4A3120914}" destId="{2A85FD20-0A93-46C8-ABFC-F241E7B3DC66}" srcOrd="2" destOrd="0" presId="urn:microsoft.com/office/officeart/2005/8/layout/bList2"/>
    <dgm:cxn modelId="{0ED54FB2-FACB-40C8-99E4-BABAE6E5EBFE}" type="presParOf" srcId="{2A85FD20-0A93-46C8-ABFC-F241E7B3DC66}" destId="{F23DED7F-545E-4904-AEB1-04B70C65FA49}" srcOrd="0" destOrd="0" presId="urn:microsoft.com/office/officeart/2005/8/layout/bList2"/>
    <dgm:cxn modelId="{25D2E87B-DF4E-44D3-9206-09075576AE4A}" type="presParOf" srcId="{2A85FD20-0A93-46C8-ABFC-F241E7B3DC66}" destId="{8A9C90B3-FB28-4C7F-BB9D-5B24985D1723}" srcOrd="1" destOrd="0" presId="urn:microsoft.com/office/officeart/2005/8/layout/bList2"/>
    <dgm:cxn modelId="{A4589B38-087B-4E60-A260-C898E03C8881}" type="presParOf" srcId="{2A85FD20-0A93-46C8-ABFC-F241E7B3DC66}" destId="{CD2E5CE3-E87A-4964-93C7-804F225E5C51}" srcOrd="2" destOrd="0" presId="urn:microsoft.com/office/officeart/2005/8/layout/bList2"/>
    <dgm:cxn modelId="{AC97195F-A9DE-4921-B233-DC3AC44AE707}" type="presParOf" srcId="{2A85FD20-0A93-46C8-ABFC-F241E7B3DC66}" destId="{36531DA8-B840-4213-B5E4-1F614862CF55}" srcOrd="3" destOrd="0" presId="urn:microsoft.com/office/officeart/2005/8/layout/bList2"/>
    <dgm:cxn modelId="{A2C2840C-8C8C-43CE-9374-70E18D09B2BF}" type="presParOf" srcId="{2361162C-0402-4392-A53E-59E4A3120914}" destId="{664BBC47-8411-4FDA-B7E8-7918D3A99C72}" srcOrd="3" destOrd="0" presId="urn:microsoft.com/office/officeart/2005/8/layout/bList2"/>
    <dgm:cxn modelId="{93A1668A-6A17-474F-86A5-864FD91D6614}" type="presParOf" srcId="{2361162C-0402-4392-A53E-59E4A3120914}" destId="{3528400D-D3C8-4BFF-B1DB-476CEA9FC4E1}" srcOrd="4" destOrd="0" presId="urn:microsoft.com/office/officeart/2005/8/layout/bList2"/>
    <dgm:cxn modelId="{51D86F21-35A8-44C8-BD4F-AB6A5D7E770F}" type="presParOf" srcId="{3528400D-D3C8-4BFF-B1DB-476CEA9FC4E1}" destId="{D65BFD22-21D6-4851-AC8C-AD1003C43D26}" srcOrd="0" destOrd="0" presId="urn:microsoft.com/office/officeart/2005/8/layout/bList2"/>
    <dgm:cxn modelId="{3ED0DD07-F644-4E85-A984-623B32F8A8E8}" type="presParOf" srcId="{3528400D-D3C8-4BFF-B1DB-476CEA9FC4E1}" destId="{D2E5D1EE-492E-4959-80D4-F295ADE3E370}" srcOrd="1" destOrd="0" presId="urn:microsoft.com/office/officeart/2005/8/layout/bList2"/>
    <dgm:cxn modelId="{C2CE637B-91C5-4EFC-8695-ACDB69EFFA17}" type="presParOf" srcId="{3528400D-D3C8-4BFF-B1DB-476CEA9FC4E1}" destId="{DD053822-956C-4E96-9F63-4BB4CD217123}" srcOrd="2" destOrd="0" presId="urn:microsoft.com/office/officeart/2005/8/layout/bList2"/>
    <dgm:cxn modelId="{746D06BB-D293-4F4E-ACFF-8E6B58BF51F3}" type="presParOf" srcId="{3528400D-D3C8-4BFF-B1DB-476CEA9FC4E1}" destId="{CE57DFE3-94C8-47CB-889C-882177F376C0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ADBE22-D3F0-4C45-AB97-E815B5EE1D62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BC5F0A5-898B-46FF-8DB8-99811400EE4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Поліморфні (мутанти)</a:t>
          </a:r>
          <a:endParaRPr lang="ru-RU" dirty="0">
            <a:solidFill>
              <a:schemeClr val="bg1"/>
            </a:solidFill>
          </a:endParaRPr>
        </a:p>
      </dgm:t>
    </dgm:pt>
    <dgm:pt modelId="{A6EC6B9F-99B7-40A3-BC52-949EB68E6D24}" type="parTrans" cxnId="{9A781F12-86EE-4CA0-B16A-FA4E0047819E}">
      <dgm:prSet/>
      <dgm:spPr/>
      <dgm:t>
        <a:bodyPr/>
        <a:lstStyle/>
        <a:p>
          <a:endParaRPr lang="ru-RU"/>
        </a:p>
      </dgm:t>
    </dgm:pt>
    <dgm:pt modelId="{DB2D3012-D7A0-4B60-ABFA-77AFC99E7746}" type="sibTrans" cxnId="{9A781F12-86EE-4CA0-B16A-FA4E0047819E}">
      <dgm:prSet/>
      <dgm:spPr/>
      <dgm:t>
        <a:bodyPr/>
        <a:lstStyle/>
        <a:p>
          <a:endParaRPr lang="ru-RU"/>
        </a:p>
      </dgm:t>
    </dgm:pt>
    <dgm:pt modelId="{673E65D6-63C4-4735-BA2C-B1189952251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Троянські програми</a:t>
          </a:r>
          <a:endParaRPr lang="ru-RU" dirty="0"/>
        </a:p>
      </dgm:t>
    </dgm:pt>
    <dgm:pt modelId="{0F55C1CF-F864-467C-9F55-88A74EE50DD5}" type="parTrans" cxnId="{6CBC3A5E-0388-4A36-8BA9-A4DE4AEC14B1}">
      <dgm:prSet/>
      <dgm:spPr/>
      <dgm:t>
        <a:bodyPr/>
        <a:lstStyle/>
        <a:p>
          <a:endParaRPr lang="ru-RU"/>
        </a:p>
      </dgm:t>
    </dgm:pt>
    <dgm:pt modelId="{4BF89349-3CC2-490F-B09C-7F4D880F87FC}" type="sibTrans" cxnId="{6CBC3A5E-0388-4A36-8BA9-A4DE4AEC14B1}">
      <dgm:prSet/>
      <dgm:spPr/>
      <dgm:t>
        <a:bodyPr/>
        <a:lstStyle/>
        <a:p>
          <a:endParaRPr lang="ru-RU"/>
        </a:p>
      </dgm:t>
    </dgm:pt>
    <dgm:pt modelId="{1A26E7F0-EA6E-421D-9228-5FC141B9221E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Файлові віруси</a:t>
          </a:r>
          <a:endParaRPr lang="ru-RU" b="1" dirty="0">
            <a:solidFill>
              <a:schemeClr val="bg1"/>
            </a:solidFill>
          </a:endParaRPr>
        </a:p>
      </dgm:t>
    </dgm:pt>
    <dgm:pt modelId="{C7701690-C962-4BF8-9260-C4BE45B24F28}" type="parTrans" cxnId="{27D94CBC-6973-4275-B800-DF2F80A5C520}">
      <dgm:prSet/>
      <dgm:spPr/>
      <dgm:t>
        <a:bodyPr/>
        <a:lstStyle/>
        <a:p>
          <a:endParaRPr lang="ru-RU"/>
        </a:p>
      </dgm:t>
    </dgm:pt>
    <dgm:pt modelId="{18476AF3-C000-4B68-9649-BC3CF160510E}" type="sibTrans" cxnId="{27D94CBC-6973-4275-B800-DF2F80A5C520}">
      <dgm:prSet/>
      <dgm:spPr/>
      <dgm:t>
        <a:bodyPr/>
        <a:lstStyle/>
        <a:p>
          <a:endParaRPr lang="ru-RU"/>
        </a:p>
      </dgm:t>
    </dgm:pt>
    <dgm:pt modelId="{A87D50D5-2552-4D6D-9830-4EDCC5211259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 с</a:t>
          </a:r>
          <a:r>
            <a:rPr lang="uk-UA" sz="1200" dirty="0" err="1" smtClean="0">
              <a:solidFill>
                <a:schemeClr val="tx1"/>
              </a:solidFill>
            </a:rPr>
            <a:t>еред</a:t>
          </a:r>
          <a:r>
            <a:rPr lang="uk-UA" sz="1200" dirty="0" smtClean="0">
              <a:solidFill>
                <a:schemeClr val="tx1"/>
              </a:solidFill>
            </a:rPr>
            <a:t> вірусів виділяють ті, що використовують спеціальні способи маскування</a:t>
          </a:r>
          <a:endParaRPr lang="ru-RU" sz="1200" b="0" dirty="0">
            <a:solidFill>
              <a:schemeClr val="tx1"/>
            </a:solidFill>
          </a:endParaRPr>
        </a:p>
      </dgm:t>
    </dgm:pt>
    <dgm:pt modelId="{32C8D6F0-EC60-4A87-9819-AF4FCC773D16}" type="parTrans" cxnId="{F4A28601-2580-4E4E-BC78-3E8FB4C7C9D8}">
      <dgm:prSet/>
      <dgm:spPr/>
      <dgm:t>
        <a:bodyPr/>
        <a:lstStyle/>
        <a:p>
          <a:endParaRPr lang="ru-RU"/>
        </a:p>
      </dgm:t>
    </dgm:pt>
    <dgm:pt modelId="{B00305EF-2F15-44E1-B5AB-5D734E67A1B7}" type="sibTrans" cxnId="{F4A28601-2580-4E4E-BC78-3E8FB4C7C9D8}">
      <dgm:prSet/>
      <dgm:spPr/>
      <dgm:t>
        <a:bodyPr/>
        <a:lstStyle/>
        <a:p>
          <a:endParaRPr lang="ru-RU"/>
        </a:p>
      </dgm:t>
    </dgm:pt>
    <dgm:pt modelId="{11ED7BEF-7453-4EB4-9018-F75BDDCFAFB4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 це віруси, основним завданням яких є виконання несанкціонованих власником комп'ютера дій: збирання і надсилання потрібних зловмиснику даних, знищення або модифікація даних, використання ресурсів комп'ютера для реалізації деструктивних дій над іншими комп'ютерами в мережі та ін.</a:t>
          </a:r>
          <a:endParaRPr lang="ru-RU" b="0" dirty="0">
            <a:solidFill>
              <a:schemeClr val="tx1"/>
            </a:solidFill>
          </a:endParaRPr>
        </a:p>
      </dgm:t>
    </dgm:pt>
    <dgm:pt modelId="{551F1775-DEAF-4901-9087-7FB7A17D2561}" type="parTrans" cxnId="{FD1A6029-16A6-41D4-BB6F-D3A04A5B4CED}">
      <dgm:prSet/>
      <dgm:spPr/>
      <dgm:t>
        <a:bodyPr/>
        <a:lstStyle/>
        <a:p>
          <a:endParaRPr lang="ru-RU"/>
        </a:p>
      </dgm:t>
    </dgm:pt>
    <dgm:pt modelId="{6385E23E-1141-450F-8C50-382CC0C52D1B}" type="sibTrans" cxnId="{FD1A6029-16A6-41D4-BB6F-D3A04A5B4CED}">
      <dgm:prSet/>
      <dgm:spPr/>
      <dgm:t>
        <a:bodyPr/>
        <a:lstStyle/>
        <a:p>
          <a:endParaRPr lang="ru-RU"/>
        </a:p>
      </dgm:t>
    </dgm:pt>
    <dgm:pt modelId="{6974761F-935D-451F-A4B1-FDD55385DD2A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</a:rPr>
            <a:t>це віруси, які розміщують копії своїх кодів у складі файлів різного типу.</a:t>
          </a:r>
          <a:endParaRPr lang="ru-RU" dirty="0">
            <a:solidFill>
              <a:schemeClr val="tx1"/>
            </a:solidFill>
          </a:endParaRPr>
        </a:p>
      </dgm:t>
    </dgm:pt>
    <dgm:pt modelId="{95AF1DF4-DD65-4D0C-A9BC-46B438B608AA}" type="parTrans" cxnId="{B4C90DC0-FC44-4442-8BFB-F1C0F821B250}">
      <dgm:prSet/>
      <dgm:spPr/>
      <dgm:t>
        <a:bodyPr/>
        <a:lstStyle/>
        <a:p>
          <a:endParaRPr lang="ru-RU"/>
        </a:p>
      </dgm:t>
    </dgm:pt>
    <dgm:pt modelId="{463ED57A-513F-43C4-91C3-9E78C2EE39F4}" type="sibTrans" cxnId="{B4C90DC0-FC44-4442-8BFB-F1C0F821B250}">
      <dgm:prSet/>
      <dgm:spPr/>
      <dgm:t>
        <a:bodyPr/>
        <a:lstStyle/>
        <a:p>
          <a:endParaRPr lang="ru-RU"/>
        </a:p>
      </dgm:t>
    </dgm:pt>
    <dgm:pt modelId="{2361162C-0402-4392-A53E-59E4A3120914}" type="pres">
      <dgm:prSet presAssocID="{2DADBE22-D3F0-4C45-AB97-E815B5EE1D62}" presName="diagram" presStyleCnt="0">
        <dgm:presLayoutVars>
          <dgm:dir/>
          <dgm:animLvl val="lvl"/>
          <dgm:resizeHandles val="exact"/>
        </dgm:presLayoutVars>
      </dgm:prSet>
      <dgm:spPr/>
    </dgm:pt>
    <dgm:pt modelId="{1704E0D8-64AE-40B4-8924-2070A413C7E9}" type="pres">
      <dgm:prSet presAssocID="{1BC5F0A5-898B-46FF-8DB8-99811400EE49}" presName="compNode" presStyleCnt="0"/>
      <dgm:spPr/>
    </dgm:pt>
    <dgm:pt modelId="{ADC87A1A-B0E7-4C1B-A71A-466302337F87}" type="pres">
      <dgm:prSet presAssocID="{1BC5F0A5-898B-46FF-8DB8-99811400EE49}" presName="childRect" presStyleLbl="bgAcc1" presStyleIdx="0" presStyleCnt="3" custScaleX="153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ACBA6-7B3A-4F88-B052-35C23EC4045C}" type="pres">
      <dgm:prSet presAssocID="{1BC5F0A5-898B-46FF-8DB8-99811400EE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7BB45-9BC5-4B9A-BCD2-FF5222A9E513}" type="pres">
      <dgm:prSet presAssocID="{1BC5F0A5-898B-46FF-8DB8-99811400EE49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288F928-61D0-440D-AE83-6784FFC25A47}" type="pres">
      <dgm:prSet presAssocID="{1BC5F0A5-898B-46FF-8DB8-99811400EE49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411E9A-DB12-4CA3-B11B-685DFEB2E3FB}" type="pres">
      <dgm:prSet presAssocID="{DB2D3012-D7A0-4B60-ABFA-77AFC99E774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85FD20-0A93-46C8-ABFC-F241E7B3DC66}" type="pres">
      <dgm:prSet presAssocID="{673E65D6-63C4-4735-BA2C-B11899522514}" presName="compNode" presStyleCnt="0"/>
      <dgm:spPr/>
    </dgm:pt>
    <dgm:pt modelId="{F23DED7F-545E-4904-AEB1-04B70C65FA49}" type="pres">
      <dgm:prSet presAssocID="{673E65D6-63C4-4735-BA2C-B11899522514}" presName="childRect" presStyleLbl="bgAcc1" presStyleIdx="1" presStyleCnt="3" custScaleX="14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9C90B3-FB28-4C7F-BB9D-5B24985D1723}" type="pres">
      <dgm:prSet presAssocID="{673E65D6-63C4-4735-BA2C-B118995225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2E5CE3-E87A-4964-93C7-804F225E5C51}" type="pres">
      <dgm:prSet presAssocID="{673E65D6-63C4-4735-BA2C-B11899522514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6531DA8-B840-4213-B5E4-1F614862CF55}" type="pres">
      <dgm:prSet presAssocID="{673E65D6-63C4-4735-BA2C-B11899522514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4BBC47-8411-4FDA-B7E8-7918D3A99C72}" type="pres">
      <dgm:prSet presAssocID="{4BF89349-3CC2-490F-B09C-7F4D880F87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28400D-D3C8-4BFF-B1DB-476CEA9FC4E1}" type="pres">
      <dgm:prSet presAssocID="{1A26E7F0-EA6E-421D-9228-5FC141B9221E}" presName="compNode" presStyleCnt="0"/>
      <dgm:spPr/>
    </dgm:pt>
    <dgm:pt modelId="{D65BFD22-21D6-4851-AC8C-AD1003C43D26}" type="pres">
      <dgm:prSet presAssocID="{1A26E7F0-EA6E-421D-9228-5FC141B9221E}" presName="childRect" presStyleLbl="bgAcc1" presStyleIdx="2" presStyleCnt="3" custScaleX="132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5D1EE-492E-4959-80D4-F295ADE3E370}" type="pres">
      <dgm:prSet presAssocID="{1A26E7F0-EA6E-421D-9228-5FC141B922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53822-956C-4E96-9F63-4BB4CD217123}" type="pres">
      <dgm:prSet presAssocID="{1A26E7F0-EA6E-421D-9228-5FC141B9221E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CE57DFE3-94C8-47CB-889C-882177F376C0}" type="pres">
      <dgm:prSet presAssocID="{1A26E7F0-EA6E-421D-9228-5FC141B9221E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4A28601-2580-4E4E-BC78-3E8FB4C7C9D8}" srcId="{1BC5F0A5-898B-46FF-8DB8-99811400EE49}" destId="{A87D50D5-2552-4D6D-9830-4EDCC5211259}" srcOrd="0" destOrd="0" parTransId="{32C8D6F0-EC60-4A87-9819-AF4FCC773D16}" sibTransId="{B00305EF-2F15-44E1-B5AB-5D734E67A1B7}"/>
    <dgm:cxn modelId="{6CBC3A5E-0388-4A36-8BA9-A4DE4AEC14B1}" srcId="{2DADBE22-D3F0-4C45-AB97-E815B5EE1D62}" destId="{673E65D6-63C4-4735-BA2C-B11899522514}" srcOrd="1" destOrd="0" parTransId="{0F55C1CF-F864-467C-9F55-88A74EE50DD5}" sibTransId="{4BF89349-3CC2-490F-B09C-7F4D880F87FC}"/>
    <dgm:cxn modelId="{653A1815-E8A3-4FB9-8EBF-40B00F9736EC}" type="presOf" srcId="{1A26E7F0-EA6E-421D-9228-5FC141B9221E}" destId="{DD053822-956C-4E96-9F63-4BB4CD217123}" srcOrd="1" destOrd="0" presId="urn:microsoft.com/office/officeart/2005/8/layout/bList2"/>
    <dgm:cxn modelId="{1D42BF62-6812-450A-A303-73844656EF33}" type="presOf" srcId="{A87D50D5-2552-4D6D-9830-4EDCC5211259}" destId="{ADC87A1A-B0E7-4C1B-A71A-466302337F87}" srcOrd="0" destOrd="0" presId="urn:microsoft.com/office/officeart/2005/8/layout/bList2"/>
    <dgm:cxn modelId="{B4C90DC0-FC44-4442-8BFB-F1C0F821B250}" srcId="{1A26E7F0-EA6E-421D-9228-5FC141B9221E}" destId="{6974761F-935D-451F-A4B1-FDD55385DD2A}" srcOrd="0" destOrd="0" parTransId="{95AF1DF4-DD65-4D0C-A9BC-46B438B608AA}" sibTransId="{463ED57A-513F-43C4-91C3-9E78C2EE39F4}"/>
    <dgm:cxn modelId="{06C7AE5A-20D2-41C4-B924-B0798F9BB374}" type="presOf" srcId="{673E65D6-63C4-4735-BA2C-B11899522514}" destId="{8A9C90B3-FB28-4C7F-BB9D-5B24985D1723}" srcOrd="0" destOrd="0" presId="urn:microsoft.com/office/officeart/2005/8/layout/bList2"/>
    <dgm:cxn modelId="{ED7321DC-42A0-4818-B373-6BEBDA7D6115}" type="presOf" srcId="{DB2D3012-D7A0-4B60-ABFA-77AFC99E7746}" destId="{C6411E9A-DB12-4CA3-B11B-685DFEB2E3FB}" srcOrd="0" destOrd="0" presId="urn:microsoft.com/office/officeart/2005/8/layout/bList2"/>
    <dgm:cxn modelId="{607082A7-07AE-4D04-ABC8-813A692185A5}" type="presOf" srcId="{1BC5F0A5-898B-46FF-8DB8-99811400EE49}" destId="{A527BB45-9BC5-4B9A-BCD2-FF5222A9E513}" srcOrd="1" destOrd="0" presId="urn:microsoft.com/office/officeart/2005/8/layout/bList2"/>
    <dgm:cxn modelId="{FD1A6029-16A6-41D4-BB6F-D3A04A5B4CED}" srcId="{673E65D6-63C4-4735-BA2C-B11899522514}" destId="{11ED7BEF-7453-4EB4-9018-F75BDDCFAFB4}" srcOrd="0" destOrd="0" parTransId="{551F1775-DEAF-4901-9087-7FB7A17D2561}" sibTransId="{6385E23E-1141-450F-8C50-382CC0C52D1B}"/>
    <dgm:cxn modelId="{D17070BA-F6B6-4D2D-8578-81B0041C0DEE}" type="presOf" srcId="{6974761F-935D-451F-A4B1-FDD55385DD2A}" destId="{D65BFD22-21D6-4851-AC8C-AD1003C43D26}" srcOrd="0" destOrd="0" presId="urn:microsoft.com/office/officeart/2005/8/layout/bList2"/>
    <dgm:cxn modelId="{41ABEAD1-C8A3-4398-972A-45BDFFF1D5F6}" type="presOf" srcId="{1BC5F0A5-898B-46FF-8DB8-99811400EE49}" destId="{6B8ACBA6-7B3A-4F88-B052-35C23EC4045C}" srcOrd="0" destOrd="0" presId="urn:microsoft.com/office/officeart/2005/8/layout/bList2"/>
    <dgm:cxn modelId="{27D94CBC-6973-4275-B800-DF2F80A5C520}" srcId="{2DADBE22-D3F0-4C45-AB97-E815B5EE1D62}" destId="{1A26E7F0-EA6E-421D-9228-5FC141B9221E}" srcOrd="2" destOrd="0" parTransId="{C7701690-C962-4BF8-9260-C4BE45B24F28}" sibTransId="{18476AF3-C000-4B68-9649-BC3CF160510E}"/>
    <dgm:cxn modelId="{860514D8-9D25-479A-9769-B6B17DB2E64E}" type="presOf" srcId="{1A26E7F0-EA6E-421D-9228-5FC141B9221E}" destId="{D2E5D1EE-492E-4959-80D4-F295ADE3E370}" srcOrd="0" destOrd="0" presId="urn:microsoft.com/office/officeart/2005/8/layout/bList2"/>
    <dgm:cxn modelId="{8AC6C454-09FC-4B51-A752-95C6DF2FE07D}" type="presOf" srcId="{673E65D6-63C4-4735-BA2C-B11899522514}" destId="{CD2E5CE3-E87A-4964-93C7-804F225E5C51}" srcOrd="1" destOrd="0" presId="urn:microsoft.com/office/officeart/2005/8/layout/bList2"/>
    <dgm:cxn modelId="{7E40055E-6598-46A5-8FE1-C2B29E72CC65}" type="presOf" srcId="{2DADBE22-D3F0-4C45-AB97-E815B5EE1D62}" destId="{2361162C-0402-4392-A53E-59E4A3120914}" srcOrd="0" destOrd="0" presId="urn:microsoft.com/office/officeart/2005/8/layout/bList2"/>
    <dgm:cxn modelId="{9A781F12-86EE-4CA0-B16A-FA4E0047819E}" srcId="{2DADBE22-D3F0-4C45-AB97-E815B5EE1D62}" destId="{1BC5F0A5-898B-46FF-8DB8-99811400EE49}" srcOrd="0" destOrd="0" parTransId="{A6EC6B9F-99B7-40A3-BC52-949EB68E6D24}" sibTransId="{DB2D3012-D7A0-4B60-ABFA-77AFC99E7746}"/>
    <dgm:cxn modelId="{367AA900-DC16-4FD6-B045-2D28A5AAA33F}" type="presOf" srcId="{11ED7BEF-7453-4EB4-9018-F75BDDCFAFB4}" destId="{F23DED7F-545E-4904-AEB1-04B70C65FA49}" srcOrd="0" destOrd="0" presId="urn:microsoft.com/office/officeart/2005/8/layout/bList2"/>
    <dgm:cxn modelId="{273972A0-8EDA-4C50-BAC6-7D3063BD86E4}" type="presOf" srcId="{4BF89349-3CC2-490F-B09C-7F4D880F87FC}" destId="{664BBC47-8411-4FDA-B7E8-7918D3A99C72}" srcOrd="0" destOrd="0" presId="urn:microsoft.com/office/officeart/2005/8/layout/bList2"/>
    <dgm:cxn modelId="{F2DF055C-C9F6-423E-A54C-0AC1D4ADCF57}" type="presParOf" srcId="{2361162C-0402-4392-A53E-59E4A3120914}" destId="{1704E0D8-64AE-40B4-8924-2070A413C7E9}" srcOrd="0" destOrd="0" presId="urn:microsoft.com/office/officeart/2005/8/layout/bList2"/>
    <dgm:cxn modelId="{7279012E-84A8-4817-9D3A-D0F65127CE98}" type="presParOf" srcId="{1704E0D8-64AE-40B4-8924-2070A413C7E9}" destId="{ADC87A1A-B0E7-4C1B-A71A-466302337F87}" srcOrd="0" destOrd="0" presId="urn:microsoft.com/office/officeart/2005/8/layout/bList2"/>
    <dgm:cxn modelId="{12784E02-8FF0-41F4-9168-29BE6B666133}" type="presParOf" srcId="{1704E0D8-64AE-40B4-8924-2070A413C7E9}" destId="{6B8ACBA6-7B3A-4F88-B052-35C23EC4045C}" srcOrd="1" destOrd="0" presId="urn:microsoft.com/office/officeart/2005/8/layout/bList2"/>
    <dgm:cxn modelId="{AE60E5AB-2434-4632-BB16-278E8A9B911D}" type="presParOf" srcId="{1704E0D8-64AE-40B4-8924-2070A413C7E9}" destId="{A527BB45-9BC5-4B9A-BCD2-FF5222A9E513}" srcOrd="2" destOrd="0" presId="urn:microsoft.com/office/officeart/2005/8/layout/bList2"/>
    <dgm:cxn modelId="{ECB0FBCE-D36F-4BA8-B9A7-589C46A7E8A8}" type="presParOf" srcId="{1704E0D8-64AE-40B4-8924-2070A413C7E9}" destId="{4288F928-61D0-440D-AE83-6784FFC25A47}" srcOrd="3" destOrd="0" presId="urn:microsoft.com/office/officeart/2005/8/layout/bList2"/>
    <dgm:cxn modelId="{0789A96F-9501-4E47-BBD9-2D6E799EAC1C}" type="presParOf" srcId="{2361162C-0402-4392-A53E-59E4A3120914}" destId="{C6411E9A-DB12-4CA3-B11B-685DFEB2E3FB}" srcOrd="1" destOrd="0" presId="urn:microsoft.com/office/officeart/2005/8/layout/bList2"/>
    <dgm:cxn modelId="{7BFF5494-7CB9-4B4C-95A8-4B12036FD3B2}" type="presParOf" srcId="{2361162C-0402-4392-A53E-59E4A3120914}" destId="{2A85FD20-0A93-46C8-ABFC-F241E7B3DC66}" srcOrd="2" destOrd="0" presId="urn:microsoft.com/office/officeart/2005/8/layout/bList2"/>
    <dgm:cxn modelId="{1BAA5EA1-E8D2-47C7-991A-950A0B9127A1}" type="presParOf" srcId="{2A85FD20-0A93-46C8-ABFC-F241E7B3DC66}" destId="{F23DED7F-545E-4904-AEB1-04B70C65FA49}" srcOrd="0" destOrd="0" presId="urn:microsoft.com/office/officeart/2005/8/layout/bList2"/>
    <dgm:cxn modelId="{4BFD0ABF-3319-49F2-8190-10C985FD7DF7}" type="presParOf" srcId="{2A85FD20-0A93-46C8-ABFC-F241E7B3DC66}" destId="{8A9C90B3-FB28-4C7F-BB9D-5B24985D1723}" srcOrd="1" destOrd="0" presId="urn:microsoft.com/office/officeart/2005/8/layout/bList2"/>
    <dgm:cxn modelId="{95FA963C-1713-4A15-B490-8DA455338128}" type="presParOf" srcId="{2A85FD20-0A93-46C8-ABFC-F241E7B3DC66}" destId="{CD2E5CE3-E87A-4964-93C7-804F225E5C51}" srcOrd="2" destOrd="0" presId="urn:microsoft.com/office/officeart/2005/8/layout/bList2"/>
    <dgm:cxn modelId="{2E36D05C-83C0-4A8F-AA71-2E20DF440379}" type="presParOf" srcId="{2A85FD20-0A93-46C8-ABFC-F241E7B3DC66}" destId="{36531DA8-B840-4213-B5E4-1F614862CF55}" srcOrd="3" destOrd="0" presId="urn:microsoft.com/office/officeart/2005/8/layout/bList2"/>
    <dgm:cxn modelId="{5ED74856-D617-42E9-8518-0C786BD892C9}" type="presParOf" srcId="{2361162C-0402-4392-A53E-59E4A3120914}" destId="{664BBC47-8411-4FDA-B7E8-7918D3A99C72}" srcOrd="3" destOrd="0" presId="urn:microsoft.com/office/officeart/2005/8/layout/bList2"/>
    <dgm:cxn modelId="{48B4316A-7B0F-4FEE-A7A7-6450FB321E7F}" type="presParOf" srcId="{2361162C-0402-4392-A53E-59E4A3120914}" destId="{3528400D-D3C8-4BFF-B1DB-476CEA9FC4E1}" srcOrd="4" destOrd="0" presId="urn:microsoft.com/office/officeart/2005/8/layout/bList2"/>
    <dgm:cxn modelId="{FCDE1D9D-4BBB-4DC2-8607-B441A004DE00}" type="presParOf" srcId="{3528400D-D3C8-4BFF-B1DB-476CEA9FC4E1}" destId="{D65BFD22-21D6-4851-AC8C-AD1003C43D26}" srcOrd="0" destOrd="0" presId="urn:microsoft.com/office/officeart/2005/8/layout/bList2"/>
    <dgm:cxn modelId="{3C406291-8282-4B89-BE95-04C34C42ED5E}" type="presParOf" srcId="{3528400D-D3C8-4BFF-B1DB-476CEA9FC4E1}" destId="{D2E5D1EE-492E-4959-80D4-F295ADE3E370}" srcOrd="1" destOrd="0" presId="urn:microsoft.com/office/officeart/2005/8/layout/bList2"/>
    <dgm:cxn modelId="{732C6C13-FD22-4C4F-92DC-622869BB7782}" type="presParOf" srcId="{3528400D-D3C8-4BFF-B1DB-476CEA9FC4E1}" destId="{DD053822-956C-4E96-9F63-4BB4CD217123}" srcOrd="2" destOrd="0" presId="urn:microsoft.com/office/officeart/2005/8/layout/bList2"/>
    <dgm:cxn modelId="{574B7EB9-5993-4D6E-A8DD-DACDF0393AFE}" type="presParOf" srcId="{3528400D-D3C8-4BFF-B1DB-476CEA9FC4E1}" destId="{CE57DFE3-94C8-47CB-889C-882177F376C0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B30C49-B4DC-4D5E-BA82-3B5032A37D09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</dgm:pt>
    <dgm:pt modelId="{DB483994-877F-4AA0-B570-64EE0D1F065A}">
      <dgm:prSet phldrT="[Текст]"/>
      <dgm:spPr/>
      <dgm:t>
        <a:bodyPr/>
        <a:lstStyle/>
        <a:p>
          <a:r>
            <a:rPr lang="uk-UA" dirty="0" smtClean="0"/>
            <a:t>Не запускати на виконання незнайомі програми</a:t>
          </a:r>
          <a:endParaRPr lang="ru-RU" dirty="0"/>
        </a:p>
      </dgm:t>
    </dgm:pt>
    <dgm:pt modelId="{6E91F1C2-293D-42E2-9774-2975DDC94978}" type="parTrans" cxnId="{E258AA06-E25E-4E0F-85AE-82C13542579C}">
      <dgm:prSet/>
      <dgm:spPr/>
      <dgm:t>
        <a:bodyPr/>
        <a:lstStyle/>
        <a:p>
          <a:endParaRPr lang="ru-RU"/>
        </a:p>
      </dgm:t>
    </dgm:pt>
    <dgm:pt modelId="{CD65FFF0-30C8-444B-B6B2-BDD7A044C25C}" type="sibTrans" cxnId="{E258AA06-E25E-4E0F-85AE-82C13542579C}">
      <dgm:prSet/>
      <dgm:spPr/>
      <dgm:t>
        <a:bodyPr/>
        <a:lstStyle/>
        <a:p>
          <a:endParaRPr lang="ru-RU"/>
        </a:p>
      </dgm:t>
    </dgm:pt>
    <dgm:pt modelId="{58FEAFC8-F3D9-4EFA-81A1-42410AC4FC54}">
      <dgm:prSet phldrT="[Текст]"/>
      <dgm:spPr/>
      <dgm:t>
        <a:bodyPr/>
        <a:lstStyle/>
        <a:p>
          <a:r>
            <a:rPr lang="uk-UA" dirty="0" smtClean="0"/>
            <a:t>Не користуватися піратськими копіями програмних продуктів</a:t>
          </a:r>
          <a:endParaRPr lang="ru-RU" dirty="0"/>
        </a:p>
      </dgm:t>
    </dgm:pt>
    <dgm:pt modelId="{B6C05BBB-C737-42EB-8DC1-C8C6E1486254}" type="parTrans" cxnId="{32CB9BAB-4D40-4D6C-9FFF-8B620EF77F46}">
      <dgm:prSet/>
      <dgm:spPr/>
      <dgm:t>
        <a:bodyPr/>
        <a:lstStyle/>
        <a:p>
          <a:endParaRPr lang="ru-RU"/>
        </a:p>
      </dgm:t>
    </dgm:pt>
    <dgm:pt modelId="{826697B4-8708-4E63-82D8-BAB62EE7632E}" type="sibTrans" cxnId="{32CB9BAB-4D40-4D6C-9FFF-8B620EF77F46}">
      <dgm:prSet/>
      <dgm:spPr/>
      <dgm:t>
        <a:bodyPr/>
        <a:lstStyle/>
        <a:p>
          <a:endParaRPr lang="ru-RU"/>
        </a:p>
      </dgm:t>
    </dgm:pt>
    <dgm:pt modelId="{A648F227-9FC6-4308-86C4-063C07E3794F}">
      <dgm:prSet phldrT="[Текст]"/>
      <dgm:spPr/>
      <dgm:t>
        <a:bodyPr/>
        <a:lstStyle/>
        <a:p>
          <a:r>
            <a:rPr lang="uk-UA" dirty="0" smtClean="0"/>
            <a:t>Не відкривати одержані через Інтернет документи без перевірки на наявність вірусів</a:t>
          </a:r>
          <a:endParaRPr lang="ru-RU" dirty="0"/>
        </a:p>
      </dgm:t>
    </dgm:pt>
    <dgm:pt modelId="{7A2859D8-05B2-4208-B805-1E34689F8061}" type="parTrans" cxnId="{CC290DD5-9011-40B4-BCF9-4DBB6E611680}">
      <dgm:prSet/>
      <dgm:spPr/>
      <dgm:t>
        <a:bodyPr/>
        <a:lstStyle/>
        <a:p>
          <a:endParaRPr lang="ru-RU"/>
        </a:p>
      </dgm:t>
    </dgm:pt>
    <dgm:pt modelId="{979CD448-F81C-48A1-AB06-3E7169B91AEE}" type="sibTrans" cxnId="{CC290DD5-9011-40B4-BCF9-4DBB6E611680}">
      <dgm:prSet/>
      <dgm:spPr/>
      <dgm:t>
        <a:bodyPr/>
        <a:lstStyle/>
        <a:p>
          <a:endParaRPr lang="ru-RU"/>
        </a:p>
      </dgm:t>
    </dgm:pt>
    <dgm:pt modelId="{678D259E-FDC2-4130-9CF4-505018FC4EAB}">
      <dgm:prSet phldrT="[Текст]"/>
      <dgm:spPr/>
      <dgm:t>
        <a:bodyPr/>
        <a:lstStyle/>
        <a:p>
          <a:r>
            <a:rPr lang="uk-UA" dirty="0" smtClean="0"/>
            <a:t>Періодично створювати резервні копії важливих файлів на зовнішніх носіях  інформації</a:t>
          </a:r>
          <a:endParaRPr lang="ru-RU" dirty="0"/>
        </a:p>
      </dgm:t>
    </dgm:pt>
    <dgm:pt modelId="{4CF71A26-9B8A-40CF-A9C9-14D889BCF302}" type="parTrans" cxnId="{80DAFAE8-2E54-451D-971C-E69241DE0070}">
      <dgm:prSet/>
      <dgm:spPr/>
      <dgm:t>
        <a:bodyPr/>
        <a:lstStyle/>
        <a:p>
          <a:endParaRPr lang="ru-RU"/>
        </a:p>
      </dgm:t>
    </dgm:pt>
    <dgm:pt modelId="{3FAAD2BD-748B-4A74-AB0C-A0723EC4D5C0}" type="sibTrans" cxnId="{80DAFAE8-2E54-451D-971C-E69241DE0070}">
      <dgm:prSet/>
      <dgm:spPr/>
      <dgm:t>
        <a:bodyPr/>
        <a:lstStyle/>
        <a:p>
          <a:endParaRPr lang="ru-RU"/>
        </a:p>
      </dgm:t>
    </dgm:pt>
    <dgm:pt modelId="{BD854442-25AE-4C05-9C69-32B31F1E33F1}" type="pres">
      <dgm:prSet presAssocID="{D5B30C49-B4DC-4D5E-BA82-3B5032A37D09}" presName="diagram" presStyleCnt="0">
        <dgm:presLayoutVars>
          <dgm:dir/>
          <dgm:animLvl val="lvl"/>
          <dgm:resizeHandles val="exact"/>
        </dgm:presLayoutVars>
      </dgm:prSet>
      <dgm:spPr/>
    </dgm:pt>
    <dgm:pt modelId="{FDC8F67A-E953-472E-87BA-F955979B8239}" type="pres">
      <dgm:prSet presAssocID="{DB483994-877F-4AA0-B570-64EE0D1F065A}" presName="compNode" presStyleCnt="0"/>
      <dgm:spPr/>
    </dgm:pt>
    <dgm:pt modelId="{EBD1B1BE-C17D-4AAE-A990-81D8B58B7FF3}" type="pres">
      <dgm:prSet presAssocID="{DB483994-877F-4AA0-B570-64EE0D1F065A}" presName="childRect" presStyleLbl="bgAcc1" presStyleIdx="0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568CD2-DC1A-42C4-87A7-26B46C8A4151}" type="pres">
      <dgm:prSet presAssocID="{DB483994-877F-4AA0-B570-64EE0D1F065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88863-854B-44C5-AE26-783115731305}" type="pres">
      <dgm:prSet presAssocID="{DB483994-877F-4AA0-B570-64EE0D1F065A}" presName="parentRect" presStyleLbl="alignNode1" presStyleIdx="0" presStyleCnt="4"/>
      <dgm:spPr/>
      <dgm:t>
        <a:bodyPr/>
        <a:lstStyle/>
        <a:p>
          <a:endParaRPr lang="ru-RU"/>
        </a:p>
      </dgm:t>
    </dgm:pt>
    <dgm:pt modelId="{C0A727E6-4AC5-4BC3-8514-B8CB70A77798}" type="pres">
      <dgm:prSet presAssocID="{DB483994-877F-4AA0-B570-64EE0D1F065A}" presName="adorn" presStyleLbl="fgAccFollowNode1" presStyleIdx="0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0199F2-2719-40D8-94E6-5D3850D4A77F}" type="pres">
      <dgm:prSet presAssocID="{CD65FFF0-30C8-444B-B6B2-BDD7A044C2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B127C2-7359-4F1C-AE79-C612A0BDEA71}" type="pres">
      <dgm:prSet presAssocID="{58FEAFC8-F3D9-4EFA-81A1-42410AC4FC54}" presName="compNode" presStyleCnt="0"/>
      <dgm:spPr/>
    </dgm:pt>
    <dgm:pt modelId="{CC443024-C30E-4EEC-A45E-98982D81021B}" type="pres">
      <dgm:prSet presAssocID="{58FEAFC8-F3D9-4EFA-81A1-42410AC4FC54}" presName="childRect" presStyleLbl="bgAcc1" presStyleIdx="1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086222-4758-4491-BAF2-9E730A721147}" type="pres">
      <dgm:prSet presAssocID="{58FEAFC8-F3D9-4EFA-81A1-42410AC4FC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ABF63-E48E-4ECF-A3CD-52329474FEC1}" type="pres">
      <dgm:prSet presAssocID="{58FEAFC8-F3D9-4EFA-81A1-42410AC4FC54}" presName="parentRect" presStyleLbl="alignNode1" presStyleIdx="1" presStyleCnt="4"/>
      <dgm:spPr/>
      <dgm:t>
        <a:bodyPr/>
        <a:lstStyle/>
        <a:p>
          <a:endParaRPr lang="ru-RU"/>
        </a:p>
      </dgm:t>
    </dgm:pt>
    <dgm:pt modelId="{E7616A60-00DA-4A6E-9BF3-1ACC4554DBD3}" type="pres">
      <dgm:prSet presAssocID="{58FEAFC8-F3D9-4EFA-81A1-42410AC4FC54}" presName="adorn" presStyleLbl="fgAccFollow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556835-0CA1-4E3C-BBAF-E86DC749D981}" type="pres">
      <dgm:prSet presAssocID="{826697B4-8708-4E63-82D8-BAB62EE7632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DC45707-85E1-495A-BE65-81385DEB5FEC}" type="pres">
      <dgm:prSet presAssocID="{A648F227-9FC6-4308-86C4-063C07E3794F}" presName="compNode" presStyleCnt="0"/>
      <dgm:spPr/>
    </dgm:pt>
    <dgm:pt modelId="{D53A74C1-7658-4886-911F-4F6AAA0B9603}" type="pres">
      <dgm:prSet presAssocID="{A648F227-9FC6-4308-86C4-063C07E3794F}" presName="childRect" presStyleLbl="bgAcc1" presStyleIdx="2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4DD5A4F-2804-4DA7-A04F-29F961A7F75B}" type="pres">
      <dgm:prSet presAssocID="{A648F227-9FC6-4308-86C4-063C07E3794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E329C-7380-439F-9DCB-9F1689EE5FA1}" type="pres">
      <dgm:prSet presAssocID="{A648F227-9FC6-4308-86C4-063C07E3794F}" presName="parentRect" presStyleLbl="alignNode1" presStyleIdx="2" presStyleCnt="4"/>
      <dgm:spPr/>
      <dgm:t>
        <a:bodyPr/>
        <a:lstStyle/>
        <a:p>
          <a:endParaRPr lang="ru-RU"/>
        </a:p>
      </dgm:t>
    </dgm:pt>
    <dgm:pt modelId="{AAB440B7-2913-4E88-9AF6-6FE3AB2CD392}" type="pres">
      <dgm:prSet presAssocID="{A648F227-9FC6-4308-86C4-063C07E3794F}" presName="adorn" presStyleLbl="fgAccFollowNode1" presStyleIdx="2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4866F2-8483-4D5B-AE1C-68C6B1EF2B49}" type="pres">
      <dgm:prSet presAssocID="{979CD448-F81C-48A1-AB06-3E7169B91AE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A243D82-6DF2-4ECE-A1D0-A042F0330AA9}" type="pres">
      <dgm:prSet presAssocID="{678D259E-FDC2-4130-9CF4-505018FC4EAB}" presName="compNode" presStyleCnt="0"/>
      <dgm:spPr/>
    </dgm:pt>
    <dgm:pt modelId="{E3A6870F-4AC3-46A9-AAF9-CD7F2DDFDC29}" type="pres">
      <dgm:prSet presAssocID="{678D259E-FDC2-4130-9CF4-505018FC4EAB}" presName="childRect" presStyleLbl="bgAcc1" presStyleIdx="3" presStyleCnt="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0087776-BDB2-469E-94F2-AD89B2E7373F}" type="pres">
      <dgm:prSet presAssocID="{678D259E-FDC2-4130-9CF4-505018FC4E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C494D-86D6-4FA8-915A-CF2957934EDC}" type="pres">
      <dgm:prSet presAssocID="{678D259E-FDC2-4130-9CF4-505018FC4EAB}" presName="parentRect" presStyleLbl="alignNode1" presStyleIdx="3" presStyleCnt="4"/>
      <dgm:spPr/>
      <dgm:t>
        <a:bodyPr/>
        <a:lstStyle/>
        <a:p>
          <a:endParaRPr lang="ru-RU"/>
        </a:p>
      </dgm:t>
    </dgm:pt>
    <dgm:pt modelId="{7EABAFF6-060C-49E8-A098-69F8BF814017}" type="pres">
      <dgm:prSet presAssocID="{678D259E-FDC2-4130-9CF4-505018FC4EAB}" presName="adorn" presStyleLbl="fgAccFollow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9E2635B-69E6-4A8E-A080-04DEDDA9A211}" type="presOf" srcId="{A648F227-9FC6-4308-86C4-063C07E3794F}" destId="{B4DD5A4F-2804-4DA7-A04F-29F961A7F75B}" srcOrd="0" destOrd="0" presId="urn:microsoft.com/office/officeart/2005/8/layout/bList2"/>
    <dgm:cxn modelId="{A4FD417F-3D66-4935-A944-D5EC0DCE586D}" type="presOf" srcId="{DB483994-877F-4AA0-B570-64EE0D1F065A}" destId="{8EA88863-854B-44C5-AE26-783115731305}" srcOrd="1" destOrd="0" presId="urn:microsoft.com/office/officeart/2005/8/layout/bList2"/>
    <dgm:cxn modelId="{15D8B296-0A94-4124-899A-1CB2DE36407F}" type="presOf" srcId="{A648F227-9FC6-4308-86C4-063C07E3794F}" destId="{241E329C-7380-439F-9DCB-9F1689EE5FA1}" srcOrd="1" destOrd="0" presId="urn:microsoft.com/office/officeart/2005/8/layout/bList2"/>
    <dgm:cxn modelId="{F798383C-00DC-43DC-8704-318A21EE4A8B}" type="presOf" srcId="{CD65FFF0-30C8-444B-B6B2-BDD7A044C25C}" destId="{5E0199F2-2719-40D8-94E6-5D3850D4A77F}" srcOrd="0" destOrd="0" presId="urn:microsoft.com/office/officeart/2005/8/layout/bList2"/>
    <dgm:cxn modelId="{80DAFAE8-2E54-451D-971C-E69241DE0070}" srcId="{D5B30C49-B4DC-4D5E-BA82-3B5032A37D09}" destId="{678D259E-FDC2-4130-9CF4-505018FC4EAB}" srcOrd="3" destOrd="0" parTransId="{4CF71A26-9B8A-40CF-A9C9-14D889BCF302}" sibTransId="{3FAAD2BD-748B-4A74-AB0C-A0723EC4D5C0}"/>
    <dgm:cxn modelId="{3D27F5BE-CCC3-49E6-B4E9-1A305C45B313}" type="presOf" srcId="{678D259E-FDC2-4130-9CF4-505018FC4EAB}" destId="{40087776-BDB2-469E-94F2-AD89B2E7373F}" srcOrd="0" destOrd="0" presId="urn:microsoft.com/office/officeart/2005/8/layout/bList2"/>
    <dgm:cxn modelId="{3B81C144-5344-4E57-945B-5DE6060AB40C}" type="presOf" srcId="{58FEAFC8-F3D9-4EFA-81A1-42410AC4FC54}" destId="{273ABF63-E48E-4ECF-A3CD-52329474FEC1}" srcOrd="1" destOrd="0" presId="urn:microsoft.com/office/officeart/2005/8/layout/bList2"/>
    <dgm:cxn modelId="{E258AA06-E25E-4E0F-85AE-82C13542579C}" srcId="{D5B30C49-B4DC-4D5E-BA82-3B5032A37D09}" destId="{DB483994-877F-4AA0-B570-64EE0D1F065A}" srcOrd="0" destOrd="0" parTransId="{6E91F1C2-293D-42E2-9774-2975DDC94978}" sibTransId="{CD65FFF0-30C8-444B-B6B2-BDD7A044C25C}"/>
    <dgm:cxn modelId="{32CBC3DE-366D-4892-90DB-4B2F84441068}" type="presOf" srcId="{979CD448-F81C-48A1-AB06-3E7169B91AEE}" destId="{A64866F2-8483-4D5B-AE1C-68C6B1EF2B49}" srcOrd="0" destOrd="0" presId="urn:microsoft.com/office/officeart/2005/8/layout/bList2"/>
    <dgm:cxn modelId="{32CB9BAB-4D40-4D6C-9FFF-8B620EF77F46}" srcId="{D5B30C49-B4DC-4D5E-BA82-3B5032A37D09}" destId="{58FEAFC8-F3D9-4EFA-81A1-42410AC4FC54}" srcOrd="1" destOrd="0" parTransId="{B6C05BBB-C737-42EB-8DC1-C8C6E1486254}" sibTransId="{826697B4-8708-4E63-82D8-BAB62EE7632E}"/>
    <dgm:cxn modelId="{FB36DBBB-93A8-413C-A6C2-1E666FA89702}" type="presOf" srcId="{DB483994-877F-4AA0-B570-64EE0D1F065A}" destId="{E0568CD2-DC1A-42C4-87A7-26B46C8A4151}" srcOrd="0" destOrd="0" presId="urn:microsoft.com/office/officeart/2005/8/layout/bList2"/>
    <dgm:cxn modelId="{3700D8BD-BE10-457D-B9D9-80594E74DCD9}" type="presOf" srcId="{678D259E-FDC2-4130-9CF4-505018FC4EAB}" destId="{F71C494D-86D6-4FA8-915A-CF2957934EDC}" srcOrd="1" destOrd="0" presId="urn:microsoft.com/office/officeart/2005/8/layout/bList2"/>
    <dgm:cxn modelId="{47422089-B206-4334-A54B-54BDF6389F4B}" type="presOf" srcId="{826697B4-8708-4E63-82D8-BAB62EE7632E}" destId="{8B556835-0CA1-4E3C-BBAF-E86DC749D981}" srcOrd="0" destOrd="0" presId="urn:microsoft.com/office/officeart/2005/8/layout/bList2"/>
    <dgm:cxn modelId="{20B3E61C-7DC8-4BE0-9DCD-EC88C162D474}" type="presOf" srcId="{58FEAFC8-F3D9-4EFA-81A1-42410AC4FC54}" destId="{8F086222-4758-4491-BAF2-9E730A721147}" srcOrd="0" destOrd="0" presId="urn:microsoft.com/office/officeart/2005/8/layout/bList2"/>
    <dgm:cxn modelId="{4013C77D-BE62-43ED-A1ED-FCF53A99CAB4}" type="presOf" srcId="{D5B30C49-B4DC-4D5E-BA82-3B5032A37D09}" destId="{BD854442-25AE-4C05-9C69-32B31F1E33F1}" srcOrd="0" destOrd="0" presId="urn:microsoft.com/office/officeart/2005/8/layout/bList2"/>
    <dgm:cxn modelId="{CC290DD5-9011-40B4-BCF9-4DBB6E611680}" srcId="{D5B30C49-B4DC-4D5E-BA82-3B5032A37D09}" destId="{A648F227-9FC6-4308-86C4-063C07E3794F}" srcOrd="2" destOrd="0" parTransId="{7A2859D8-05B2-4208-B805-1E34689F8061}" sibTransId="{979CD448-F81C-48A1-AB06-3E7169B91AEE}"/>
    <dgm:cxn modelId="{06C3F73E-E132-46CB-8BAE-72581DB8245A}" type="presParOf" srcId="{BD854442-25AE-4C05-9C69-32B31F1E33F1}" destId="{FDC8F67A-E953-472E-87BA-F955979B8239}" srcOrd="0" destOrd="0" presId="urn:microsoft.com/office/officeart/2005/8/layout/bList2"/>
    <dgm:cxn modelId="{01C4ACDF-90AA-48F1-B32A-2B36481FF533}" type="presParOf" srcId="{FDC8F67A-E953-472E-87BA-F955979B8239}" destId="{EBD1B1BE-C17D-4AAE-A990-81D8B58B7FF3}" srcOrd="0" destOrd="0" presId="urn:microsoft.com/office/officeart/2005/8/layout/bList2"/>
    <dgm:cxn modelId="{C3EDF495-87ED-4F98-81A1-3E41F0B6FC2E}" type="presParOf" srcId="{FDC8F67A-E953-472E-87BA-F955979B8239}" destId="{E0568CD2-DC1A-42C4-87A7-26B46C8A4151}" srcOrd="1" destOrd="0" presId="urn:microsoft.com/office/officeart/2005/8/layout/bList2"/>
    <dgm:cxn modelId="{37A6F013-EED9-49AF-B89B-ABD17890B221}" type="presParOf" srcId="{FDC8F67A-E953-472E-87BA-F955979B8239}" destId="{8EA88863-854B-44C5-AE26-783115731305}" srcOrd="2" destOrd="0" presId="urn:microsoft.com/office/officeart/2005/8/layout/bList2"/>
    <dgm:cxn modelId="{F30D4E43-AAF2-47D4-BAE3-7A3A5C101C0F}" type="presParOf" srcId="{FDC8F67A-E953-472E-87BA-F955979B8239}" destId="{C0A727E6-4AC5-4BC3-8514-B8CB70A77798}" srcOrd="3" destOrd="0" presId="urn:microsoft.com/office/officeart/2005/8/layout/bList2"/>
    <dgm:cxn modelId="{3964D5D0-13B4-45B7-BE3E-71EF1FEC26FE}" type="presParOf" srcId="{BD854442-25AE-4C05-9C69-32B31F1E33F1}" destId="{5E0199F2-2719-40D8-94E6-5D3850D4A77F}" srcOrd="1" destOrd="0" presId="urn:microsoft.com/office/officeart/2005/8/layout/bList2"/>
    <dgm:cxn modelId="{B1EBA512-D54C-4C1D-841C-790EE4FBB391}" type="presParOf" srcId="{BD854442-25AE-4C05-9C69-32B31F1E33F1}" destId="{2AB127C2-7359-4F1C-AE79-C612A0BDEA71}" srcOrd="2" destOrd="0" presId="urn:microsoft.com/office/officeart/2005/8/layout/bList2"/>
    <dgm:cxn modelId="{A8B262BF-42ED-4C6F-88AA-916D2B251952}" type="presParOf" srcId="{2AB127C2-7359-4F1C-AE79-C612A0BDEA71}" destId="{CC443024-C30E-4EEC-A45E-98982D81021B}" srcOrd="0" destOrd="0" presId="urn:microsoft.com/office/officeart/2005/8/layout/bList2"/>
    <dgm:cxn modelId="{605A1DDC-3FD7-4712-928E-037B9648F0CC}" type="presParOf" srcId="{2AB127C2-7359-4F1C-AE79-C612A0BDEA71}" destId="{8F086222-4758-4491-BAF2-9E730A721147}" srcOrd="1" destOrd="0" presId="urn:microsoft.com/office/officeart/2005/8/layout/bList2"/>
    <dgm:cxn modelId="{F5079F04-1268-4CCF-B1D0-62A5648F3DBC}" type="presParOf" srcId="{2AB127C2-7359-4F1C-AE79-C612A0BDEA71}" destId="{273ABF63-E48E-4ECF-A3CD-52329474FEC1}" srcOrd="2" destOrd="0" presId="urn:microsoft.com/office/officeart/2005/8/layout/bList2"/>
    <dgm:cxn modelId="{B75306D8-A533-4B7D-BB52-804C0125DE0A}" type="presParOf" srcId="{2AB127C2-7359-4F1C-AE79-C612A0BDEA71}" destId="{E7616A60-00DA-4A6E-9BF3-1ACC4554DBD3}" srcOrd="3" destOrd="0" presId="urn:microsoft.com/office/officeart/2005/8/layout/bList2"/>
    <dgm:cxn modelId="{790D8833-3BF4-4562-9266-85A037792C10}" type="presParOf" srcId="{BD854442-25AE-4C05-9C69-32B31F1E33F1}" destId="{8B556835-0CA1-4E3C-BBAF-E86DC749D981}" srcOrd="3" destOrd="0" presId="urn:microsoft.com/office/officeart/2005/8/layout/bList2"/>
    <dgm:cxn modelId="{1E0DAE28-F183-4B2D-9881-72BABA1B03ED}" type="presParOf" srcId="{BD854442-25AE-4C05-9C69-32B31F1E33F1}" destId="{9DC45707-85E1-495A-BE65-81385DEB5FEC}" srcOrd="4" destOrd="0" presId="urn:microsoft.com/office/officeart/2005/8/layout/bList2"/>
    <dgm:cxn modelId="{56500893-3DC5-42CD-9C95-7202DAA78D47}" type="presParOf" srcId="{9DC45707-85E1-495A-BE65-81385DEB5FEC}" destId="{D53A74C1-7658-4886-911F-4F6AAA0B9603}" srcOrd="0" destOrd="0" presId="urn:microsoft.com/office/officeart/2005/8/layout/bList2"/>
    <dgm:cxn modelId="{90B6AB5A-5C5C-4A3C-99D9-B1DE2E8059B0}" type="presParOf" srcId="{9DC45707-85E1-495A-BE65-81385DEB5FEC}" destId="{B4DD5A4F-2804-4DA7-A04F-29F961A7F75B}" srcOrd="1" destOrd="0" presId="urn:microsoft.com/office/officeart/2005/8/layout/bList2"/>
    <dgm:cxn modelId="{D9B2C8AA-92C6-4116-B54F-D54747D2412A}" type="presParOf" srcId="{9DC45707-85E1-495A-BE65-81385DEB5FEC}" destId="{241E329C-7380-439F-9DCB-9F1689EE5FA1}" srcOrd="2" destOrd="0" presId="urn:microsoft.com/office/officeart/2005/8/layout/bList2"/>
    <dgm:cxn modelId="{57F365AC-C3BB-4460-91D4-6FE543CCF442}" type="presParOf" srcId="{9DC45707-85E1-495A-BE65-81385DEB5FEC}" destId="{AAB440B7-2913-4E88-9AF6-6FE3AB2CD392}" srcOrd="3" destOrd="0" presId="urn:microsoft.com/office/officeart/2005/8/layout/bList2"/>
    <dgm:cxn modelId="{73D8C92E-B8EF-4B72-B581-41A91C7111C1}" type="presParOf" srcId="{BD854442-25AE-4C05-9C69-32B31F1E33F1}" destId="{A64866F2-8483-4D5B-AE1C-68C6B1EF2B49}" srcOrd="5" destOrd="0" presId="urn:microsoft.com/office/officeart/2005/8/layout/bList2"/>
    <dgm:cxn modelId="{989978C8-0E74-4D4F-981A-28A0258DE19B}" type="presParOf" srcId="{BD854442-25AE-4C05-9C69-32B31F1E33F1}" destId="{6A243D82-6DF2-4ECE-A1D0-A042F0330AA9}" srcOrd="6" destOrd="0" presId="urn:microsoft.com/office/officeart/2005/8/layout/bList2"/>
    <dgm:cxn modelId="{9866B9CF-E819-4876-B837-9878BB4BB684}" type="presParOf" srcId="{6A243D82-6DF2-4ECE-A1D0-A042F0330AA9}" destId="{E3A6870F-4AC3-46A9-AAF9-CD7F2DDFDC29}" srcOrd="0" destOrd="0" presId="urn:microsoft.com/office/officeart/2005/8/layout/bList2"/>
    <dgm:cxn modelId="{C25FC7F5-1035-46C3-804C-3345267A56CA}" type="presParOf" srcId="{6A243D82-6DF2-4ECE-A1D0-A042F0330AA9}" destId="{40087776-BDB2-469E-94F2-AD89B2E7373F}" srcOrd="1" destOrd="0" presId="urn:microsoft.com/office/officeart/2005/8/layout/bList2"/>
    <dgm:cxn modelId="{57CF0DCE-480C-470A-B220-DAF04B28A255}" type="presParOf" srcId="{6A243D82-6DF2-4ECE-A1D0-A042F0330AA9}" destId="{F71C494D-86D6-4FA8-915A-CF2957934EDC}" srcOrd="2" destOrd="0" presId="urn:microsoft.com/office/officeart/2005/8/layout/bList2"/>
    <dgm:cxn modelId="{B029089E-9514-41B8-AA0C-AD6156C91C0D}" type="presParOf" srcId="{6A243D82-6DF2-4ECE-A1D0-A042F0330AA9}" destId="{7EABAFF6-060C-49E8-A098-69F8BF814017}" srcOrd="3" destOrd="0" presId="urn:microsoft.com/office/officeart/2005/8/layout/b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42984F-72EF-4ED5-AFB7-4766786824D6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6B92B2B-12FE-434E-9A79-0F58EC4B7AEC}">
      <dgm:prSet phldrT="[Текст]"/>
      <dgm:spPr/>
      <dgm:t>
        <a:bodyPr/>
        <a:lstStyle/>
        <a:p>
          <a:r>
            <a:rPr lang="uk-UA" dirty="0" smtClean="0"/>
            <a:t>Сканери</a:t>
          </a:r>
          <a:endParaRPr lang="ru-RU" dirty="0"/>
        </a:p>
      </dgm:t>
    </dgm:pt>
    <dgm:pt modelId="{77AAD4A2-F7D9-42DE-A74C-5246E70869F1}" type="parTrans" cxnId="{75642187-69A3-4AAA-879E-2EA5635AB3A0}">
      <dgm:prSet/>
      <dgm:spPr/>
      <dgm:t>
        <a:bodyPr/>
        <a:lstStyle/>
        <a:p>
          <a:endParaRPr lang="ru-RU"/>
        </a:p>
      </dgm:t>
    </dgm:pt>
    <dgm:pt modelId="{8EAE6B0B-B16E-4788-BD82-5070B65D5402}" type="sibTrans" cxnId="{75642187-69A3-4AAA-879E-2EA5635AB3A0}">
      <dgm:prSet/>
      <dgm:spPr/>
      <dgm:t>
        <a:bodyPr/>
        <a:lstStyle/>
        <a:p>
          <a:endParaRPr lang="ru-RU"/>
        </a:p>
      </dgm:t>
    </dgm:pt>
    <dgm:pt modelId="{8D3FB322-1E05-4877-8FE8-4C90AB0DFDB7}">
      <dgm:prSet phldrT="[Текст]"/>
      <dgm:spPr/>
      <dgm:t>
        <a:bodyPr/>
        <a:lstStyle/>
        <a:p>
          <a:r>
            <a:rPr lang="uk-UA" dirty="0" smtClean="0"/>
            <a:t>Монітори</a:t>
          </a:r>
          <a:endParaRPr lang="ru-RU" dirty="0"/>
        </a:p>
      </dgm:t>
    </dgm:pt>
    <dgm:pt modelId="{2469E351-0040-40D7-99F6-D1A8C271A3FB}" type="parTrans" cxnId="{7CC03BAB-E37A-43EC-9EC6-738A5A02A13B}">
      <dgm:prSet/>
      <dgm:spPr/>
      <dgm:t>
        <a:bodyPr/>
        <a:lstStyle/>
        <a:p>
          <a:endParaRPr lang="ru-RU"/>
        </a:p>
      </dgm:t>
    </dgm:pt>
    <dgm:pt modelId="{A3623C29-7867-4D53-8829-22220DD48514}" type="sibTrans" cxnId="{7CC03BAB-E37A-43EC-9EC6-738A5A02A13B}">
      <dgm:prSet/>
      <dgm:spPr/>
      <dgm:t>
        <a:bodyPr/>
        <a:lstStyle/>
        <a:p>
          <a:endParaRPr lang="ru-RU"/>
        </a:p>
      </dgm:t>
    </dgm:pt>
    <dgm:pt modelId="{A9EE9D92-AE02-42E4-B85B-D7085962B0EE}">
      <dgm:prSet phldrT="[Текст]"/>
      <dgm:spPr/>
      <dgm:t>
        <a:bodyPr/>
        <a:lstStyle/>
        <a:p>
          <a:r>
            <a:rPr lang="uk-UA" dirty="0" smtClean="0"/>
            <a:t>Ревізори</a:t>
          </a:r>
          <a:endParaRPr lang="ru-RU" dirty="0"/>
        </a:p>
      </dgm:t>
    </dgm:pt>
    <dgm:pt modelId="{00888FCA-A50D-4128-8529-040CE83F4E23}" type="parTrans" cxnId="{EC8EB117-3254-4476-BB19-E651445B2523}">
      <dgm:prSet/>
      <dgm:spPr/>
      <dgm:t>
        <a:bodyPr/>
        <a:lstStyle/>
        <a:p>
          <a:endParaRPr lang="ru-RU"/>
        </a:p>
      </dgm:t>
    </dgm:pt>
    <dgm:pt modelId="{BB71AF53-43D0-425A-A27C-6F63D59BBBA5}" type="sibTrans" cxnId="{EC8EB117-3254-4476-BB19-E651445B2523}">
      <dgm:prSet/>
      <dgm:spPr/>
      <dgm:t>
        <a:bodyPr/>
        <a:lstStyle/>
        <a:p>
          <a:endParaRPr lang="ru-RU"/>
        </a:p>
      </dgm:t>
    </dgm:pt>
    <dgm:pt modelId="{080EA03A-87FE-4D30-95D0-825E2F29A160}">
      <dgm:prSet/>
      <dgm:spPr/>
      <dgm:t>
        <a:bodyPr/>
        <a:lstStyle/>
        <a:p>
          <a:endParaRPr lang="ru-RU" dirty="0"/>
        </a:p>
      </dgm:t>
    </dgm:pt>
    <dgm:pt modelId="{056DDF70-D940-44CB-8527-D28442773342}" type="parTrans" cxnId="{FF5CA176-F83C-43C8-B70F-AEF56D643764}">
      <dgm:prSet/>
      <dgm:spPr/>
      <dgm:t>
        <a:bodyPr/>
        <a:lstStyle/>
        <a:p>
          <a:endParaRPr lang="ru-RU"/>
        </a:p>
      </dgm:t>
    </dgm:pt>
    <dgm:pt modelId="{7D165A5A-CE2B-45CA-BBAC-39A3F723B61F}" type="sibTrans" cxnId="{FF5CA176-F83C-43C8-B70F-AEF56D643764}">
      <dgm:prSet/>
      <dgm:spPr/>
      <dgm:t>
        <a:bodyPr/>
        <a:lstStyle/>
        <a:p>
          <a:endParaRPr lang="ru-RU"/>
        </a:p>
      </dgm:t>
    </dgm:pt>
    <dgm:pt modelId="{17FAFF7B-856B-4729-9F87-F64F8EEEEFC4}" type="pres">
      <dgm:prSet presAssocID="{3342984F-72EF-4ED5-AFB7-4766786824D6}" presName="diagram" presStyleCnt="0">
        <dgm:presLayoutVars>
          <dgm:dir/>
          <dgm:animLvl val="lvl"/>
          <dgm:resizeHandles val="exact"/>
        </dgm:presLayoutVars>
      </dgm:prSet>
      <dgm:spPr/>
    </dgm:pt>
    <dgm:pt modelId="{9F90371B-08A5-4358-9E7F-9948998D9E92}" type="pres">
      <dgm:prSet presAssocID="{B6B92B2B-12FE-434E-9A79-0F58EC4B7AEC}" presName="compNode" presStyleCnt="0"/>
      <dgm:spPr/>
    </dgm:pt>
    <dgm:pt modelId="{128E5D8F-1B44-42BF-BC89-B0A0600D8A4B}" type="pres">
      <dgm:prSet presAssocID="{B6B92B2B-12FE-434E-9A79-0F58EC4B7AEC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D9FD9-D0AA-4C46-BD2F-A28817F859F5}" type="pres">
      <dgm:prSet presAssocID="{B6B92B2B-12FE-434E-9A79-0F58EC4B7AE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D3382-1C2D-4D88-BC34-7FF124044945}" type="pres">
      <dgm:prSet presAssocID="{B6B92B2B-12FE-434E-9A79-0F58EC4B7AEC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2957D261-C178-4403-B247-1393B6549AC4}" type="pres">
      <dgm:prSet presAssocID="{B6B92B2B-12FE-434E-9A79-0F58EC4B7AEC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CE67C68-A4F4-4992-9063-781F225C403C}" type="pres">
      <dgm:prSet presAssocID="{8EAE6B0B-B16E-4788-BD82-5070B65D54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8920195-CA03-4505-B04B-F3CBB21942C8}" type="pres">
      <dgm:prSet presAssocID="{8D3FB322-1E05-4877-8FE8-4C90AB0DFDB7}" presName="compNode" presStyleCnt="0"/>
      <dgm:spPr/>
    </dgm:pt>
    <dgm:pt modelId="{364F0005-CD7B-4C07-AB5C-BCE5B0EFE43E}" type="pres">
      <dgm:prSet presAssocID="{8D3FB322-1E05-4877-8FE8-4C90AB0DFDB7}" presName="childRect" presStyleLbl="bgAcc1" presStyleIdx="1" presStyleCnt="3">
        <dgm:presLayoutVars>
          <dgm:bulletEnabled val="1"/>
        </dgm:presLayoutVars>
      </dgm:prSet>
      <dgm:spPr/>
    </dgm:pt>
    <dgm:pt modelId="{C677FF45-1ECA-4211-8BA8-087367D5B997}" type="pres">
      <dgm:prSet presAssocID="{8D3FB322-1E05-4877-8FE8-4C90AB0DFDB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F4B1B-C3D7-4C4C-B717-8B0BD3B1D5D9}" type="pres">
      <dgm:prSet presAssocID="{8D3FB322-1E05-4877-8FE8-4C90AB0DFDB7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03C58382-A002-4B33-AFF6-9EB0F07241E9}" type="pres">
      <dgm:prSet presAssocID="{8D3FB322-1E05-4877-8FE8-4C90AB0DFDB7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CD552-6449-4B26-B582-B551A698E628}" type="pres">
      <dgm:prSet presAssocID="{A3623C29-7867-4D53-8829-22220DD485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1156F3-E01D-45E5-A043-85E01CA68EE1}" type="pres">
      <dgm:prSet presAssocID="{A9EE9D92-AE02-42E4-B85B-D7085962B0EE}" presName="compNode" presStyleCnt="0"/>
      <dgm:spPr/>
    </dgm:pt>
    <dgm:pt modelId="{D14E9535-09ED-442C-9BAC-CF7467BA4909}" type="pres">
      <dgm:prSet presAssocID="{A9EE9D92-AE02-42E4-B85B-D7085962B0EE}" presName="childRect" presStyleLbl="bgAcc1" presStyleIdx="2" presStyleCnt="3">
        <dgm:presLayoutVars>
          <dgm:bulletEnabled val="1"/>
        </dgm:presLayoutVars>
      </dgm:prSet>
      <dgm:spPr/>
    </dgm:pt>
    <dgm:pt modelId="{7C417E3F-B07C-4887-BE54-ED4E71B081E5}" type="pres">
      <dgm:prSet presAssocID="{A9EE9D92-AE02-42E4-B85B-D7085962B0E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01A08-5CFA-4B32-B146-E8DCF0DB11E7}" type="pres">
      <dgm:prSet presAssocID="{A9EE9D92-AE02-42E4-B85B-D7085962B0EE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7986D4A0-8A4B-413E-878B-801A8F01874D}" type="pres">
      <dgm:prSet presAssocID="{A9EE9D92-AE02-42E4-B85B-D7085962B0EE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E8EB6FB-D584-4FD9-B129-36007CEEE0CF}" type="presOf" srcId="{A9EE9D92-AE02-42E4-B85B-D7085962B0EE}" destId="{4ED01A08-5CFA-4B32-B146-E8DCF0DB11E7}" srcOrd="1" destOrd="0" presId="urn:microsoft.com/office/officeart/2005/8/layout/bList2"/>
    <dgm:cxn modelId="{FF5CA176-F83C-43C8-B70F-AEF56D643764}" srcId="{B6B92B2B-12FE-434E-9A79-0F58EC4B7AEC}" destId="{080EA03A-87FE-4D30-95D0-825E2F29A160}" srcOrd="0" destOrd="0" parTransId="{056DDF70-D940-44CB-8527-D28442773342}" sibTransId="{7D165A5A-CE2B-45CA-BBAC-39A3F723B61F}"/>
    <dgm:cxn modelId="{EC8EB117-3254-4476-BB19-E651445B2523}" srcId="{3342984F-72EF-4ED5-AFB7-4766786824D6}" destId="{A9EE9D92-AE02-42E4-B85B-D7085962B0EE}" srcOrd="2" destOrd="0" parTransId="{00888FCA-A50D-4128-8529-040CE83F4E23}" sibTransId="{BB71AF53-43D0-425A-A27C-6F63D59BBBA5}"/>
    <dgm:cxn modelId="{74312C47-7962-477C-A64B-0AB190009B98}" type="presOf" srcId="{3342984F-72EF-4ED5-AFB7-4766786824D6}" destId="{17FAFF7B-856B-4729-9F87-F64F8EEEEFC4}" srcOrd="0" destOrd="0" presId="urn:microsoft.com/office/officeart/2005/8/layout/bList2"/>
    <dgm:cxn modelId="{7CC03BAB-E37A-43EC-9EC6-738A5A02A13B}" srcId="{3342984F-72EF-4ED5-AFB7-4766786824D6}" destId="{8D3FB322-1E05-4877-8FE8-4C90AB0DFDB7}" srcOrd="1" destOrd="0" parTransId="{2469E351-0040-40D7-99F6-D1A8C271A3FB}" sibTransId="{A3623C29-7867-4D53-8829-22220DD48514}"/>
    <dgm:cxn modelId="{E632A81B-9065-41A4-8BC6-D6273604C330}" type="presOf" srcId="{8D3FB322-1E05-4877-8FE8-4C90AB0DFDB7}" destId="{C677FF45-1ECA-4211-8BA8-087367D5B997}" srcOrd="0" destOrd="0" presId="urn:microsoft.com/office/officeart/2005/8/layout/bList2"/>
    <dgm:cxn modelId="{3E35159E-7E3B-41F8-9772-A6FE3791C9D0}" type="presOf" srcId="{B6B92B2B-12FE-434E-9A79-0F58EC4B7AEC}" destId="{BB3D3382-1C2D-4D88-BC34-7FF124044945}" srcOrd="1" destOrd="0" presId="urn:microsoft.com/office/officeart/2005/8/layout/bList2"/>
    <dgm:cxn modelId="{C9699B2F-E297-4982-9864-C5E0B920DA43}" type="presOf" srcId="{8D3FB322-1E05-4877-8FE8-4C90AB0DFDB7}" destId="{5B5F4B1B-C3D7-4C4C-B717-8B0BD3B1D5D9}" srcOrd="1" destOrd="0" presId="urn:microsoft.com/office/officeart/2005/8/layout/bList2"/>
    <dgm:cxn modelId="{EF95FB95-8240-424A-BCA6-FC8138D9EFF7}" type="presOf" srcId="{080EA03A-87FE-4D30-95D0-825E2F29A160}" destId="{128E5D8F-1B44-42BF-BC89-B0A0600D8A4B}" srcOrd="0" destOrd="0" presId="urn:microsoft.com/office/officeart/2005/8/layout/bList2"/>
    <dgm:cxn modelId="{9F8E1B40-559A-40DA-8B61-5F18CDA436D0}" type="presOf" srcId="{8EAE6B0B-B16E-4788-BD82-5070B65D5402}" destId="{0CE67C68-A4F4-4992-9063-781F225C403C}" srcOrd="0" destOrd="0" presId="urn:microsoft.com/office/officeart/2005/8/layout/bList2"/>
    <dgm:cxn modelId="{9F363152-25DD-439E-A4C3-5B0CFE0078FA}" type="presOf" srcId="{B6B92B2B-12FE-434E-9A79-0F58EC4B7AEC}" destId="{BA9D9FD9-D0AA-4C46-BD2F-A28817F859F5}" srcOrd="0" destOrd="0" presId="urn:microsoft.com/office/officeart/2005/8/layout/bList2"/>
    <dgm:cxn modelId="{024D9F15-CC6E-49F5-8041-8223DB4C3BF2}" type="presOf" srcId="{A3623C29-7867-4D53-8829-22220DD48514}" destId="{B71CD552-6449-4B26-B582-B551A698E628}" srcOrd="0" destOrd="0" presId="urn:microsoft.com/office/officeart/2005/8/layout/bList2"/>
    <dgm:cxn modelId="{1824AB00-11D0-4B75-8956-C2A522C3A27B}" type="presOf" srcId="{A9EE9D92-AE02-42E4-B85B-D7085962B0EE}" destId="{7C417E3F-B07C-4887-BE54-ED4E71B081E5}" srcOrd="0" destOrd="0" presId="urn:microsoft.com/office/officeart/2005/8/layout/bList2"/>
    <dgm:cxn modelId="{75642187-69A3-4AAA-879E-2EA5635AB3A0}" srcId="{3342984F-72EF-4ED5-AFB7-4766786824D6}" destId="{B6B92B2B-12FE-434E-9A79-0F58EC4B7AEC}" srcOrd="0" destOrd="0" parTransId="{77AAD4A2-F7D9-42DE-A74C-5246E70869F1}" sibTransId="{8EAE6B0B-B16E-4788-BD82-5070B65D5402}"/>
    <dgm:cxn modelId="{D6C2EF01-62CB-40BD-A7DC-6B542238CE2E}" type="presParOf" srcId="{17FAFF7B-856B-4729-9F87-F64F8EEEEFC4}" destId="{9F90371B-08A5-4358-9E7F-9948998D9E92}" srcOrd="0" destOrd="0" presId="urn:microsoft.com/office/officeart/2005/8/layout/bList2"/>
    <dgm:cxn modelId="{5ABCD609-FBBC-4EF0-A54A-DD957F64C752}" type="presParOf" srcId="{9F90371B-08A5-4358-9E7F-9948998D9E92}" destId="{128E5D8F-1B44-42BF-BC89-B0A0600D8A4B}" srcOrd="0" destOrd="0" presId="urn:microsoft.com/office/officeart/2005/8/layout/bList2"/>
    <dgm:cxn modelId="{823EEAE0-69DF-4C0A-98A5-C41DE2BD7C26}" type="presParOf" srcId="{9F90371B-08A5-4358-9E7F-9948998D9E92}" destId="{BA9D9FD9-D0AA-4C46-BD2F-A28817F859F5}" srcOrd="1" destOrd="0" presId="urn:microsoft.com/office/officeart/2005/8/layout/bList2"/>
    <dgm:cxn modelId="{E46DA1BE-6817-457B-B751-686FEFA46E56}" type="presParOf" srcId="{9F90371B-08A5-4358-9E7F-9948998D9E92}" destId="{BB3D3382-1C2D-4D88-BC34-7FF124044945}" srcOrd="2" destOrd="0" presId="urn:microsoft.com/office/officeart/2005/8/layout/bList2"/>
    <dgm:cxn modelId="{BAC68881-07BB-4893-8D92-EAAAE627EFC8}" type="presParOf" srcId="{9F90371B-08A5-4358-9E7F-9948998D9E92}" destId="{2957D261-C178-4403-B247-1393B6549AC4}" srcOrd="3" destOrd="0" presId="urn:microsoft.com/office/officeart/2005/8/layout/bList2"/>
    <dgm:cxn modelId="{16FF58C8-B5A3-4654-BB64-F9FD8BFA8B4C}" type="presParOf" srcId="{17FAFF7B-856B-4729-9F87-F64F8EEEEFC4}" destId="{0CE67C68-A4F4-4992-9063-781F225C403C}" srcOrd="1" destOrd="0" presId="urn:microsoft.com/office/officeart/2005/8/layout/bList2"/>
    <dgm:cxn modelId="{4606B802-0208-454D-AE4C-ED68D58516AE}" type="presParOf" srcId="{17FAFF7B-856B-4729-9F87-F64F8EEEEFC4}" destId="{88920195-CA03-4505-B04B-F3CBB21942C8}" srcOrd="2" destOrd="0" presId="urn:microsoft.com/office/officeart/2005/8/layout/bList2"/>
    <dgm:cxn modelId="{393D9842-F5FC-4B61-86F4-E546AEB2EC96}" type="presParOf" srcId="{88920195-CA03-4505-B04B-F3CBB21942C8}" destId="{364F0005-CD7B-4C07-AB5C-BCE5B0EFE43E}" srcOrd="0" destOrd="0" presId="urn:microsoft.com/office/officeart/2005/8/layout/bList2"/>
    <dgm:cxn modelId="{92AE4F9D-EEC1-4370-8074-D333F5F86C07}" type="presParOf" srcId="{88920195-CA03-4505-B04B-F3CBB21942C8}" destId="{C677FF45-1ECA-4211-8BA8-087367D5B997}" srcOrd="1" destOrd="0" presId="urn:microsoft.com/office/officeart/2005/8/layout/bList2"/>
    <dgm:cxn modelId="{CD95F6F4-0688-4269-A08D-B2973115C1BA}" type="presParOf" srcId="{88920195-CA03-4505-B04B-F3CBB21942C8}" destId="{5B5F4B1B-C3D7-4C4C-B717-8B0BD3B1D5D9}" srcOrd="2" destOrd="0" presId="urn:microsoft.com/office/officeart/2005/8/layout/bList2"/>
    <dgm:cxn modelId="{6DF391D9-93FE-4E6B-BE01-C70DAFA5B642}" type="presParOf" srcId="{88920195-CA03-4505-B04B-F3CBB21942C8}" destId="{03C58382-A002-4B33-AFF6-9EB0F07241E9}" srcOrd="3" destOrd="0" presId="urn:microsoft.com/office/officeart/2005/8/layout/bList2"/>
    <dgm:cxn modelId="{6E92AFEB-F301-47E7-9A5A-A1EFD84F41CA}" type="presParOf" srcId="{17FAFF7B-856B-4729-9F87-F64F8EEEEFC4}" destId="{B71CD552-6449-4B26-B582-B551A698E628}" srcOrd="3" destOrd="0" presId="urn:microsoft.com/office/officeart/2005/8/layout/bList2"/>
    <dgm:cxn modelId="{1CFF7679-85C1-4041-A5D5-2A2F4001DD8D}" type="presParOf" srcId="{17FAFF7B-856B-4729-9F87-F64F8EEEEFC4}" destId="{E61156F3-E01D-45E5-A043-85E01CA68EE1}" srcOrd="4" destOrd="0" presId="urn:microsoft.com/office/officeart/2005/8/layout/bList2"/>
    <dgm:cxn modelId="{9AD58397-DF2D-4474-98CD-A215F22F57B4}" type="presParOf" srcId="{E61156F3-E01D-45E5-A043-85E01CA68EE1}" destId="{D14E9535-09ED-442C-9BAC-CF7467BA4909}" srcOrd="0" destOrd="0" presId="urn:microsoft.com/office/officeart/2005/8/layout/bList2"/>
    <dgm:cxn modelId="{809C4471-4E9B-417C-923C-F1DB7FE661F9}" type="presParOf" srcId="{E61156F3-E01D-45E5-A043-85E01CA68EE1}" destId="{7C417E3F-B07C-4887-BE54-ED4E71B081E5}" srcOrd="1" destOrd="0" presId="urn:microsoft.com/office/officeart/2005/8/layout/bList2"/>
    <dgm:cxn modelId="{C3F7AB68-6C53-4CD3-B54C-06EE87598E64}" type="presParOf" srcId="{E61156F3-E01D-45E5-A043-85E01CA68EE1}" destId="{4ED01A08-5CFA-4B32-B146-E8DCF0DB11E7}" srcOrd="2" destOrd="0" presId="urn:microsoft.com/office/officeart/2005/8/layout/bList2"/>
    <dgm:cxn modelId="{3181F7E3-2BFB-405C-88B1-7A5EC1A399A4}" type="presParOf" srcId="{E61156F3-E01D-45E5-A043-85E01CA68EE1}" destId="{7986D4A0-8A4B-413E-878B-801A8F01874D}" srcOrd="3" destOrd="0" presId="urn:microsoft.com/office/officeart/2005/8/layout/b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09BE22-5DCD-4C38-A12D-744B779EDD2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C398E7-452E-4546-9736-4BAC2A7B6004}">
      <dgm:prSet phldrT="[Текст]" phldr="1"/>
      <dgm:spPr/>
      <dgm:t>
        <a:bodyPr/>
        <a:lstStyle/>
        <a:p>
          <a:endParaRPr lang="ru-RU"/>
        </a:p>
      </dgm:t>
    </dgm:pt>
    <dgm:pt modelId="{7D03B129-08BB-4E66-8776-5AB2F79B21D4}" type="parTrans" cxnId="{F7C9BB82-BE74-4B0B-B4C7-8D06813F8C5B}">
      <dgm:prSet/>
      <dgm:spPr/>
      <dgm:t>
        <a:bodyPr/>
        <a:lstStyle/>
        <a:p>
          <a:endParaRPr lang="ru-RU"/>
        </a:p>
      </dgm:t>
    </dgm:pt>
    <dgm:pt modelId="{38E75BA0-DCFA-4190-8444-692440DF276E}" type="sibTrans" cxnId="{F7C9BB82-BE74-4B0B-B4C7-8D06813F8C5B}">
      <dgm:prSet/>
      <dgm:spPr/>
      <dgm:t>
        <a:bodyPr/>
        <a:lstStyle/>
        <a:p>
          <a:endParaRPr lang="ru-RU"/>
        </a:p>
      </dgm:t>
    </dgm:pt>
    <dgm:pt modelId="{5DF8BA9D-2ABD-4AED-8926-8E3AC8B41D45}">
      <dgm:prSet phldrT="[Текст]"/>
      <dgm:spPr/>
      <dgm:t>
        <a:bodyPr/>
        <a:lstStyle/>
        <a:p>
          <a:r>
            <a:rPr lang="uk-UA" dirty="0" smtClean="0"/>
            <a:t> Сканування пам'яті та вмісту дисків за розкладом</a:t>
          </a:r>
          <a:endParaRPr lang="ru-RU" dirty="0"/>
        </a:p>
      </dgm:t>
    </dgm:pt>
    <dgm:pt modelId="{79085237-2701-4B65-8825-A7A935991786}" type="parTrans" cxnId="{CCEE587A-7E6F-4551-851C-42646A1AD676}">
      <dgm:prSet/>
      <dgm:spPr/>
      <dgm:t>
        <a:bodyPr/>
        <a:lstStyle/>
        <a:p>
          <a:endParaRPr lang="ru-RU"/>
        </a:p>
      </dgm:t>
    </dgm:pt>
    <dgm:pt modelId="{882D6214-DEC1-433F-B243-AAAD9629EA4A}" type="sibTrans" cxnId="{CCEE587A-7E6F-4551-851C-42646A1AD676}">
      <dgm:prSet/>
      <dgm:spPr/>
      <dgm:t>
        <a:bodyPr/>
        <a:lstStyle/>
        <a:p>
          <a:endParaRPr lang="ru-RU"/>
        </a:p>
      </dgm:t>
    </dgm:pt>
    <dgm:pt modelId="{A6AA88B1-ECF6-4ACF-B3B9-84041A43D237}">
      <dgm:prSet phldrT="[Текст]"/>
      <dgm:spPr/>
      <dgm:t>
        <a:bodyPr/>
        <a:lstStyle/>
        <a:p>
          <a:r>
            <a:rPr lang="uk-UA" dirty="0" smtClean="0"/>
            <a:t> Сканування пам'яті комп'ютера, а також файлів, що записуються та читаються, під час  виконання операцій з ними</a:t>
          </a:r>
          <a:endParaRPr lang="ru-RU" dirty="0"/>
        </a:p>
      </dgm:t>
    </dgm:pt>
    <dgm:pt modelId="{0D05371A-6951-4A64-8C2B-F716FE989695}" type="parTrans" cxnId="{BC174C9E-5258-46CE-BE42-D5339A416618}">
      <dgm:prSet/>
      <dgm:spPr/>
      <dgm:t>
        <a:bodyPr/>
        <a:lstStyle/>
        <a:p>
          <a:endParaRPr lang="ru-RU"/>
        </a:p>
      </dgm:t>
    </dgm:pt>
    <dgm:pt modelId="{B89E12C0-4CE7-4EA6-90AD-AA3681972A48}" type="sibTrans" cxnId="{BC174C9E-5258-46CE-BE42-D5339A416618}">
      <dgm:prSet/>
      <dgm:spPr/>
      <dgm:t>
        <a:bodyPr/>
        <a:lstStyle/>
        <a:p>
          <a:endParaRPr lang="ru-RU"/>
        </a:p>
      </dgm:t>
    </dgm:pt>
    <dgm:pt modelId="{3ED46B29-882F-4B9B-8D16-D1F3C9965088}">
      <dgm:prSet phldrT="[Текст]" phldr="1"/>
      <dgm:spPr/>
      <dgm:t>
        <a:bodyPr/>
        <a:lstStyle/>
        <a:p>
          <a:endParaRPr lang="ru-RU" dirty="0"/>
        </a:p>
      </dgm:t>
    </dgm:pt>
    <dgm:pt modelId="{33B7B942-2E99-4109-B290-4AEAE5583910}" type="parTrans" cxnId="{E23C400D-8000-43C4-8E4E-9194B44B0B38}">
      <dgm:prSet/>
      <dgm:spPr/>
      <dgm:t>
        <a:bodyPr/>
        <a:lstStyle/>
        <a:p>
          <a:endParaRPr lang="ru-RU"/>
        </a:p>
      </dgm:t>
    </dgm:pt>
    <dgm:pt modelId="{273E349F-D79C-4E25-B939-8569DA507EEA}" type="sibTrans" cxnId="{E23C400D-8000-43C4-8E4E-9194B44B0B38}">
      <dgm:prSet/>
      <dgm:spPr/>
      <dgm:t>
        <a:bodyPr/>
        <a:lstStyle/>
        <a:p>
          <a:endParaRPr lang="ru-RU"/>
        </a:p>
      </dgm:t>
    </dgm:pt>
    <dgm:pt modelId="{8C57C4FF-2613-4DE8-A582-60BECBB9F199}">
      <dgm:prSet phldrT="[Текст]"/>
      <dgm:spPr/>
      <dgm:t>
        <a:bodyPr/>
        <a:lstStyle/>
        <a:p>
          <a:r>
            <a:rPr lang="uk-UA" dirty="0" smtClean="0"/>
            <a:t> Сканування стиснених файлів</a:t>
          </a:r>
          <a:endParaRPr lang="ru-RU" dirty="0"/>
        </a:p>
      </dgm:t>
    </dgm:pt>
    <dgm:pt modelId="{428E8E65-943A-4296-9C1B-562DF9FDB993}" type="parTrans" cxnId="{B93962AD-6734-4FEC-97EA-A66300AD3612}">
      <dgm:prSet/>
      <dgm:spPr/>
      <dgm:t>
        <a:bodyPr/>
        <a:lstStyle/>
        <a:p>
          <a:endParaRPr lang="ru-RU"/>
        </a:p>
      </dgm:t>
    </dgm:pt>
    <dgm:pt modelId="{3AE0BDAB-01B0-49C5-A3B2-1D385A6EEEF4}" type="sibTrans" cxnId="{B93962AD-6734-4FEC-97EA-A66300AD3612}">
      <dgm:prSet/>
      <dgm:spPr/>
      <dgm:t>
        <a:bodyPr/>
        <a:lstStyle/>
        <a:p>
          <a:endParaRPr lang="ru-RU"/>
        </a:p>
      </dgm:t>
    </dgm:pt>
    <dgm:pt modelId="{0244D2A2-006A-465F-B52D-6718D70F4226}">
      <dgm:prSet phldrT="[Текст]"/>
      <dgm:spPr/>
      <dgm:t>
        <a:bodyPr/>
        <a:lstStyle/>
        <a:p>
          <a:endParaRPr lang="ru-RU" dirty="0"/>
        </a:p>
      </dgm:t>
    </dgm:pt>
    <dgm:pt modelId="{E6232218-4968-4468-A67D-4F801B7654B3}" type="parTrans" cxnId="{4854909B-80C7-4614-BAEC-E980572F5DB3}">
      <dgm:prSet/>
      <dgm:spPr/>
      <dgm:t>
        <a:bodyPr/>
        <a:lstStyle/>
        <a:p>
          <a:endParaRPr lang="ru-RU"/>
        </a:p>
      </dgm:t>
    </dgm:pt>
    <dgm:pt modelId="{B8438D0C-C6BA-4206-A811-300FBA0DD1CA}" type="sibTrans" cxnId="{4854909B-80C7-4614-BAEC-E980572F5DB3}">
      <dgm:prSet/>
      <dgm:spPr/>
      <dgm:t>
        <a:bodyPr/>
        <a:lstStyle/>
        <a:p>
          <a:endParaRPr lang="ru-RU"/>
        </a:p>
      </dgm:t>
    </dgm:pt>
    <dgm:pt modelId="{C8E1CE69-B531-4005-9D23-5F9C7598A1F4}">
      <dgm:prSet phldrT="[Текст]"/>
      <dgm:spPr/>
      <dgm:t>
        <a:bodyPr/>
        <a:lstStyle/>
        <a:p>
          <a:r>
            <a:rPr lang="uk-UA" dirty="0" smtClean="0"/>
            <a:t> Розпізнавання поведінки, властивої комп'ютерним вірусам</a:t>
          </a:r>
          <a:endParaRPr lang="ru-RU" dirty="0"/>
        </a:p>
      </dgm:t>
    </dgm:pt>
    <dgm:pt modelId="{848C6A20-1791-42D6-908E-1FFAB600F85A}" type="parTrans" cxnId="{DAC95D80-CFA0-431B-9E47-227E06B60A3F}">
      <dgm:prSet/>
      <dgm:spPr/>
      <dgm:t>
        <a:bodyPr/>
        <a:lstStyle/>
        <a:p>
          <a:endParaRPr lang="ru-RU"/>
        </a:p>
      </dgm:t>
    </dgm:pt>
    <dgm:pt modelId="{12A84CC8-480E-4281-BF6E-171DCA4BC886}" type="sibTrans" cxnId="{DAC95D80-CFA0-431B-9E47-227E06B60A3F}">
      <dgm:prSet/>
      <dgm:spPr/>
      <dgm:t>
        <a:bodyPr/>
        <a:lstStyle/>
        <a:p>
          <a:endParaRPr lang="ru-RU"/>
        </a:p>
      </dgm:t>
    </dgm:pt>
    <dgm:pt modelId="{0AC91881-8405-4CA7-9756-B478C2AFEABB}">
      <dgm:prSet phldrT="[Текст]"/>
      <dgm:spPr/>
      <dgm:t>
        <a:bodyPr/>
        <a:lstStyle/>
        <a:p>
          <a:endParaRPr lang="ru-RU" dirty="0"/>
        </a:p>
      </dgm:t>
    </dgm:pt>
    <dgm:pt modelId="{C1424665-F673-4A5E-95E6-7889CBEF5F27}" type="parTrans" cxnId="{3F6C7CFE-3FF6-4129-A32E-0CE5E73CE05E}">
      <dgm:prSet/>
      <dgm:spPr/>
      <dgm:t>
        <a:bodyPr/>
        <a:lstStyle/>
        <a:p>
          <a:endParaRPr lang="ru-RU"/>
        </a:p>
      </dgm:t>
    </dgm:pt>
    <dgm:pt modelId="{1A721AFE-B1F6-4630-94F3-F48D2327B8F9}" type="sibTrans" cxnId="{3F6C7CFE-3FF6-4129-A32E-0CE5E73CE05E}">
      <dgm:prSet/>
      <dgm:spPr/>
      <dgm:t>
        <a:bodyPr/>
        <a:lstStyle/>
        <a:p>
          <a:endParaRPr lang="ru-RU"/>
        </a:p>
      </dgm:t>
    </dgm:pt>
    <dgm:pt modelId="{F5599A56-A310-4C2D-87C2-0F3E6E2044D7}">
      <dgm:prSet phldrT="[Текст]"/>
      <dgm:spPr/>
      <dgm:t>
        <a:bodyPr/>
        <a:lstStyle/>
        <a:p>
          <a:r>
            <a:rPr lang="uk-UA" dirty="0" smtClean="0"/>
            <a:t> Ведення журналів подій, що стосуються антивірусного захисту</a:t>
          </a:r>
          <a:endParaRPr lang="ru-RU" dirty="0"/>
        </a:p>
      </dgm:t>
    </dgm:pt>
    <dgm:pt modelId="{D22F9068-A5C5-4BB3-A951-C67EB18CAD31}" type="parTrans" cxnId="{71894185-966E-4E46-BDBF-B8C3EB2257C4}">
      <dgm:prSet/>
      <dgm:spPr/>
      <dgm:t>
        <a:bodyPr/>
        <a:lstStyle/>
        <a:p>
          <a:endParaRPr lang="ru-RU"/>
        </a:p>
      </dgm:t>
    </dgm:pt>
    <dgm:pt modelId="{99A1198C-5F7C-42AB-8C8A-2EC6BAA93BAC}" type="sibTrans" cxnId="{71894185-966E-4E46-BDBF-B8C3EB2257C4}">
      <dgm:prSet/>
      <dgm:spPr/>
      <dgm:t>
        <a:bodyPr/>
        <a:lstStyle/>
        <a:p>
          <a:endParaRPr lang="ru-RU"/>
        </a:p>
      </dgm:t>
    </dgm:pt>
    <dgm:pt modelId="{6562C06B-FA70-422C-B245-073185C6BDF2}">
      <dgm:prSet phldrT="[Текст]"/>
      <dgm:spPr/>
      <dgm:t>
        <a:bodyPr/>
        <a:lstStyle/>
        <a:p>
          <a:r>
            <a:rPr lang="uk-UA" dirty="0" smtClean="0"/>
            <a:t> Автоматичне оновлення антивірусних баз через Інтернет</a:t>
          </a:r>
          <a:endParaRPr lang="ru-RU" dirty="0"/>
        </a:p>
      </dgm:t>
    </dgm:pt>
    <dgm:pt modelId="{DECB9EA2-47D2-4254-A4FD-12A5BF8BF9BB}" type="parTrans" cxnId="{642345D4-3A8C-476A-9719-9D5B49786E61}">
      <dgm:prSet/>
      <dgm:spPr/>
      <dgm:t>
        <a:bodyPr/>
        <a:lstStyle/>
        <a:p>
          <a:endParaRPr lang="ru-RU"/>
        </a:p>
      </dgm:t>
    </dgm:pt>
    <dgm:pt modelId="{5777E45D-3E5D-48B6-A33E-E8E6F6990CA7}" type="sibTrans" cxnId="{642345D4-3A8C-476A-9719-9D5B49786E61}">
      <dgm:prSet/>
      <dgm:spPr/>
      <dgm:t>
        <a:bodyPr/>
        <a:lstStyle/>
        <a:p>
          <a:endParaRPr lang="ru-RU"/>
        </a:p>
      </dgm:t>
    </dgm:pt>
    <dgm:pt modelId="{251DD6BA-455E-4283-9B39-47E9738A5772}">
      <dgm:prSet phldrT="[Текст]"/>
      <dgm:spPr/>
      <dgm:t>
        <a:bodyPr/>
        <a:lstStyle/>
        <a:p>
          <a:endParaRPr lang="ru-RU" dirty="0"/>
        </a:p>
      </dgm:t>
    </dgm:pt>
    <dgm:pt modelId="{A92AC102-79B8-4225-8DD8-DB6E0F13F31D}" type="parTrans" cxnId="{B59EEE28-9E48-4242-B5BB-1AC0420ECDA3}">
      <dgm:prSet/>
      <dgm:spPr/>
      <dgm:t>
        <a:bodyPr/>
        <a:lstStyle/>
        <a:p>
          <a:endParaRPr lang="ru-RU"/>
        </a:p>
      </dgm:t>
    </dgm:pt>
    <dgm:pt modelId="{8D9AF06C-61DE-4031-A13D-E9EF82519B0A}" type="sibTrans" cxnId="{B59EEE28-9E48-4242-B5BB-1AC0420ECDA3}">
      <dgm:prSet/>
      <dgm:spPr/>
      <dgm:t>
        <a:bodyPr/>
        <a:lstStyle/>
        <a:p>
          <a:endParaRPr lang="ru-RU"/>
        </a:p>
      </dgm:t>
    </dgm:pt>
    <dgm:pt modelId="{63AA80A3-8255-4860-AC3B-169A52A616E6}">
      <dgm:prSet phldrT="[Текст]"/>
      <dgm:spPr/>
      <dgm:t>
        <a:bodyPr/>
        <a:lstStyle/>
        <a:p>
          <a:endParaRPr lang="ru-RU" dirty="0"/>
        </a:p>
      </dgm:t>
    </dgm:pt>
    <dgm:pt modelId="{01B6B97C-BFC7-4B2E-9FFB-B7238B06BA86}" type="parTrans" cxnId="{D04F6FE0-DF40-43E6-916A-5B1122AF0F21}">
      <dgm:prSet/>
      <dgm:spPr/>
      <dgm:t>
        <a:bodyPr/>
        <a:lstStyle/>
        <a:p>
          <a:endParaRPr lang="ru-RU"/>
        </a:p>
      </dgm:t>
    </dgm:pt>
    <dgm:pt modelId="{3A181AB2-267D-427C-8E3D-E5AE4FAEAD0C}" type="sibTrans" cxnId="{D04F6FE0-DF40-43E6-916A-5B1122AF0F21}">
      <dgm:prSet/>
      <dgm:spPr/>
      <dgm:t>
        <a:bodyPr/>
        <a:lstStyle/>
        <a:p>
          <a:endParaRPr lang="ru-RU"/>
        </a:p>
      </dgm:t>
    </dgm:pt>
    <dgm:pt modelId="{C3531100-4D4F-4A70-A8FC-62F690A0B088}" type="pres">
      <dgm:prSet presAssocID="{1709BE22-5DCD-4C38-A12D-744B779EDD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21AC96-F383-4407-B88D-2979E59C54F8}" type="pres">
      <dgm:prSet presAssocID="{6DC398E7-452E-4546-9736-4BAC2A7B6004}" presName="composite" presStyleCnt="0"/>
      <dgm:spPr/>
    </dgm:pt>
    <dgm:pt modelId="{24E910C2-2941-4DC1-8F32-A9DF14B42088}" type="pres">
      <dgm:prSet presAssocID="{6DC398E7-452E-4546-9736-4BAC2A7B6004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AB8F9-871E-4C54-B045-57E0E75B807C}" type="pres">
      <dgm:prSet presAssocID="{6DC398E7-452E-4546-9736-4BAC2A7B6004}" presName="desTx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02A7AA-6DBE-4753-8D1E-D836F8545174}" type="pres">
      <dgm:prSet presAssocID="{38E75BA0-DCFA-4190-8444-692440DF276E}" presName="space" presStyleCnt="0"/>
      <dgm:spPr/>
    </dgm:pt>
    <dgm:pt modelId="{883D6432-F16A-424E-8038-3D81EA74E3EE}" type="pres">
      <dgm:prSet presAssocID="{63AA80A3-8255-4860-AC3B-169A52A616E6}" presName="composite" presStyleCnt="0"/>
      <dgm:spPr/>
    </dgm:pt>
    <dgm:pt modelId="{0B442427-3364-4881-AFFA-93FEDDDD7CB3}" type="pres">
      <dgm:prSet presAssocID="{63AA80A3-8255-4860-AC3B-169A52A616E6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46427-65B7-41A3-9B9B-E5F8B4A4244A}" type="pres">
      <dgm:prSet presAssocID="{63AA80A3-8255-4860-AC3B-169A52A616E6}" presName="desTx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B58CB-46A7-4BD6-A806-74F064BAF95F}" type="pres">
      <dgm:prSet presAssocID="{3A181AB2-267D-427C-8E3D-E5AE4FAEAD0C}" presName="space" presStyleCnt="0"/>
      <dgm:spPr/>
    </dgm:pt>
    <dgm:pt modelId="{0730F3F8-1463-4E57-A7C4-2E53FC1DAB33}" type="pres">
      <dgm:prSet presAssocID="{3ED46B29-882F-4B9B-8D16-D1F3C9965088}" presName="composite" presStyleCnt="0"/>
      <dgm:spPr/>
    </dgm:pt>
    <dgm:pt modelId="{63F27A05-0F5C-42D3-A026-F6532830D40C}" type="pres">
      <dgm:prSet presAssocID="{3ED46B29-882F-4B9B-8D16-D1F3C9965088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C9284-CA57-4921-BDC2-6DFDDA9E7903}" type="pres">
      <dgm:prSet presAssocID="{3ED46B29-882F-4B9B-8D16-D1F3C9965088}" presName="desTx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4951C-6397-4D44-8EE4-F82C48871A12}" type="pres">
      <dgm:prSet presAssocID="{273E349F-D79C-4E25-B939-8569DA507EEA}" presName="space" presStyleCnt="0"/>
      <dgm:spPr/>
    </dgm:pt>
    <dgm:pt modelId="{933D089A-A17C-4A9D-BAE0-C78BA7FB37ED}" type="pres">
      <dgm:prSet presAssocID="{0244D2A2-006A-465F-B52D-6718D70F4226}" presName="composite" presStyleCnt="0"/>
      <dgm:spPr/>
    </dgm:pt>
    <dgm:pt modelId="{0127A1C3-6FBD-4756-9FC3-91FF7EACEF19}" type="pres">
      <dgm:prSet presAssocID="{0244D2A2-006A-465F-B52D-6718D70F4226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29C53-3E4E-4118-8BE9-99D1B10F4149}" type="pres">
      <dgm:prSet presAssocID="{0244D2A2-006A-465F-B52D-6718D70F4226}" presName="desTx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28170-9A88-4A40-96DE-75C3AA1A4C60}" type="pres">
      <dgm:prSet presAssocID="{B8438D0C-C6BA-4206-A811-300FBA0DD1CA}" presName="space" presStyleCnt="0"/>
      <dgm:spPr/>
    </dgm:pt>
    <dgm:pt modelId="{13F5B5BE-D75B-4996-A847-8A21CD48D669}" type="pres">
      <dgm:prSet presAssocID="{0AC91881-8405-4CA7-9756-B478C2AFEABB}" presName="composite" presStyleCnt="0"/>
      <dgm:spPr/>
    </dgm:pt>
    <dgm:pt modelId="{18C129CD-A726-43BD-B0CB-DF67013DBABA}" type="pres">
      <dgm:prSet presAssocID="{0AC91881-8405-4CA7-9756-B478C2AFEABB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37EB1-E3C5-4E8F-AB6F-3574A41BF47E}" type="pres">
      <dgm:prSet presAssocID="{0AC91881-8405-4CA7-9756-B478C2AFEABB}" presName="desTx" presStyleLbl="align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6D512-E038-4305-B2FB-66A1EA52090A}" type="pres">
      <dgm:prSet presAssocID="{1A721AFE-B1F6-4630-94F3-F48D2327B8F9}" presName="space" presStyleCnt="0"/>
      <dgm:spPr/>
    </dgm:pt>
    <dgm:pt modelId="{2D55D9A3-AB94-4952-95F6-19038B7BA22A}" type="pres">
      <dgm:prSet presAssocID="{251DD6BA-455E-4283-9B39-47E9738A5772}" presName="composite" presStyleCnt="0"/>
      <dgm:spPr/>
    </dgm:pt>
    <dgm:pt modelId="{CBA35A6D-D052-423C-947C-4402B337DC78}" type="pres">
      <dgm:prSet presAssocID="{251DD6BA-455E-4283-9B39-47E9738A5772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25675-9AD4-469F-A2E2-840E697C9AC6}" type="pres">
      <dgm:prSet presAssocID="{251DD6BA-455E-4283-9B39-47E9738A5772}" presName="desTx" presStyleLbl="align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B0AEF-EB0D-46A7-B68A-700359EA28D0}" type="presOf" srcId="{8C57C4FF-2613-4DE8-A582-60BECBB9F199}" destId="{93EC9284-CA57-4921-BDC2-6DFDDA9E7903}" srcOrd="0" destOrd="0" presId="urn:microsoft.com/office/officeart/2005/8/layout/hList1"/>
    <dgm:cxn modelId="{8D0134EC-128B-4E9E-8775-4B2FDCEAB6C5}" type="presOf" srcId="{5DF8BA9D-2ABD-4AED-8926-8E3AC8B41D45}" destId="{674AB8F9-871E-4C54-B045-57E0E75B807C}" srcOrd="0" destOrd="0" presId="urn:microsoft.com/office/officeart/2005/8/layout/hList1"/>
    <dgm:cxn modelId="{1842692E-3158-4057-AD1E-50FBBDE25A88}" type="presOf" srcId="{251DD6BA-455E-4283-9B39-47E9738A5772}" destId="{CBA35A6D-D052-423C-947C-4402B337DC78}" srcOrd="0" destOrd="0" presId="urn:microsoft.com/office/officeart/2005/8/layout/hList1"/>
    <dgm:cxn modelId="{8143B027-3B40-4AF7-A599-599E8033D61F}" type="presOf" srcId="{1709BE22-5DCD-4C38-A12D-744B779EDD23}" destId="{C3531100-4D4F-4A70-A8FC-62F690A0B088}" srcOrd="0" destOrd="0" presId="urn:microsoft.com/office/officeart/2005/8/layout/hList1"/>
    <dgm:cxn modelId="{6406088D-D206-4EF8-9B0A-9EA3CA96D3D6}" type="presOf" srcId="{6DC398E7-452E-4546-9736-4BAC2A7B6004}" destId="{24E910C2-2941-4DC1-8F32-A9DF14B42088}" srcOrd="0" destOrd="0" presId="urn:microsoft.com/office/officeart/2005/8/layout/hList1"/>
    <dgm:cxn modelId="{71894185-966E-4E46-BDBF-B8C3EB2257C4}" srcId="{251DD6BA-455E-4283-9B39-47E9738A5772}" destId="{F5599A56-A310-4C2D-87C2-0F3E6E2044D7}" srcOrd="0" destOrd="0" parTransId="{D22F9068-A5C5-4BB3-A951-C67EB18CAD31}" sibTransId="{99A1198C-5F7C-42AB-8C8A-2EC6BAA93BAC}"/>
    <dgm:cxn modelId="{E111F0B8-19AD-42CD-8CB2-21D36B8874FE}" type="presOf" srcId="{63AA80A3-8255-4860-AC3B-169A52A616E6}" destId="{0B442427-3364-4881-AFFA-93FEDDDD7CB3}" srcOrd="0" destOrd="0" presId="urn:microsoft.com/office/officeart/2005/8/layout/hList1"/>
    <dgm:cxn modelId="{EFCAD22D-043B-402D-9AB4-21EAA3520664}" type="presOf" srcId="{3ED46B29-882F-4B9B-8D16-D1F3C9965088}" destId="{63F27A05-0F5C-42D3-A026-F6532830D40C}" srcOrd="0" destOrd="0" presId="urn:microsoft.com/office/officeart/2005/8/layout/hList1"/>
    <dgm:cxn modelId="{46C7CC55-EC93-4C8A-B99D-D31293B395D0}" type="presOf" srcId="{6562C06B-FA70-422C-B245-073185C6BDF2}" destId="{76D37EB1-E3C5-4E8F-AB6F-3574A41BF47E}" srcOrd="0" destOrd="0" presId="urn:microsoft.com/office/officeart/2005/8/layout/hList1"/>
    <dgm:cxn modelId="{B93962AD-6734-4FEC-97EA-A66300AD3612}" srcId="{3ED46B29-882F-4B9B-8D16-D1F3C9965088}" destId="{8C57C4FF-2613-4DE8-A582-60BECBB9F199}" srcOrd="0" destOrd="0" parTransId="{428E8E65-943A-4296-9C1B-562DF9FDB993}" sibTransId="{3AE0BDAB-01B0-49C5-A3B2-1D385A6EEEF4}"/>
    <dgm:cxn modelId="{AF0CB35A-ECD4-488A-8030-36FBB21E7852}" type="presOf" srcId="{0244D2A2-006A-465F-B52D-6718D70F4226}" destId="{0127A1C3-6FBD-4756-9FC3-91FF7EACEF19}" srcOrd="0" destOrd="0" presId="urn:microsoft.com/office/officeart/2005/8/layout/hList1"/>
    <dgm:cxn modelId="{D04F6FE0-DF40-43E6-916A-5B1122AF0F21}" srcId="{1709BE22-5DCD-4C38-A12D-744B779EDD23}" destId="{63AA80A3-8255-4860-AC3B-169A52A616E6}" srcOrd="1" destOrd="0" parTransId="{01B6B97C-BFC7-4B2E-9FFB-B7238B06BA86}" sibTransId="{3A181AB2-267D-427C-8E3D-E5AE4FAEAD0C}"/>
    <dgm:cxn modelId="{6DCDAF9C-858F-4306-8F52-D7EFC4AFAE60}" type="presOf" srcId="{C8E1CE69-B531-4005-9D23-5F9C7598A1F4}" destId="{84F29C53-3E4E-4118-8BE9-99D1B10F4149}" srcOrd="0" destOrd="0" presId="urn:microsoft.com/office/officeart/2005/8/layout/hList1"/>
    <dgm:cxn modelId="{CCEE587A-7E6F-4551-851C-42646A1AD676}" srcId="{6DC398E7-452E-4546-9736-4BAC2A7B6004}" destId="{5DF8BA9D-2ABD-4AED-8926-8E3AC8B41D45}" srcOrd="0" destOrd="0" parTransId="{79085237-2701-4B65-8825-A7A935991786}" sibTransId="{882D6214-DEC1-433F-B243-AAAD9629EA4A}"/>
    <dgm:cxn modelId="{B4EA4EE6-DDBF-4685-92BB-F7414F490547}" type="presOf" srcId="{F5599A56-A310-4C2D-87C2-0F3E6E2044D7}" destId="{83925675-9AD4-469F-A2E2-840E697C9AC6}" srcOrd="0" destOrd="0" presId="urn:microsoft.com/office/officeart/2005/8/layout/hList1"/>
    <dgm:cxn modelId="{642345D4-3A8C-476A-9719-9D5B49786E61}" srcId="{0AC91881-8405-4CA7-9756-B478C2AFEABB}" destId="{6562C06B-FA70-422C-B245-073185C6BDF2}" srcOrd="0" destOrd="0" parTransId="{DECB9EA2-47D2-4254-A4FD-12A5BF8BF9BB}" sibTransId="{5777E45D-3E5D-48B6-A33E-E8E6F6990CA7}"/>
    <dgm:cxn modelId="{4854909B-80C7-4614-BAEC-E980572F5DB3}" srcId="{1709BE22-5DCD-4C38-A12D-744B779EDD23}" destId="{0244D2A2-006A-465F-B52D-6718D70F4226}" srcOrd="3" destOrd="0" parTransId="{E6232218-4968-4468-A67D-4F801B7654B3}" sibTransId="{B8438D0C-C6BA-4206-A811-300FBA0DD1CA}"/>
    <dgm:cxn modelId="{DAC95D80-CFA0-431B-9E47-227E06B60A3F}" srcId="{0244D2A2-006A-465F-B52D-6718D70F4226}" destId="{C8E1CE69-B531-4005-9D23-5F9C7598A1F4}" srcOrd="0" destOrd="0" parTransId="{848C6A20-1791-42D6-908E-1FFAB600F85A}" sibTransId="{12A84CC8-480E-4281-BF6E-171DCA4BC886}"/>
    <dgm:cxn modelId="{E23C400D-8000-43C4-8E4E-9194B44B0B38}" srcId="{1709BE22-5DCD-4C38-A12D-744B779EDD23}" destId="{3ED46B29-882F-4B9B-8D16-D1F3C9965088}" srcOrd="2" destOrd="0" parTransId="{33B7B942-2E99-4109-B290-4AEAE5583910}" sibTransId="{273E349F-D79C-4E25-B939-8569DA507EEA}"/>
    <dgm:cxn modelId="{72AE441B-EA7E-4988-A084-D074230F7181}" type="presOf" srcId="{A6AA88B1-ECF6-4ACF-B3B9-84041A43D237}" destId="{97846427-65B7-41A3-9B9B-E5F8B4A4244A}" srcOrd="0" destOrd="0" presId="urn:microsoft.com/office/officeart/2005/8/layout/hList1"/>
    <dgm:cxn modelId="{9FD2539B-5B72-4CE2-A113-5ECE94EE68AC}" type="presOf" srcId="{0AC91881-8405-4CA7-9756-B478C2AFEABB}" destId="{18C129CD-A726-43BD-B0CB-DF67013DBABA}" srcOrd="0" destOrd="0" presId="urn:microsoft.com/office/officeart/2005/8/layout/hList1"/>
    <dgm:cxn modelId="{F7C9BB82-BE74-4B0B-B4C7-8D06813F8C5B}" srcId="{1709BE22-5DCD-4C38-A12D-744B779EDD23}" destId="{6DC398E7-452E-4546-9736-4BAC2A7B6004}" srcOrd="0" destOrd="0" parTransId="{7D03B129-08BB-4E66-8776-5AB2F79B21D4}" sibTransId="{38E75BA0-DCFA-4190-8444-692440DF276E}"/>
    <dgm:cxn modelId="{BC174C9E-5258-46CE-BE42-D5339A416618}" srcId="{63AA80A3-8255-4860-AC3B-169A52A616E6}" destId="{A6AA88B1-ECF6-4ACF-B3B9-84041A43D237}" srcOrd="0" destOrd="0" parTransId="{0D05371A-6951-4A64-8C2B-F716FE989695}" sibTransId="{B89E12C0-4CE7-4EA6-90AD-AA3681972A48}"/>
    <dgm:cxn modelId="{B59EEE28-9E48-4242-B5BB-1AC0420ECDA3}" srcId="{1709BE22-5DCD-4C38-A12D-744B779EDD23}" destId="{251DD6BA-455E-4283-9B39-47E9738A5772}" srcOrd="5" destOrd="0" parTransId="{A92AC102-79B8-4225-8DD8-DB6E0F13F31D}" sibTransId="{8D9AF06C-61DE-4031-A13D-E9EF82519B0A}"/>
    <dgm:cxn modelId="{3F6C7CFE-3FF6-4129-A32E-0CE5E73CE05E}" srcId="{1709BE22-5DCD-4C38-A12D-744B779EDD23}" destId="{0AC91881-8405-4CA7-9756-B478C2AFEABB}" srcOrd="4" destOrd="0" parTransId="{C1424665-F673-4A5E-95E6-7889CBEF5F27}" sibTransId="{1A721AFE-B1F6-4630-94F3-F48D2327B8F9}"/>
    <dgm:cxn modelId="{0BAF5A5F-E929-46D2-A1DA-AEC1A2924A9D}" type="presParOf" srcId="{C3531100-4D4F-4A70-A8FC-62F690A0B088}" destId="{E921AC96-F383-4407-B88D-2979E59C54F8}" srcOrd="0" destOrd="0" presId="urn:microsoft.com/office/officeart/2005/8/layout/hList1"/>
    <dgm:cxn modelId="{A290CA10-1793-4D8F-951B-B5BD976D910B}" type="presParOf" srcId="{E921AC96-F383-4407-B88D-2979E59C54F8}" destId="{24E910C2-2941-4DC1-8F32-A9DF14B42088}" srcOrd="0" destOrd="0" presId="urn:microsoft.com/office/officeart/2005/8/layout/hList1"/>
    <dgm:cxn modelId="{BFDA1782-EBA7-4C74-B15B-7E41272A4CF2}" type="presParOf" srcId="{E921AC96-F383-4407-B88D-2979E59C54F8}" destId="{674AB8F9-871E-4C54-B045-57E0E75B807C}" srcOrd="1" destOrd="0" presId="urn:microsoft.com/office/officeart/2005/8/layout/hList1"/>
    <dgm:cxn modelId="{71250623-6100-4B17-919A-931BE22A6DB6}" type="presParOf" srcId="{C3531100-4D4F-4A70-A8FC-62F690A0B088}" destId="{9502A7AA-6DBE-4753-8D1E-D836F8545174}" srcOrd="1" destOrd="0" presId="urn:microsoft.com/office/officeart/2005/8/layout/hList1"/>
    <dgm:cxn modelId="{08157568-3D48-43C9-837A-0D51754238FC}" type="presParOf" srcId="{C3531100-4D4F-4A70-A8FC-62F690A0B088}" destId="{883D6432-F16A-424E-8038-3D81EA74E3EE}" srcOrd="2" destOrd="0" presId="urn:microsoft.com/office/officeart/2005/8/layout/hList1"/>
    <dgm:cxn modelId="{53A671B8-AC6E-47D0-AC1E-834B4A9BCE81}" type="presParOf" srcId="{883D6432-F16A-424E-8038-3D81EA74E3EE}" destId="{0B442427-3364-4881-AFFA-93FEDDDD7CB3}" srcOrd="0" destOrd="0" presId="urn:microsoft.com/office/officeart/2005/8/layout/hList1"/>
    <dgm:cxn modelId="{1566279C-DEF8-4295-BCB9-5D81A3E07116}" type="presParOf" srcId="{883D6432-F16A-424E-8038-3D81EA74E3EE}" destId="{97846427-65B7-41A3-9B9B-E5F8B4A4244A}" srcOrd="1" destOrd="0" presId="urn:microsoft.com/office/officeart/2005/8/layout/hList1"/>
    <dgm:cxn modelId="{E53E414D-E9FA-4084-A226-7445DBA784C8}" type="presParOf" srcId="{C3531100-4D4F-4A70-A8FC-62F690A0B088}" destId="{724B58CB-46A7-4BD6-A806-74F064BAF95F}" srcOrd="3" destOrd="0" presId="urn:microsoft.com/office/officeart/2005/8/layout/hList1"/>
    <dgm:cxn modelId="{9F133824-C39A-428B-BDB2-E39A783384A0}" type="presParOf" srcId="{C3531100-4D4F-4A70-A8FC-62F690A0B088}" destId="{0730F3F8-1463-4E57-A7C4-2E53FC1DAB33}" srcOrd="4" destOrd="0" presId="urn:microsoft.com/office/officeart/2005/8/layout/hList1"/>
    <dgm:cxn modelId="{ECBA1C01-5EA8-44CF-9370-701CFE277FC5}" type="presParOf" srcId="{0730F3F8-1463-4E57-A7C4-2E53FC1DAB33}" destId="{63F27A05-0F5C-42D3-A026-F6532830D40C}" srcOrd="0" destOrd="0" presId="urn:microsoft.com/office/officeart/2005/8/layout/hList1"/>
    <dgm:cxn modelId="{9DD451F6-3851-4383-A43E-AEB0284D7D99}" type="presParOf" srcId="{0730F3F8-1463-4E57-A7C4-2E53FC1DAB33}" destId="{93EC9284-CA57-4921-BDC2-6DFDDA9E7903}" srcOrd="1" destOrd="0" presId="urn:microsoft.com/office/officeart/2005/8/layout/hList1"/>
    <dgm:cxn modelId="{916D77D0-094C-46C5-86A0-BC254DB0778E}" type="presParOf" srcId="{C3531100-4D4F-4A70-A8FC-62F690A0B088}" destId="{CF64951C-6397-4D44-8EE4-F82C48871A12}" srcOrd="5" destOrd="0" presId="urn:microsoft.com/office/officeart/2005/8/layout/hList1"/>
    <dgm:cxn modelId="{346A6112-012E-4AA7-8C52-F685C352FF00}" type="presParOf" srcId="{C3531100-4D4F-4A70-A8FC-62F690A0B088}" destId="{933D089A-A17C-4A9D-BAE0-C78BA7FB37ED}" srcOrd="6" destOrd="0" presId="urn:microsoft.com/office/officeart/2005/8/layout/hList1"/>
    <dgm:cxn modelId="{136C261E-4B22-4E1A-A25C-3B9CC73BDB33}" type="presParOf" srcId="{933D089A-A17C-4A9D-BAE0-C78BA7FB37ED}" destId="{0127A1C3-6FBD-4756-9FC3-91FF7EACEF19}" srcOrd="0" destOrd="0" presId="urn:microsoft.com/office/officeart/2005/8/layout/hList1"/>
    <dgm:cxn modelId="{A29F8184-A2CB-4A0C-9EF7-96D0405C0AAE}" type="presParOf" srcId="{933D089A-A17C-4A9D-BAE0-C78BA7FB37ED}" destId="{84F29C53-3E4E-4118-8BE9-99D1B10F4149}" srcOrd="1" destOrd="0" presId="urn:microsoft.com/office/officeart/2005/8/layout/hList1"/>
    <dgm:cxn modelId="{A9CF1F1C-F1D7-479D-A7E1-68D79079B35B}" type="presParOf" srcId="{C3531100-4D4F-4A70-A8FC-62F690A0B088}" destId="{27E28170-9A88-4A40-96DE-75C3AA1A4C60}" srcOrd="7" destOrd="0" presId="urn:microsoft.com/office/officeart/2005/8/layout/hList1"/>
    <dgm:cxn modelId="{33E31E9F-E39E-4FEC-AB19-61C5611B546F}" type="presParOf" srcId="{C3531100-4D4F-4A70-A8FC-62F690A0B088}" destId="{13F5B5BE-D75B-4996-A847-8A21CD48D669}" srcOrd="8" destOrd="0" presId="urn:microsoft.com/office/officeart/2005/8/layout/hList1"/>
    <dgm:cxn modelId="{2FC5F5D8-92CD-4FE0-91B7-0687393AB6E4}" type="presParOf" srcId="{13F5B5BE-D75B-4996-A847-8A21CD48D669}" destId="{18C129CD-A726-43BD-B0CB-DF67013DBABA}" srcOrd="0" destOrd="0" presId="urn:microsoft.com/office/officeart/2005/8/layout/hList1"/>
    <dgm:cxn modelId="{CCAF9D92-F7D5-45E7-AB5B-6ECBF731BDF4}" type="presParOf" srcId="{13F5B5BE-D75B-4996-A847-8A21CD48D669}" destId="{76D37EB1-E3C5-4E8F-AB6F-3574A41BF47E}" srcOrd="1" destOrd="0" presId="urn:microsoft.com/office/officeart/2005/8/layout/hList1"/>
    <dgm:cxn modelId="{235DE340-4659-4CB5-A016-7685949364C3}" type="presParOf" srcId="{C3531100-4D4F-4A70-A8FC-62F690A0B088}" destId="{C0A6D512-E038-4305-B2FB-66A1EA52090A}" srcOrd="9" destOrd="0" presId="urn:microsoft.com/office/officeart/2005/8/layout/hList1"/>
    <dgm:cxn modelId="{29B04148-5259-4079-ABAC-53AC32C7B6C9}" type="presParOf" srcId="{C3531100-4D4F-4A70-A8FC-62F690A0B088}" destId="{2D55D9A3-AB94-4952-95F6-19038B7BA22A}" srcOrd="10" destOrd="0" presId="urn:microsoft.com/office/officeart/2005/8/layout/hList1"/>
    <dgm:cxn modelId="{E5D027E4-27F2-46A4-A3EE-D1A4CA828BDD}" type="presParOf" srcId="{2D55D9A3-AB94-4952-95F6-19038B7BA22A}" destId="{CBA35A6D-D052-423C-947C-4402B337DC78}" srcOrd="0" destOrd="0" presId="urn:microsoft.com/office/officeart/2005/8/layout/hList1"/>
    <dgm:cxn modelId="{5AEC7598-8D92-4120-B692-2BE2D32C1609}" type="presParOf" srcId="{2D55D9A3-AB94-4952-95F6-19038B7BA22A}" destId="{83925675-9AD4-469F-A2E2-840E697C9AC6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FE1A-7EC2-4712-B775-E85DF29F47B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B274-D0DA-47EF-A8CB-AFF2B0B8E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D071C48-75C9-4C2A-BD5F-607707F75DE6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BC74E8-BFF5-40E9-AF57-77D305E531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Розділ</a:t>
            </a:r>
            <a:r>
              <a:rPr lang="ru-RU" dirty="0" smtClean="0"/>
              <a:t> 12</a:t>
            </a:r>
          </a:p>
          <a:p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Комп</a:t>
            </a:r>
            <a:r>
              <a:rPr lang="en-US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’</a:t>
            </a:r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ютерн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віруси</a:t>
            </a:r>
            <a:endParaRPr lang="ru-RU" sz="5400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9клас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572008"/>
            <a:ext cx="2285984" cy="21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488" y="4929198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28600"/>
            <a:ext cx="7820052" cy="758825"/>
          </a:xfrm>
        </p:spPr>
        <p:txBody>
          <a:bodyPr/>
          <a:lstStyle/>
          <a:p>
            <a:r>
              <a:rPr lang="uk-UA" dirty="0" smtClean="0"/>
              <a:t>Основні дії антивірусної програми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214422"/>
          <a:ext cx="8786874" cy="2103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3214686"/>
            <a:ext cx="5500726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71488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714752"/>
            <a:ext cx="2643205" cy="240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Антивірус </a:t>
            </a:r>
            <a:r>
              <a:rPr lang="uk-UA" dirty="0" err="1" smtClean="0"/>
              <a:t>Касперського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37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52199" y="1928802"/>
            <a:ext cx="444248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214282" y="1357298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Ця програма не тільки виконує стандартні антивірусні функції, ай здатна відстежувати всі змінення даних на комп'ютері та контролювати </a:t>
            </a:r>
            <a:r>
              <a:rPr lang="uk-UA" sz="1400" dirty="0" err="1" smtClean="0"/>
              <a:t>“поведінку”</a:t>
            </a:r>
            <a:r>
              <a:rPr lang="uk-UA" sz="1400" dirty="0" smtClean="0"/>
              <a:t> документів </a:t>
            </a:r>
            <a:r>
              <a:rPr lang="en-US" sz="1400" dirty="0" smtClean="0"/>
              <a:t>Microsoft Office</a:t>
            </a:r>
            <a:r>
              <a:rPr lang="uk-UA" sz="1400" dirty="0" smtClean="0"/>
              <a:t>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42862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/>
              <a:t>Зверху відображується інформація про поточний стан комп'ютера. Зелений колір свідчить, що захист здійснюється на належному рівні, а жовтий і червоний кольори – про наявність загроз безпеці. За допомогою посилань, розміщених у вікні ліворуч, можна отримати доступ до таких вкладок: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uk-UA" sz="1400" dirty="0" smtClean="0"/>
              <a:t> (Антивірус, Контроль прикладних програм, </a:t>
            </a:r>
            <a:r>
              <a:rPr lang="uk-UA" sz="1400" dirty="0" err="1" smtClean="0"/>
              <a:t>Онлайн-захист</a:t>
            </a:r>
            <a:r>
              <a:rPr lang="uk-UA" sz="1400" dirty="0" smtClean="0"/>
              <a:t>),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Перевірка</a:t>
            </a:r>
            <a:r>
              <a:rPr lang="uk-UA" sz="1400" dirty="0" smtClean="0"/>
              <a:t>,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Оновлення</a:t>
            </a:r>
            <a:r>
              <a:rPr lang="uk-UA" sz="1400" dirty="0" smtClean="0"/>
              <a:t>, </a:t>
            </a:r>
            <a:r>
              <a:rPr lang="uk-U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Ліцензія</a:t>
            </a:r>
            <a:r>
              <a:rPr lang="uk-UA" sz="1400" dirty="0" smtClean="0"/>
              <a:t>. Праворуч можна задавати параметри функцій, вибрані у лівій частині, та запускати певні завдання.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2357430"/>
            <a:ext cx="235745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Головне вікно програми</a:t>
            </a:r>
            <a:endParaRPr lang="ru-RU" sz="1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Перевірка на наявність вірусів та оновлення антивірусних баз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6286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Параметри захисту можна задати на вкладці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Захист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9858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Щоб оновити базу антивірусу, клацнути посилання Оновлення, після чого відкриється </a:t>
            </a:r>
            <a:r>
              <a:rPr lang="uk-UA" dirty="0" err="1" smtClean="0"/>
              <a:t>онлайнова</a:t>
            </a:r>
            <a:r>
              <a:rPr lang="uk-UA" dirty="0" smtClean="0"/>
              <a:t> вкладка.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4105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9696" y="2330572"/>
            <a:ext cx="4514858" cy="371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Перевірка на наявність вірусів та оновлення антивірусних баз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500594" cy="1200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Виконати повну перевірку комп'ютера – перейти на вкладку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Повна перевірка </a:t>
            </a:r>
            <a:r>
              <a:rPr lang="uk-UA" dirty="0" smtClean="0"/>
              <a:t>в головному вікні програми і клацнути кнопку Запустити перевірку.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120014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	Із вкладки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Швидка перевірка </a:t>
            </a:r>
            <a:r>
              <a:rPr lang="uk-UA" dirty="0" smtClean="0"/>
              <a:t>можна запустити перевірку системної пам'яті, програм, що запускаються автоматично, та областей диска, де записано файли ОС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429156" cy="374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387153" cy="37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програмою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681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Виявивши заражений або підозрілий об'єкт, що не піддається лікуванню, програма повідомить про це й запропонує обрати певну дію:</a:t>
            </a:r>
          </a:p>
          <a:p>
            <a:r>
              <a:rPr lang="uk-UA" dirty="0" smtClean="0"/>
              <a:t>Перемістити об'єкт, що становить загрозу, до карантину (спеціальної папки, об'єкти з якої не можуть бути використані);</a:t>
            </a:r>
          </a:p>
          <a:p>
            <a:r>
              <a:rPr lang="uk-UA" dirty="0" smtClean="0"/>
              <a:t>Видалити об'єкт;</a:t>
            </a:r>
          </a:p>
          <a:p>
            <a:r>
              <a:rPr lang="uk-UA" dirty="0" smtClean="0"/>
              <a:t>Пропустити об'єкт, якщо ви цілком впевнені, що він нешкідливий.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143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Настроювання програми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571744"/>
            <a:ext cx="4143856" cy="374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1714488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Якщо клацнути кнопку настройка в головному вікні програми, то відкриється вікно настроювання її параметрів. </a:t>
            </a:r>
            <a:endParaRPr lang="ru-RU" sz="1400" dirty="0"/>
          </a:p>
        </p:txBody>
      </p:sp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Цікаві новини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51292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100" dirty="0" smtClean="0"/>
              <a:t>В </a:t>
            </a:r>
            <a:r>
              <a:rPr lang="ru-RU" sz="1100" dirty="0" err="1" smtClean="0"/>
              <a:t>інтернеті</a:t>
            </a:r>
            <a:r>
              <a:rPr lang="ru-RU" sz="1100" dirty="0" smtClean="0"/>
              <a:t> </a:t>
            </a:r>
            <a:r>
              <a:rPr lang="ru-RU" sz="1100" dirty="0" err="1" smtClean="0"/>
              <a:t>з’явився</a:t>
            </a:r>
            <a:r>
              <a:rPr lang="ru-RU" sz="1100" dirty="0" smtClean="0"/>
              <a:t> </a:t>
            </a:r>
            <a:r>
              <a:rPr lang="ru-RU" sz="1100" dirty="0" err="1" smtClean="0"/>
              <a:t>новий</a:t>
            </a:r>
            <a:r>
              <a:rPr lang="ru-RU" sz="1100" dirty="0" smtClean="0"/>
              <a:t> </a:t>
            </a:r>
            <a:r>
              <a:rPr lang="ru-RU" sz="1100" dirty="0" err="1" smtClean="0"/>
              <a:t>вірус</a:t>
            </a:r>
            <a:r>
              <a:rPr lang="ru-RU" sz="1100" dirty="0" smtClean="0"/>
              <a:t>, </a:t>
            </a:r>
            <a:r>
              <a:rPr lang="ru-RU" sz="1100" dirty="0" err="1" smtClean="0"/>
              <a:t>який</a:t>
            </a:r>
            <a:r>
              <a:rPr lang="ru-RU" sz="1100" dirty="0" smtClean="0"/>
              <a:t> </a:t>
            </a:r>
            <a:r>
              <a:rPr lang="ru-RU" sz="1100" dirty="0" err="1" smtClean="0"/>
              <a:t>викрадає</a:t>
            </a:r>
            <a:r>
              <a:rPr lang="ru-RU" sz="1100" dirty="0" smtClean="0"/>
              <a:t> </a:t>
            </a:r>
            <a:r>
              <a:rPr lang="ru-RU" sz="1100" dirty="0" err="1" smtClean="0"/>
              <a:t>паролі</a:t>
            </a: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Десятки </a:t>
            </a:r>
            <a:r>
              <a:rPr lang="ru-RU" sz="1100" dirty="0" err="1" smtClean="0"/>
              <a:t>тисяч</a:t>
            </a:r>
            <a:r>
              <a:rPr lang="ru-RU" sz="1100" dirty="0" smtClean="0"/>
              <a:t> </a:t>
            </a:r>
            <a:r>
              <a:rPr lang="ru-RU" sz="1100" dirty="0" err="1" smtClean="0"/>
              <a:t>інтернет-користувачів</a:t>
            </a:r>
            <a:r>
              <a:rPr lang="ru-RU" sz="1100" dirty="0" smtClean="0"/>
              <a:t> в </a:t>
            </a:r>
            <a:r>
              <a:rPr lang="ru-RU" sz="1100" dirty="0" err="1" smtClean="0"/>
              <a:t>усьому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світі</a:t>
            </a:r>
            <a:r>
              <a:rPr lang="ru-RU" sz="1100" dirty="0" smtClean="0"/>
              <a:t> </a:t>
            </a:r>
            <a:r>
              <a:rPr lang="ru-RU" sz="1100" dirty="0" err="1" smtClean="0"/>
              <a:t>постраждали</a:t>
            </a:r>
            <a:r>
              <a:rPr lang="ru-RU" sz="1100" dirty="0" smtClean="0"/>
              <a:t> </a:t>
            </a:r>
            <a:r>
              <a:rPr lang="ru-RU" sz="1100" dirty="0" err="1" smtClean="0"/>
              <a:t>від</a:t>
            </a:r>
            <a:r>
              <a:rPr lang="ru-RU" sz="1100" dirty="0" smtClean="0"/>
              <a:t> </a:t>
            </a:r>
            <a:r>
              <a:rPr lang="ru-RU" sz="1100" dirty="0" err="1" smtClean="0"/>
              <a:t>нової</a:t>
            </a:r>
            <a:r>
              <a:rPr lang="ru-RU" sz="1100" dirty="0" smtClean="0"/>
              <a:t> </a:t>
            </a:r>
            <a:r>
              <a:rPr lang="ru-RU" sz="1100" dirty="0" err="1" smtClean="0"/>
              <a:t>епідемії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комп’ютерних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вірусів</a:t>
            </a:r>
            <a:r>
              <a:rPr lang="ru-RU" sz="1100" dirty="0" smtClean="0"/>
              <a:t>, </a:t>
            </a:r>
            <a:r>
              <a:rPr lang="ru-RU" sz="1100" dirty="0" err="1" smtClean="0"/>
              <a:t>які</a:t>
            </a:r>
            <a:r>
              <a:rPr lang="ru-RU" sz="1100" dirty="0" smtClean="0"/>
              <a:t> </a:t>
            </a:r>
            <a:r>
              <a:rPr lang="ru-RU" sz="1100" dirty="0" err="1" smtClean="0"/>
              <a:t>викрадають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паролі</a:t>
            </a:r>
            <a:r>
              <a:rPr lang="ru-RU" sz="1100" dirty="0" smtClean="0"/>
              <a:t>, сказано в </a:t>
            </a:r>
            <a:r>
              <a:rPr lang="ru-RU" sz="1100" dirty="0" err="1" smtClean="0"/>
              <a:t>повідомленні</a:t>
            </a:r>
            <a:r>
              <a:rPr lang="ru-RU" sz="1100" dirty="0" smtClean="0"/>
              <a:t> </a:t>
            </a:r>
            <a:r>
              <a:rPr lang="ru-RU" sz="1100" dirty="0" err="1" smtClean="0"/>
              <a:t>дослідницької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лабораторії</a:t>
            </a:r>
            <a:r>
              <a:rPr lang="ru-RU" sz="1100" dirty="0" smtClean="0"/>
              <a:t> </a:t>
            </a:r>
            <a:r>
              <a:rPr lang="en-US" sz="1100" dirty="0" err="1" smtClean="0"/>
              <a:t>Trendlabs</a:t>
            </a:r>
            <a:r>
              <a:rPr lang="en-US" sz="1100" dirty="0" smtClean="0"/>
              <a:t> </a:t>
            </a:r>
            <a:r>
              <a:rPr lang="ru-RU" sz="1100" dirty="0" err="1" smtClean="0"/>
              <a:t>компанії</a:t>
            </a:r>
            <a:r>
              <a:rPr lang="ru-RU" sz="1100" dirty="0" smtClean="0"/>
              <a:t> </a:t>
            </a:r>
            <a:r>
              <a:rPr lang="en-US" sz="1100" dirty="0" smtClean="0"/>
              <a:t>Trend Micro.</a:t>
            </a:r>
          </a:p>
          <a:p>
            <a:pPr>
              <a:buNone/>
            </a:pPr>
            <a:endParaRPr lang="en-US" sz="1100" dirty="0" smtClean="0"/>
          </a:p>
          <a:p>
            <a:pPr>
              <a:buNone/>
            </a:pPr>
            <a:r>
              <a:rPr lang="ru-RU" sz="1100" dirty="0" err="1" smtClean="0"/>
              <a:t>Виробник</a:t>
            </a:r>
            <a:r>
              <a:rPr lang="ru-RU" sz="1100" dirty="0" smtClean="0"/>
              <a:t> </a:t>
            </a:r>
            <a:r>
              <a:rPr lang="ru-RU" sz="1100" dirty="0" err="1" smtClean="0"/>
              <a:t>мережевих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антивірусних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</a:t>
            </a:r>
            <a:r>
              <a:rPr lang="ru-RU" sz="1100" dirty="0" smtClean="0"/>
              <a:t>, </a:t>
            </a:r>
            <a:r>
              <a:rPr lang="ru-RU" sz="1100" dirty="0" err="1" smtClean="0"/>
              <a:t>програмного</a:t>
            </a:r>
            <a:r>
              <a:rPr lang="ru-RU" sz="1100" dirty="0" smtClean="0"/>
              <a:t> </a:t>
            </a:r>
            <a:r>
              <a:rPr lang="ru-RU" sz="1100" dirty="0" err="1" smtClean="0"/>
              <a:t>забезпечення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послуг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захисту</a:t>
            </a:r>
            <a:r>
              <a:rPr lang="ru-RU" sz="1100" dirty="0" smtClean="0"/>
              <a:t> </a:t>
            </a:r>
            <a:r>
              <a:rPr lang="ru-RU" sz="1100" dirty="0" err="1" smtClean="0"/>
              <a:t>контенту</a:t>
            </a:r>
            <a:r>
              <a:rPr lang="ru-RU" sz="1100" dirty="0" smtClean="0"/>
              <a:t> </a:t>
            </a:r>
            <a:r>
              <a:rPr lang="ru-RU" sz="1100" dirty="0" err="1" smtClean="0"/>
              <a:t>зазначає</a:t>
            </a:r>
            <a:r>
              <a:rPr lang="ru-RU" sz="1100" dirty="0" smtClean="0"/>
              <a:t>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спочатку</a:t>
            </a:r>
            <a:r>
              <a:rPr lang="ru-RU" sz="1100" dirty="0" smtClean="0"/>
              <a:t> </a:t>
            </a:r>
            <a:r>
              <a:rPr lang="ru-RU" sz="1100" dirty="0" err="1" smtClean="0"/>
              <a:t>епідемія</a:t>
            </a:r>
            <a:r>
              <a:rPr lang="ru-RU" sz="1100" dirty="0" smtClean="0"/>
              <a:t> </a:t>
            </a:r>
            <a:r>
              <a:rPr lang="ru-RU" sz="1100" dirty="0" err="1" smtClean="0"/>
              <a:t>торкнулася</a:t>
            </a:r>
            <a:r>
              <a:rPr lang="ru-RU" sz="1100" dirty="0" smtClean="0"/>
              <a:t> </a:t>
            </a:r>
            <a:r>
              <a:rPr lang="ru-RU" sz="1100" dirty="0" err="1" smtClean="0"/>
              <a:t>тисячі</a:t>
            </a:r>
            <a:r>
              <a:rPr lang="ru-RU" sz="1100" dirty="0" smtClean="0"/>
              <a:t> </a:t>
            </a:r>
            <a:r>
              <a:rPr lang="ru-RU" sz="1100" dirty="0" err="1" smtClean="0"/>
              <a:t>популярних</a:t>
            </a:r>
            <a:r>
              <a:rPr lang="ru-RU" sz="1100" dirty="0" smtClean="0"/>
              <a:t> </a:t>
            </a:r>
            <a:r>
              <a:rPr lang="ru-RU" sz="1100" dirty="0" err="1" smtClean="0"/>
              <a:t>італійських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сайтів</a:t>
            </a:r>
            <a:r>
              <a:rPr lang="ru-RU" sz="1100" dirty="0" smtClean="0"/>
              <a:t>, а </a:t>
            </a:r>
            <a:r>
              <a:rPr lang="ru-RU" sz="1100" dirty="0" err="1" smtClean="0"/>
              <a:t>потім</a:t>
            </a:r>
            <a:r>
              <a:rPr lang="ru-RU" sz="1100" dirty="0" smtClean="0"/>
              <a:t> атака "</a:t>
            </a:r>
            <a:r>
              <a:rPr lang="ru-RU" sz="1100" dirty="0" err="1" smtClean="0"/>
              <a:t>дуже</a:t>
            </a:r>
            <a:r>
              <a:rPr lang="ru-RU" sz="1100" dirty="0" smtClean="0"/>
              <a:t> </a:t>
            </a:r>
            <a:r>
              <a:rPr lang="ru-RU" sz="1100" dirty="0" err="1" smtClean="0"/>
              <a:t>швидко</a:t>
            </a:r>
            <a:r>
              <a:rPr lang="ru-RU" sz="1100" dirty="0" smtClean="0"/>
              <a:t>" </a:t>
            </a:r>
            <a:r>
              <a:rPr lang="ru-RU" sz="1100" dirty="0" err="1" smtClean="0"/>
              <a:t>розповсюдилася</a:t>
            </a:r>
            <a:r>
              <a:rPr lang="ru-RU" sz="1100" dirty="0" smtClean="0"/>
              <a:t> по </a:t>
            </a:r>
            <a:r>
              <a:rPr lang="ru-RU" sz="1100" dirty="0" err="1" smtClean="0"/>
              <a:t>всьому</a:t>
            </a:r>
            <a:r>
              <a:rPr lang="ru-RU" sz="1100" dirty="0" smtClean="0"/>
              <a:t> </a:t>
            </a:r>
            <a:r>
              <a:rPr lang="ru-RU" sz="1100" dirty="0" err="1" smtClean="0"/>
              <a:t>світу</a:t>
            </a:r>
            <a:r>
              <a:rPr lang="ru-RU" sz="1100" dirty="0" smtClean="0"/>
              <a:t>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"</a:t>
            </a:r>
            <a:r>
              <a:rPr lang="ru-RU" sz="1100" dirty="0" err="1" smtClean="0"/>
              <a:t>Протягом</a:t>
            </a:r>
            <a:r>
              <a:rPr lang="ru-RU" sz="1100" dirty="0" smtClean="0"/>
              <a:t> 48 годин </a:t>
            </a:r>
            <a:r>
              <a:rPr lang="ru-RU" sz="1100" dirty="0" err="1" smtClean="0"/>
              <a:t>після</a:t>
            </a:r>
            <a:r>
              <a:rPr lang="ru-RU" sz="1100" dirty="0" smtClean="0"/>
              <a:t> початку </a:t>
            </a:r>
            <a:r>
              <a:rPr lang="ru-RU" sz="1100" dirty="0" err="1" smtClean="0"/>
              <a:t>епідемії</a:t>
            </a:r>
            <a:r>
              <a:rPr lang="ru-RU" sz="1100" dirty="0" smtClean="0"/>
              <a:t> </a:t>
            </a:r>
            <a:r>
              <a:rPr lang="ru-RU" sz="1100" dirty="0" err="1" smtClean="0"/>
              <a:t>було</a:t>
            </a:r>
            <a:r>
              <a:rPr lang="ru-RU" sz="1100" dirty="0" smtClean="0"/>
              <a:t> </a:t>
            </a:r>
            <a:r>
              <a:rPr lang="ru-RU" sz="1100" dirty="0" err="1" smtClean="0"/>
              <a:t>зламано</a:t>
            </a:r>
            <a:r>
              <a:rPr lang="ru-RU" sz="1100" dirty="0" smtClean="0"/>
              <a:t> </a:t>
            </a:r>
            <a:r>
              <a:rPr lang="ru-RU" sz="1100" dirty="0" err="1" smtClean="0"/>
              <a:t>більше</a:t>
            </a:r>
            <a:r>
              <a:rPr lang="ru-RU" sz="1100" dirty="0" smtClean="0"/>
              <a:t> </a:t>
            </a:r>
            <a:r>
              <a:rPr lang="ru-RU" sz="1100" dirty="0" err="1" smtClean="0"/>
              <a:t>двох</a:t>
            </a:r>
            <a:r>
              <a:rPr lang="ru-RU" sz="1100" dirty="0" smtClean="0"/>
              <a:t> </a:t>
            </a:r>
            <a:r>
              <a:rPr lang="ru-RU" sz="1100" dirty="0" err="1" smtClean="0"/>
              <a:t>тисяч</a:t>
            </a:r>
            <a:r>
              <a:rPr lang="ru-RU" sz="1100" dirty="0" smtClean="0"/>
              <a:t> </a:t>
            </a:r>
            <a:r>
              <a:rPr lang="ru-RU" sz="1100" dirty="0" err="1" smtClean="0"/>
              <a:t>італійських</a:t>
            </a:r>
            <a:r>
              <a:rPr lang="ru-RU" sz="1100" dirty="0" smtClean="0"/>
              <a:t> </a:t>
            </a:r>
            <a:r>
              <a:rPr lang="ru-RU" sz="1100" dirty="0" err="1" smtClean="0"/>
              <a:t>сайтів</a:t>
            </a:r>
            <a:r>
              <a:rPr lang="ru-RU" sz="1100" dirty="0" smtClean="0"/>
              <a:t>. </a:t>
            </a:r>
            <a:r>
              <a:rPr lang="en-US" sz="1100" dirty="0" smtClean="0"/>
              <a:t>Trend Micro </a:t>
            </a:r>
            <a:r>
              <a:rPr lang="ru-RU" sz="1100" dirty="0" err="1" smtClean="0"/>
              <a:t>реєструвала</a:t>
            </a:r>
            <a:r>
              <a:rPr lang="ru-RU" sz="1100" dirty="0" smtClean="0"/>
              <a:t> </a:t>
            </a:r>
            <a:r>
              <a:rPr lang="ru-RU" sz="1100" dirty="0" err="1" smtClean="0"/>
              <a:t>подвоєння</a:t>
            </a:r>
            <a:r>
              <a:rPr lang="ru-RU" sz="1100" dirty="0" smtClean="0"/>
              <a:t> числа жертв </a:t>
            </a:r>
            <a:r>
              <a:rPr lang="ru-RU" sz="1100" dirty="0" err="1" smtClean="0"/>
              <a:t>кожні</a:t>
            </a:r>
            <a:r>
              <a:rPr lang="ru-RU" sz="1100" dirty="0" smtClean="0"/>
              <a:t> 6-8 годин", сказано в </a:t>
            </a:r>
            <a:r>
              <a:rPr lang="ru-RU" sz="1100" dirty="0" err="1" smtClean="0"/>
              <a:t>повідомленні</a:t>
            </a:r>
            <a:r>
              <a:rPr lang="ru-RU" sz="1100" dirty="0" smtClean="0"/>
              <a:t>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err="1" smtClean="0"/>
              <a:t>Шкідливий</a:t>
            </a:r>
            <a:r>
              <a:rPr lang="ru-RU" sz="1100" dirty="0" smtClean="0"/>
              <a:t> код, </a:t>
            </a:r>
            <a:r>
              <a:rPr lang="ru-RU" sz="1100" dirty="0" err="1" smtClean="0"/>
              <a:t>що</a:t>
            </a:r>
            <a:r>
              <a:rPr lang="ru-RU" sz="1100" dirty="0" smtClean="0"/>
              <a:t> </a:t>
            </a:r>
            <a:r>
              <a:rPr lang="ru-RU" sz="1100" dirty="0" err="1" smtClean="0"/>
              <a:t>знаходиться</a:t>
            </a:r>
            <a:r>
              <a:rPr lang="ru-RU" sz="1100" dirty="0" smtClean="0"/>
              <a:t> на </a:t>
            </a:r>
            <a:r>
              <a:rPr lang="ru-RU" sz="1100" dirty="0" err="1" smtClean="0"/>
              <a:t>заражених</a:t>
            </a:r>
            <a:r>
              <a:rPr lang="ru-RU" sz="1100" dirty="0" smtClean="0"/>
              <a:t> сайтах, </a:t>
            </a:r>
            <a:r>
              <a:rPr lang="ru-RU" sz="1100" dirty="0" err="1" smtClean="0"/>
              <a:t>встановлює</a:t>
            </a:r>
            <a:r>
              <a:rPr lang="ru-RU" sz="1100" dirty="0" smtClean="0"/>
              <a:t> на </a:t>
            </a:r>
            <a:r>
              <a:rPr lang="ru-RU" sz="1100" dirty="0" err="1" smtClean="0"/>
              <a:t>комп’ютер</a:t>
            </a:r>
            <a:r>
              <a:rPr lang="ru-RU" sz="1100" dirty="0" smtClean="0"/>
              <a:t> </a:t>
            </a:r>
            <a:r>
              <a:rPr lang="ru-RU" sz="1100" dirty="0" err="1" smtClean="0"/>
              <a:t>користувача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програму</a:t>
            </a:r>
            <a:r>
              <a:rPr lang="ru-RU" sz="1100" dirty="0" smtClean="0"/>
              <a:t>, </a:t>
            </a:r>
            <a:r>
              <a:rPr lang="ru-RU" sz="1100" dirty="0" err="1" smtClean="0"/>
              <a:t>здатну</a:t>
            </a:r>
            <a:r>
              <a:rPr lang="ru-RU" sz="1100" dirty="0" smtClean="0"/>
              <a:t> </a:t>
            </a:r>
            <a:r>
              <a:rPr lang="ru-RU" sz="1100" dirty="0" err="1" smtClean="0"/>
              <a:t>викрадати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паролі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перетворювати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комп’ютер</a:t>
            </a:r>
            <a:r>
              <a:rPr lang="ru-RU" sz="1100" dirty="0" smtClean="0"/>
              <a:t> </a:t>
            </a:r>
            <a:r>
              <a:rPr lang="ru-RU" sz="1100" dirty="0" err="1" smtClean="0"/>
              <a:t>на</a:t>
            </a:r>
            <a:r>
              <a:rPr lang="ru-RU" sz="1100" dirty="0" smtClean="0"/>
              <a:t> сервер, </a:t>
            </a:r>
            <a:r>
              <a:rPr lang="ru-RU" sz="1100" dirty="0" err="1" smtClean="0"/>
              <a:t>призначений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здійснення</a:t>
            </a:r>
            <a:r>
              <a:rPr lang="ru-RU" sz="1100" dirty="0" smtClean="0"/>
              <a:t> атак на </a:t>
            </a:r>
            <a:r>
              <a:rPr lang="ru-RU" sz="1100" dirty="0" err="1" smtClean="0"/>
              <a:t>інші</a:t>
            </a:r>
            <a:r>
              <a:rPr lang="ru-RU" sz="1100" dirty="0" smtClean="0"/>
              <a:t> </a:t>
            </a:r>
            <a:r>
              <a:rPr lang="ru-RU" sz="1100" dirty="0" err="1" smtClean="0"/>
              <a:t>комп’ютери</a:t>
            </a:r>
            <a:r>
              <a:rPr lang="ru-RU" sz="1100" dirty="0" smtClean="0"/>
              <a:t>.</a:t>
            </a:r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r>
              <a:rPr lang="ru-RU" sz="1100" dirty="0" smtClean="0"/>
              <a:t>За словами старшого </a:t>
            </a:r>
            <a:r>
              <a:rPr lang="ru-RU" sz="1100" dirty="0" err="1" smtClean="0"/>
              <a:t>дослідника</a:t>
            </a:r>
            <a:r>
              <a:rPr lang="ru-RU" sz="1100" dirty="0" smtClean="0"/>
              <a:t> </a:t>
            </a:r>
            <a:r>
              <a:rPr lang="ru-RU" sz="1100" dirty="0" err="1" smtClean="0"/>
              <a:t>інтернет-загроз</a:t>
            </a:r>
            <a:r>
              <a:rPr lang="ru-RU" sz="1100" dirty="0" smtClean="0"/>
              <a:t> </a:t>
            </a:r>
            <a:r>
              <a:rPr lang="en-US" sz="1100" dirty="0" err="1" smtClean="0"/>
              <a:t>Trendlabs</a:t>
            </a:r>
            <a:r>
              <a:rPr lang="en-US" sz="1100" dirty="0" smtClean="0"/>
              <a:t> </a:t>
            </a:r>
            <a:r>
              <a:rPr lang="ru-RU" sz="1100" dirty="0" err="1" smtClean="0"/>
              <a:t>Івана</a:t>
            </a:r>
            <a:r>
              <a:rPr lang="ru-RU" sz="1100" dirty="0" smtClean="0"/>
              <a:t> </a:t>
            </a:r>
            <a:r>
              <a:rPr lang="ru-RU" sz="1100" dirty="0" err="1" smtClean="0"/>
              <a:t>Макалінтала</a:t>
            </a:r>
            <a:r>
              <a:rPr lang="ru-RU" sz="1100" dirty="0" smtClean="0"/>
              <a:t>, -  </a:t>
            </a:r>
            <a:r>
              <a:rPr lang="ru-RU" sz="1100" dirty="0" err="1" smtClean="0"/>
              <a:t>зловмисники</a:t>
            </a:r>
            <a:r>
              <a:rPr lang="ru-RU" sz="1100" dirty="0" smtClean="0"/>
              <a:t> </a:t>
            </a:r>
            <a:r>
              <a:rPr lang="ru-RU" sz="1100" dirty="0" err="1" smtClean="0"/>
              <a:t>використовують</a:t>
            </a:r>
            <a:r>
              <a:rPr lang="ru-RU" sz="1100" dirty="0" smtClean="0"/>
              <a:t> </a:t>
            </a:r>
            <a:r>
              <a:rPr lang="ru-RU" sz="1100" dirty="0" err="1" smtClean="0"/>
              <a:t>декілька</a:t>
            </a:r>
            <a:r>
              <a:rPr lang="ru-RU" sz="1100" dirty="0" smtClean="0"/>
              <a:t> </a:t>
            </a:r>
            <a:r>
              <a:rPr lang="ru-RU" sz="1100" dirty="0" err="1" smtClean="0"/>
              <a:t>шкідливих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</a:t>
            </a:r>
            <a:r>
              <a:rPr lang="ru-RU" sz="1100" dirty="0" smtClean="0"/>
              <a:t> для того, </a:t>
            </a:r>
            <a:r>
              <a:rPr lang="ru-RU" sz="1100" dirty="0" err="1" smtClean="0"/>
              <a:t>щоб</a:t>
            </a:r>
            <a:r>
              <a:rPr lang="ru-RU" sz="1100" dirty="0" smtClean="0"/>
              <a:t> </a:t>
            </a:r>
            <a:r>
              <a:rPr lang="ru-RU" sz="1100" dirty="0" err="1" smtClean="0"/>
              <a:t>залишитися</a:t>
            </a:r>
            <a:r>
              <a:rPr lang="ru-RU" sz="1100" dirty="0" smtClean="0"/>
              <a:t> </a:t>
            </a:r>
            <a:r>
              <a:rPr lang="ru-RU" sz="1100" dirty="0" err="1" smtClean="0"/>
              <a:t>непоміченими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встановити</a:t>
            </a:r>
            <a:r>
              <a:rPr lang="ru-RU" sz="1100" dirty="0" smtClean="0"/>
              <a:t> </a:t>
            </a:r>
            <a:r>
              <a:rPr lang="ru-RU" sz="1100" dirty="0" err="1" smtClean="0"/>
              <a:t>програму</a:t>
            </a:r>
            <a:r>
              <a:rPr lang="ru-RU" sz="1100" dirty="0" smtClean="0"/>
              <a:t>, </a:t>
            </a:r>
            <a:r>
              <a:rPr lang="ru-RU" sz="1100" dirty="0" err="1" smtClean="0"/>
              <a:t>призначену</a:t>
            </a:r>
            <a:r>
              <a:rPr lang="ru-RU" sz="1100" dirty="0" smtClean="0"/>
              <a:t> для </a:t>
            </a:r>
            <a:r>
              <a:rPr lang="ru-RU" sz="1100" dirty="0" err="1" smtClean="0"/>
              <a:t>крадіжки</a:t>
            </a:r>
            <a:r>
              <a:rPr lang="ru-RU" sz="1100" dirty="0" smtClean="0"/>
              <a:t> </a:t>
            </a:r>
            <a:r>
              <a:rPr lang="ru-RU" sz="1100" dirty="0" err="1" smtClean="0"/>
              <a:t>такої</a:t>
            </a:r>
            <a:r>
              <a:rPr lang="ru-RU" sz="1100" dirty="0" smtClean="0"/>
              <a:t> </a:t>
            </a:r>
            <a:r>
              <a:rPr lang="ru-RU" sz="1100" dirty="0" err="1" smtClean="0"/>
              <a:t>персональної</a:t>
            </a:r>
            <a:r>
              <a:rPr lang="ru-RU" sz="1100" dirty="0" smtClean="0"/>
              <a:t> </a:t>
            </a:r>
            <a:r>
              <a:rPr lang="ru-RU" sz="1100" dirty="0" err="1" smtClean="0"/>
              <a:t>інформації</a:t>
            </a:r>
            <a:r>
              <a:rPr lang="ru-RU" sz="1100" dirty="0" smtClean="0"/>
              <a:t>, як </a:t>
            </a:r>
            <a:r>
              <a:rPr lang="ru-RU" sz="1100" dirty="0" err="1" smtClean="0"/>
              <a:t>банківські</a:t>
            </a:r>
            <a:r>
              <a:rPr lang="ru-RU" sz="1100" dirty="0" smtClean="0"/>
              <a:t> </a:t>
            </a:r>
            <a:r>
              <a:rPr lang="ru-RU" sz="1100" dirty="0" err="1" smtClean="0"/>
              <a:t>дані</a:t>
            </a:r>
            <a:r>
              <a:rPr lang="ru-RU" sz="1100" dirty="0" smtClean="0"/>
              <a:t> </a:t>
            </a:r>
            <a:r>
              <a:rPr lang="ru-RU" sz="1100" dirty="0" err="1" smtClean="0"/>
              <a:t>і</a:t>
            </a:r>
            <a:r>
              <a:rPr lang="ru-RU" sz="1100" dirty="0" smtClean="0"/>
              <a:t> </a:t>
            </a:r>
            <a:r>
              <a:rPr lang="ru-RU" sz="1100" dirty="0" err="1" smtClean="0"/>
              <a:t>паролі</a:t>
            </a:r>
            <a:r>
              <a:rPr lang="ru-RU" sz="1100" dirty="0" smtClean="0"/>
              <a:t>.</a:t>
            </a:r>
          </a:p>
          <a:p>
            <a:pPr>
              <a:buNone/>
            </a:pPr>
            <a:endParaRPr lang="ru-RU" sz="1100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5772150" y="2974181"/>
            <a:ext cx="2095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Пам'ятайте!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428736"/>
            <a:ext cx="1905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29156" cy="46817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		</a:t>
            </a:r>
            <a:r>
              <a:rPr lang="ru-RU" sz="1200" dirty="0" err="1" smtClean="0"/>
              <a:t>Комп'ютерні</a:t>
            </a:r>
            <a:r>
              <a:rPr lang="ru-RU" sz="1200" dirty="0" smtClean="0"/>
              <a:t> </a:t>
            </a:r>
            <a:r>
              <a:rPr lang="ru-RU" sz="1200" dirty="0" err="1" smtClean="0"/>
              <a:t>віруси</a:t>
            </a:r>
            <a:r>
              <a:rPr lang="ru-RU" sz="1200" dirty="0" smtClean="0"/>
              <a:t> - </a:t>
            </a:r>
            <a:r>
              <a:rPr lang="ru-RU" sz="1200" dirty="0" err="1" smtClean="0"/>
              <a:t>це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які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заважають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нормальній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роботі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комп'ютера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		</a:t>
            </a:r>
            <a:r>
              <a:rPr lang="ru-RU" sz="1200" dirty="0" err="1" smtClean="0"/>
              <a:t>Віруси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перезаписують</a:t>
            </a:r>
            <a:r>
              <a:rPr lang="ru-RU" sz="1200" dirty="0" smtClean="0"/>
              <a:t>, </a:t>
            </a:r>
            <a:r>
              <a:rPr lang="ru-RU" sz="1200" dirty="0" err="1" smtClean="0"/>
              <a:t>ушкоджують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видаляють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дані</a:t>
            </a:r>
            <a:r>
              <a:rPr lang="ru-RU" sz="1200" dirty="0" smtClean="0"/>
              <a:t>. Вони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</a:t>
            </a:r>
            <a:r>
              <a:rPr lang="ru-RU" sz="1200" dirty="0" err="1" smtClean="0"/>
              <a:t>поширюються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між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комп'ютерами</a:t>
            </a:r>
            <a:r>
              <a:rPr lang="ru-RU" sz="1200" dirty="0" smtClean="0"/>
              <a:t> в </a:t>
            </a:r>
            <a:r>
              <a:rPr lang="ru-RU" sz="1200" dirty="0" err="1" smtClean="0"/>
              <a:t>мережі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через </a:t>
            </a:r>
            <a:r>
              <a:rPr lang="ru-RU" sz="1200" dirty="0" err="1" smtClean="0"/>
              <a:t>інтернет</a:t>
            </a:r>
            <a:r>
              <a:rPr lang="ru-RU" sz="1200" dirty="0" smtClean="0"/>
              <a:t>, часто </a:t>
            </a:r>
            <a:r>
              <a:rPr lang="ru-RU" sz="1200" dirty="0" err="1" smtClean="0"/>
              <a:t>уповільнюючи</a:t>
            </a:r>
            <a:r>
              <a:rPr lang="ru-RU" sz="1200" dirty="0" smtClean="0"/>
              <a:t> </a:t>
            </a:r>
            <a:r>
              <a:rPr lang="ru-RU" sz="1200" dirty="0" err="1" smtClean="0"/>
              <a:t>їх</a:t>
            </a:r>
            <a:r>
              <a:rPr lang="ru-RU" sz="1200" dirty="0" smtClean="0"/>
              <a:t> роботу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викликаючи</a:t>
            </a:r>
            <a:r>
              <a:rPr lang="ru-RU" sz="1200" dirty="0" smtClean="0"/>
              <a:t> </a:t>
            </a:r>
            <a:r>
              <a:rPr lang="ru-RU" sz="1200" dirty="0" err="1" smtClean="0"/>
              <a:t>інші</a:t>
            </a:r>
            <a:r>
              <a:rPr lang="ru-RU" sz="1200" dirty="0" smtClean="0"/>
              <a:t> </a:t>
            </a:r>
            <a:r>
              <a:rPr lang="ru-RU" sz="1200" dirty="0" err="1" smtClean="0"/>
              <a:t>збої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uk-UA" sz="1200" dirty="0" smtClean="0"/>
              <a:t>		З</a:t>
            </a:r>
            <a:r>
              <a:rPr lang="en-US" sz="1200" dirty="0" smtClean="0"/>
              <a:t> </a:t>
            </a:r>
            <a:r>
              <a:rPr lang="ru-RU" sz="1200" dirty="0" err="1" smtClean="0"/>
              <a:t>підключенням</a:t>
            </a:r>
            <a:r>
              <a:rPr lang="ru-RU" sz="1200" dirty="0" smtClean="0"/>
              <a:t> до </a:t>
            </a:r>
            <a:r>
              <a:rPr lang="ru-RU" sz="1200" dirty="0" err="1" smtClean="0"/>
              <a:t>мережі</a:t>
            </a:r>
            <a:r>
              <a:rPr lang="ru-RU" sz="1200" dirty="0" smtClean="0"/>
              <a:t> </a:t>
            </a:r>
            <a:r>
              <a:rPr lang="ru-RU" sz="1200" dirty="0" err="1" smtClean="0"/>
              <a:t>Інтернет</a:t>
            </a:r>
            <a:r>
              <a:rPr lang="ru-RU" sz="1200" dirty="0" smtClean="0"/>
              <a:t> Ваш </a:t>
            </a:r>
            <a:r>
              <a:rPr lang="ru-RU" sz="1200" dirty="0" err="1" smtClean="0"/>
              <a:t>комп'ютер</a:t>
            </a:r>
            <a:r>
              <a:rPr lang="ru-RU" sz="1200" dirty="0" smtClean="0"/>
              <a:t> </a:t>
            </a:r>
            <a:r>
              <a:rPr lang="ru-RU" sz="1200" dirty="0" err="1" smtClean="0"/>
              <a:t>стає</a:t>
            </a:r>
            <a:r>
              <a:rPr lang="ru-RU" sz="1200" dirty="0" smtClean="0"/>
              <a:t> </a:t>
            </a:r>
            <a:r>
              <a:rPr lang="ru-RU" sz="1200" dirty="0" err="1" smtClean="0"/>
              <a:t>більш</a:t>
            </a:r>
            <a:r>
              <a:rPr lang="ru-RU" sz="1200" dirty="0" smtClean="0"/>
              <a:t> </a:t>
            </a:r>
            <a:r>
              <a:rPr lang="ru-RU" sz="1200" dirty="0" err="1" smtClean="0"/>
              <a:t>схильним</a:t>
            </a:r>
            <a:r>
              <a:rPr lang="ru-RU" sz="1200" dirty="0" smtClean="0"/>
              <a:t> до </a:t>
            </a:r>
            <a:r>
              <a:rPr lang="ru-RU" sz="1200" dirty="0" err="1" smtClean="0"/>
              <a:t>небезпеки</a:t>
            </a:r>
            <a:r>
              <a:rPr lang="ru-RU" sz="1200" dirty="0" smtClean="0"/>
              <a:t> </a:t>
            </a:r>
            <a:r>
              <a:rPr lang="ru-RU" sz="1200" dirty="0" err="1" smtClean="0"/>
              <a:t>зараження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вірусами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мережевими</a:t>
            </a:r>
            <a:r>
              <a:rPr lang="ru-RU" sz="1200" dirty="0" smtClean="0"/>
              <a:t> </a:t>
            </a:r>
            <a:r>
              <a:rPr lang="ru-RU" sz="1200" dirty="0" err="1" smtClean="0"/>
              <a:t>черв'яками</a:t>
            </a:r>
            <a:r>
              <a:rPr lang="ru-RU" sz="1200" dirty="0" smtClean="0"/>
              <a:t>, </a:t>
            </a:r>
            <a:r>
              <a:rPr lang="ru-RU" sz="1200" dirty="0" err="1" smtClean="0"/>
              <a:t>рекламними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шпигунськими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програмами</a:t>
            </a:r>
            <a:r>
              <a:rPr lang="ru-RU" sz="1200" dirty="0" smtClean="0"/>
              <a:t>. </a:t>
            </a:r>
            <a:r>
              <a:rPr lang="ru-RU" sz="1200" dirty="0" err="1" smtClean="0"/>
              <a:t>Нові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шкідливі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програми</a:t>
            </a:r>
            <a:r>
              <a:rPr lang="ru-RU" sz="1200" dirty="0" smtClean="0"/>
              <a:t> </a:t>
            </a:r>
            <a:r>
              <a:rPr lang="ru-RU" sz="1200" dirty="0" err="1" smtClean="0"/>
              <a:t>з'являються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щодня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розташовуються</a:t>
            </a:r>
            <a:r>
              <a:rPr lang="ru-RU" sz="1200" dirty="0" smtClean="0"/>
              <a:t> на самих </a:t>
            </a:r>
            <a:r>
              <a:rPr lang="ru-RU" sz="1200" dirty="0" err="1" smtClean="0"/>
              <a:t>різних</a:t>
            </a:r>
            <a:r>
              <a:rPr lang="ru-RU" sz="1200" dirty="0" smtClean="0"/>
              <a:t> ресурсах </a:t>
            </a:r>
            <a:r>
              <a:rPr lang="ru-RU" sz="1200" dirty="0" err="1" smtClean="0"/>
              <a:t>мережі</a:t>
            </a:r>
            <a:r>
              <a:rPr lang="ru-RU" sz="1200" dirty="0" smtClean="0"/>
              <a:t>, </a:t>
            </a:r>
            <a:r>
              <a:rPr lang="ru-RU" sz="1200" dirty="0" err="1" smtClean="0"/>
              <a:t>зайшовши</a:t>
            </a:r>
            <a:r>
              <a:rPr lang="ru-RU" sz="1200" dirty="0" smtClean="0"/>
              <a:t> на </a:t>
            </a:r>
            <a:r>
              <a:rPr lang="ru-RU" sz="1200" dirty="0" err="1" smtClean="0"/>
              <a:t>які</a:t>
            </a:r>
            <a:r>
              <a:rPr lang="ru-RU" sz="1200" dirty="0" smtClean="0"/>
              <a:t>, вони </a:t>
            </a:r>
            <a:r>
              <a:rPr lang="ru-RU" sz="1200" dirty="0" err="1" smtClean="0"/>
              <a:t>непомітно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проникають</a:t>
            </a:r>
            <a:r>
              <a:rPr lang="ru-RU" sz="1200" dirty="0" smtClean="0"/>
              <a:t> до </a:t>
            </a:r>
            <a:r>
              <a:rPr lang="ru-RU" sz="1200" dirty="0" err="1" smtClean="0"/>
              <a:t>Вашої</a:t>
            </a:r>
            <a:r>
              <a:rPr lang="ru-RU" sz="1200" dirty="0" smtClean="0"/>
              <a:t> </a:t>
            </a:r>
            <a:r>
              <a:rPr lang="ru-RU" sz="1200" dirty="0" err="1" smtClean="0"/>
              <a:t>системи</a:t>
            </a:r>
            <a:r>
              <a:rPr lang="ru-RU" sz="1200" dirty="0" smtClean="0"/>
              <a:t>. Ми </a:t>
            </a:r>
            <a:r>
              <a:rPr lang="ru-RU" sz="1200" dirty="0" err="1" smtClean="0"/>
              <a:t>зможемо</a:t>
            </a:r>
            <a:r>
              <a:rPr lang="ru-RU" sz="1200" dirty="0" smtClean="0"/>
              <a:t> правильно </a:t>
            </a:r>
            <a:r>
              <a:rPr lang="ru-RU" sz="1200" dirty="0" err="1" smtClean="0"/>
              <a:t>видалити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віруси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попередити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повторне</a:t>
            </a:r>
            <a:r>
              <a:rPr lang="ru-RU" sz="1200" dirty="0" smtClean="0"/>
              <a:t> </a:t>
            </a:r>
            <a:r>
              <a:rPr lang="ru-RU" sz="1200" dirty="0" err="1" smtClean="0"/>
              <a:t>зараження</a:t>
            </a:r>
            <a:r>
              <a:rPr lang="ru-RU" sz="1200" dirty="0" smtClean="0"/>
              <a:t>, </a:t>
            </a:r>
            <a:r>
              <a:rPr lang="ru-RU" sz="1200" dirty="0" err="1" smtClean="0"/>
              <a:t>встановивши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налагодити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необхідні</a:t>
            </a:r>
            <a:r>
              <a:rPr lang="ru-RU" sz="1200" dirty="0" smtClean="0"/>
              <a:t> </a:t>
            </a:r>
            <a:r>
              <a:rPr lang="ru-RU" sz="1200" dirty="0" err="1" smtClean="0"/>
              <a:t>антивірусні</a:t>
            </a:r>
            <a:r>
              <a:rPr lang="ru-RU" sz="1200" dirty="0" smtClean="0"/>
              <a:t> </a:t>
            </a:r>
            <a:r>
              <a:rPr lang="ru-RU" sz="1200" dirty="0" err="1" smtClean="0"/>
              <a:t>продукти</a:t>
            </a:r>
            <a:r>
              <a:rPr lang="ru-RU" sz="1200" dirty="0" smtClean="0"/>
              <a:t>.</a:t>
            </a:r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00438"/>
            <a:ext cx="435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dirty="0" err="1" smtClean="0"/>
              <a:t>Віруси</a:t>
            </a:r>
            <a:r>
              <a:rPr lang="ru-RU" sz="1200" dirty="0" smtClean="0"/>
              <a:t> </a:t>
            </a:r>
            <a:r>
              <a:rPr lang="ru-RU" sz="1200" dirty="0" err="1" smtClean="0"/>
              <a:t>можуть</a:t>
            </a:r>
            <a:r>
              <a:rPr lang="ru-RU" sz="1200" dirty="0" smtClean="0"/>
              <a:t>: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викликати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перезавантаження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</a:t>
            </a:r>
            <a:r>
              <a:rPr lang="ru-RU" sz="1200" dirty="0" err="1" smtClean="0"/>
              <a:t>виключення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комп'ютера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гальмувати</a:t>
            </a:r>
            <a:r>
              <a:rPr lang="ru-RU" sz="1200" dirty="0" smtClean="0"/>
              <a:t> роботу </a:t>
            </a:r>
            <a:r>
              <a:rPr lang="ru-RU" sz="1200" dirty="0" err="1" smtClean="0"/>
              <a:t>комп'ютера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знищувати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псувати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дані</a:t>
            </a:r>
            <a:r>
              <a:rPr lang="ru-RU" sz="1200" dirty="0" smtClean="0"/>
              <a:t> (</a:t>
            </a:r>
            <a:r>
              <a:rPr lang="ru-RU" sz="1200" dirty="0" err="1" smtClean="0"/>
              <a:t>файли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розсилати</a:t>
            </a:r>
            <a:r>
              <a:rPr lang="ru-RU" sz="1200" dirty="0" smtClean="0"/>
              <a:t> самого себе через </a:t>
            </a:r>
            <a:r>
              <a:rPr lang="ru-RU" sz="1200" dirty="0" err="1" smtClean="0"/>
              <a:t>інтернет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в </a:t>
            </a:r>
            <a:r>
              <a:rPr lang="ru-RU" sz="1200" dirty="0" err="1" smtClean="0"/>
              <a:t>локальній</a:t>
            </a:r>
            <a:r>
              <a:rPr lang="ru-RU" sz="1200" dirty="0" smtClean="0"/>
              <a:t> </a:t>
            </a:r>
            <a:r>
              <a:rPr lang="ru-RU" sz="1200" dirty="0" err="1" smtClean="0"/>
              <a:t>мережі</a:t>
            </a:r>
            <a:r>
              <a:rPr lang="ru-RU" sz="1200" dirty="0" smtClean="0"/>
              <a:t> (</a:t>
            </a:r>
            <a:r>
              <a:rPr lang="ru-RU" sz="1200" dirty="0" err="1" smtClean="0"/>
              <a:t>втрата</a:t>
            </a:r>
            <a:r>
              <a:rPr lang="ru-RU" sz="1200" dirty="0" smtClean="0"/>
              <a:t> </a:t>
            </a:r>
            <a:r>
              <a:rPr lang="ru-RU" sz="1200" dirty="0" err="1" smtClean="0"/>
              <a:t>трафіку</a:t>
            </a:r>
            <a:r>
              <a:rPr lang="ru-RU" sz="1200" dirty="0" smtClean="0"/>
              <a:t>, </a:t>
            </a:r>
            <a:r>
              <a:rPr lang="ru-RU" sz="1200" dirty="0" err="1" smtClean="0"/>
              <a:t>проблеми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провайдером);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операційна</a:t>
            </a:r>
            <a:r>
              <a:rPr lang="ru-RU" sz="1200" dirty="0" smtClean="0"/>
              <a:t> система </a:t>
            </a:r>
            <a:r>
              <a:rPr lang="ru-RU" sz="1200" dirty="0" err="1" smtClean="0"/>
              <a:t>може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перестати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працювати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виробляють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розсилку</a:t>
            </a:r>
            <a:r>
              <a:rPr lang="ru-RU" sz="1200" dirty="0" smtClean="0"/>
              <a:t> по </a:t>
            </a:r>
            <a:r>
              <a:rPr lang="ru-RU" sz="1200" dirty="0" err="1" smtClean="0"/>
              <a:t>Інтернету</a:t>
            </a:r>
            <a:r>
              <a:rPr lang="ru-RU" sz="1200" dirty="0" smtClean="0"/>
              <a:t>, </a:t>
            </a:r>
            <a:r>
              <a:rPr lang="ru-RU" sz="1200" dirty="0" err="1" smtClean="0"/>
              <a:t>що</a:t>
            </a:r>
            <a:r>
              <a:rPr lang="ru-RU" sz="1200" dirty="0" smtClean="0"/>
              <a:t> наводить до </a:t>
            </a:r>
            <a:r>
              <a:rPr lang="ru-RU" sz="1200" dirty="0" err="1" smtClean="0"/>
              <a:t>втрати</a:t>
            </a:r>
            <a:r>
              <a:rPr lang="ru-RU" sz="1200" dirty="0" smtClean="0"/>
              <a:t> </a:t>
            </a:r>
            <a:r>
              <a:rPr lang="ru-RU" sz="1200" dirty="0" err="1" smtClean="0"/>
              <a:t>трафіку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•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безліч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всіляких</a:t>
            </a:r>
            <a:r>
              <a:rPr lang="ru-RU" sz="1200" dirty="0" smtClean="0"/>
              <a:t> проблем.</a:t>
            </a:r>
            <a:endParaRPr lang="ru-RU" sz="1200" dirty="0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Компютерні віруси сайт Пунгін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86439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</a:rPr>
              <a:t>Комп'ютерний   вірус – це спеціально створена програма для виконання несанкціонованих деструктивних дій на ураженому комп'ютері</a:t>
            </a:r>
          </a:p>
          <a:p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</a:rPr>
              <a:t>Комп'ютерний вірус – це програма, що активізується під час виконання іншої, зараженої нею програми. Після активації вірус </a:t>
            </a:r>
            <a:r>
              <a:rPr lang="uk-UA" sz="1600" dirty="0" err="1" smtClean="0">
                <a:solidFill>
                  <a:schemeClr val="bg1">
                    <a:lumMod val="95000"/>
                  </a:schemeClr>
                </a:solidFill>
              </a:rPr>
              <a:t>самовідтворюється</a:t>
            </a:r>
            <a:r>
              <a:rPr lang="uk-UA" sz="1600" dirty="0" smtClean="0">
                <a:solidFill>
                  <a:schemeClr val="bg1">
                    <a:lumMod val="95000"/>
                  </a:schemeClr>
                </a:solidFill>
              </a:rPr>
              <a:t>, вражаючи програми на жорсткому диску та на інших носіях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643578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5214950"/>
            <a:ext cx="2305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Середовище розповсюдження вірусу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071678"/>
            <a:ext cx="34956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Схема 8"/>
          <p:cNvGraphicFramePr/>
          <p:nvPr/>
        </p:nvGraphicFramePr>
        <p:xfrm>
          <a:off x="142844" y="1357298"/>
          <a:ext cx="442915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/>
          <a:lstStyle/>
          <a:p>
            <a:r>
              <a:rPr lang="uk-UA" dirty="0" smtClean="0"/>
              <a:t>Деструктивні можливості вірусів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86116" y="1785926"/>
          <a:ext cx="5572164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8992" y="1214422"/>
            <a:ext cx="52864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Ознаки того, що комп'ютер уражено вірусом: 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500306"/>
            <a:ext cx="3236585" cy="241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Троянські коні та хробаки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1500174"/>
            <a:ext cx="44291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Окрім комп'ютерних вірусів є ще одна категорія шкідливих програм, які дають змогу зловмисникам збирати інформацію, модифікувати та пошкоджувати її, а також порушувати роботу комп'ютера чи використовувати його ресурси зі зловмисною метою.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71810"/>
            <a:ext cx="428628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Троянський кінь – шкідлива програма (не вірус), що може збирати інформацію, модифікувати та пошкоджувати її, порушувати роботу комп'ютера чи використовувати його ресурси у зловмисних цілях.</a:t>
            </a:r>
            <a:endParaRPr lang="ru-RU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357694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0" y="150017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Із розвитком мереж з'явилася ще одна категорія шкідливих програм – мережні хробаки. Вони здатні до самовідтворення, але не оселяються в інших програмах.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2714620"/>
            <a:ext cx="4286280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dirty="0" smtClean="0"/>
              <a:t>Мережні хробаки – шкідливі програми, які потрапляють до комп'ютера  через мережу, можуть спричинити втрату програм і даних, а також </a:t>
            </a:r>
            <a:r>
              <a:rPr lang="uk-UA" sz="1400" dirty="0" err="1" smtClean="0"/>
              <a:t>крадення</a:t>
            </a:r>
            <a:r>
              <a:rPr lang="uk-UA" sz="1400" dirty="0" smtClean="0"/>
              <a:t> персональних даних користувача.</a:t>
            </a:r>
            <a:endParaRPr lang="ru-RU" sz="14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42913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400" dirty="0" smtClean="0"/>
              <a:t>Способи зараження</a:t>
            </a:r>
            <a:endParaRPr lang="ru-RU" sz="6000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1428736"/>
          <a:ext cx="871543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4282" y="3714752"/>
          <a:ext cx="8715436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Боротьба із шкідливими програмами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557202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Профілактичні заходи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2"/>
          </p:nvPr>
        </p:nvGraphicFramePr>
        <p:xfrm>
          <a:off x="214282" y="1785926"/>
          <a:ext cx="4038600" cy="468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одержимое 2"/>
          <p:cNvSpPr txBox="1">
            <a:spLocks/>
          </p:cNvSpPr>
          <p:nvPr/>
        </p:nvSpPr>
        <p:spPr>
          <a:xfrm>
            <a:off x="4857752" y="1428736"/>
            <a:ext cx="4038600" cy="5572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Антивірусні програми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4667240" y="2000240"/>
          <a:ext cx="4333916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57752" y="2000241"/>
            <a:ext cx="1714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Перевіряють файли, диски, пам’ять на наявність вірусів, інформація про які міститься в антивірусній базі сканера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000892" y="2071678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Відстежують потенційно небезпечні операції та виводять на екран запити на їх дозвіл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29322" y="4357694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Запам'ятовують стан файлової системи, що в подальшому дає змогу відстежувати здійснені в ній зміни</a:t>
            </a:r>
            <a:endParaRPr lang="ru-RU" sz="12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928670"/>
            <a:ext cx="2714644" cy="1643074"/>
          </a:xfrm>
        </p:spPr>
        <p:txBody>
          <a:bodyPr>
            <a:noAutofit/>
          </a:bodyPr>
          <a:lstStyle/>
          <a:p>
            <a:r>
              <a:rPr lang="uk-UA" b="0" dirty="0" smtClean="0">
                <a:solidFill>
                  <a:schemeClr val="bg1"/>
                </a:solidFill>
              </a:rPr>
              <a:t>Розрізняють такі антивірусні програми:</a:t>
            </a:r>
            <a:endParaRPr lang="ru-RU" b="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AWTKARB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636" b="13636"/>
          <a:stretch>
            <a:fillRect/>
          </a:stretch>
        </p:blipFill>
        <p:spPr>
          <a:xfrm>
            <a:off x="3571868" y="1285860"/>
            <a:ext cx="5143504" cy="342902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2786058"/>
            <a:ext cx="2928958" cy="321471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Детектори (сканери)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Лікарі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>
                <a:solidFill>
                  <a:schemeClr val="bg1"/>
                </a:solidFill>
              </a:rPr>
              <a:t>Монітори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Головата Альона\CAEWXYB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68118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solidFill>
                  <a:srgbClr val="FFFF00"/>
                </a:solidFill>
              </a:rPr>
              <a:t>Для ефективної боротьби з вірусами розробники антивірусних програм створюють так звані </a:t>
            </a:r>
            <a:r>
              <a:rPr lang="uk-UA" dirty="0" smtClean="0">
                <a:solidFill>
                  <a:srgbClr val="FF0000"/>
                </a:solidFill>
              </a:rPr>
              <a:t>антивірусні бази </a:t>
            </a:r>
            <a:r>
              <a:rPr lang="uk-UA" dirty="0" smtClean="0">
                <a:solidFill>
                  <a:srgbClr val="FFFF00"/>
                </a:solidFill>
              </a:rPr>
              <a:t>– сукупність даних про відомі на певний момент часу віруси і способи боротьби з ними.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Існуючі антивірусні програми  відомих фірм – це комплексні програми, що мають властивості всіх перерахованих типів програм.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396</TotalTime>
  <Words>1107</Words>
  <Application>Microsoft Office PowerPoint</Application>
  <PresentationFormat>Экран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Інформатика 9клас </vt:lpstr>
      <vt:lpstr>Слайд 2</vt:lpstr>
      <vt:lpstr>Середовище розповсюдження вірусу</vt:lpstr>
      <vt:lpstr>Деструктивні можливості вірусів</vt:lpstr>
      <vt:lpstr>Троянські коні та хробаки</vt:lpstr>
      <vt:lpstr>Способи зараження</vt:lpstr>
      <vt:lpstr>Боротьба із шкідливими програмами</vt:lpstr>
      <vt:lpstr>Розрізняють такі антивірусні програми:</vt:lpstr>
      <vt:lpstr>Для ефективної боротьби з вірусами розробники антивірусних програм створюють так звані антивірусні бази – сукупність даних про відомі на певний момент часу віруси і способи боротьби з ними. Існуючі антивірусні програми  відомих фірм – це комплексні програми, що мають властивості всіх перерахованих типів програм.</vt:lpstr>
      <vt:lpstr>Основні дії антивірусної програми</vt:lpstr>
      <vt:lpstr>Антивірус Касперського </vt:lpstr>
      <vt:lpstr>Перевірка на наявність вірусів та оновлення антивірусних баз</vt:lpstr>
      <vt:lpstr>Перевірка на наявність вірусів та оновлення антивірусних баз</vt:lpstr>
      <vt:lpstr>Робота з програмою</vt:lpstr>
      <vt:lpstr>Цікаві новини</vt:lpstr>
      <vt:lpstr>Пам'ятайте! </vt:lpstr>
    </vt:vector>
  </TitlesOfParts>
  <Company>дурдом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віруси. </dc:title>
  <dc:creator>кадр</dc:creator>
  <cp:lastModifiedBy>Admin</cp:lastModifiedBy>
  <cp:revision>49</cp:revision>
  <dcterms:created xsi:type="dcterms:W3CDTF">2010-02-17T10:44:00Z</dcterms:created>
  <dcterms:modified xsi:type="dcterms:W3CDTF">2013-01-12T12:06:36Z</dcterms:modified>
</cp:coreProperties>
</file>